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BAFDA-97E2-401A-8D0B-8FAC9FE0D69D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589A4-EE12-4BEF-900B-07A90231D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701F-2000-4A48-8CF9-BF38C4A763E7}" type="slidenum">
              <a:rPr lang="en-US"/>
              <a:pPr/>
              <a:t>1</a:t>
            </a:fld>
            <a:endParaRPr lang="en-US"/>
          </a:p>
        </p:txBody>
      </p:sp>
      <p:sp>
        <p:nvSpPr>
          <p:cNvPr id="55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70979-641A-4610-BE80-9D730E72B853}" type="slidenum">
              <a:rPr lang="en-US"/>
              <a:pPr/>
              <a:t>10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7396DE-7BA9-4BE3-8256-F8A70288086F}" type="slidenum">
              <a:rPr lang="en-US"/>
              <a:pPr/>
              <a:t>11</a:t>
            </a:fld>
            <a:endParaRPr lang="en-US"/>
          </a:p>
        </p:txBody>
      </p:sp>
      <p:sp>
        <p:nvSpPr>
          <p:cNvPr id="56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F95752-E193-4A7C-A382-B8D27BCC67DC}" type="slidenum">
              <a:rPr lang="en-US"/>
              <a:pPr/>
              <a:t>12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E53A2-7188-4E8E-A264-1F156C660329}" type="slidenum">
              <a:rPr lang="en-US"/>
              <a:pPr/>
              <a:t>13</a:t>
            </a:fld>
            <a:endParaRPr lang="en-US"/>
          </a:p>
        </p:txBody>
      </p:sp>
      <p:sp>
        <p:nvSpPr>
          <p:cNvPr id="56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A529DF-72CB-4B99-994A-4FDE71A994C6}" type="slidenum">
              <a:rPr lang="en-US"/>
              <a:pPr/>
              <a:t>14</a:t>
            </a:fld>
            <a:endParaRPr lang="en-US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r>
              <a:rPr lang="en-US" baseline="0" dirty="0" smtClean="0"/>
              <a:t> subtraction </a:t>
            </a:r>
            <a:r>
              <a:rPr lang="en-US" baseline="0" smtClean="0"/>
              <a:t>= addition = XOR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5BEC0-7A2F-45B5-BF85-31135C5BEE41}" type="slidenum">
              <a:rPr lang="en-US"/>
              <a:pPr/>
              <a:t>2</a:t>
            </a:fld>
            <a:endParaRPr lang="en-US"/>
          </a:p>
        </p:txBody>
      </p:sp>
      <p:sp>
        <p:nvSpPr>
          <p:cNvPr id="55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29E67C-1FA1-4AB1-9F46-0D83D4E4B8D7}" type="slidenum">
              <a:rPr lang="en-US"/>
              <a:pPr/>
              <a:t>3</a:t>
            </a:fld>
            <a:endParaRPr lang="en-US"/>
          </a:p>
        </p:txBody>
      </p:sp>
      <p:sp>
        <p:nvSpPr>
          <p:cNvPr id="55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663B45-B2E7-4089-A543-8025887F2574}" type="slidenum">
              <a:rPr lang="en-US"/>
              <a:pPr/>
              <a:t>4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932CA-CD2F-4D34-BE04-753DA9D2C6AA}" type="slidenum">
              <a:rPr lang="en-US"/>
              <a:pPr/>
              <a:t>5</a:t>
            </a:fld>
            <a:endParaRPr lang="en-US"/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C780BC-EF86-433C-9506-4DCFACB15D59}" type="slidenum">
              <a:rPr lang="en-US"/>
              <a:pPr/>
              <a:t>6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BFAB3-9D03-4BF3-B561-B529E1655780}" type="slidenum">
              <a:rPr lang="en-US"/>
              <a:pPr/>
              <a:t>7</a:t>
            </a:fld>
            <a:endParaRPr lang="en-US"/>
          </a:p>
        </p:txBody>
      </p:sp>
      <p:sp>
        <p:nvSpPr>
          <p:cNvPr id="56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D3FFA-1F62-4036-9A6B-052BF39F67CB}" type="slidenum">
              <a:rPr lang="en-US"/>
              <a:pPr/>
              <a:t>8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0FC899-2E6D-4928-98D0-861A5D8F54E1}" type="slidenum">
              <a:rPr lang="en-US"/>
              <a:pPr/>
              <a:t>9</a:t>
            </a:fld>
            <a:endParaRPr lang="en-US"/>
          </a:p>
        </p:txBody>
      </p:sp>
      <p:sp>
        <p:nvSpPr>
          <p:cNvPr id="56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09-8ACC-4A9C-A0CB-5AE1DEBF753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F5D-311D-4290-B497-5E16CB6A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09-8ACC-4A9C-A0CB-5AE1DEBF753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F5D-311D-4290-B497-5E16CB6A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09-8ACC-4A9C-A0CB-5AE1DEBF753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F5D-311D-4290-B497-5E16CB6A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09-8ACC-4A9C-A0CB-5AE1DEBF753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F5D-311D-4290-B497-5E16CB6A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09-8ACC-4A9C-A0CB-5AE1DEBF753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F5D-311D-4290-B497-5E16CB6A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09-8ACC-4A9C-A0CB-5AE1DEBF753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F5D-311D-4290-B497-5E16CB6A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09-8ACC-4A9C-A0CB-5AE1DEBF753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F5D-311D-4290-B497-5E16CB6A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09-8ACC-4A9C-A0CB-5AE1DEBF753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F5D-311D-4290-B497-5E16CB6A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09-8ACC-4A9C-A0CB-5AE1DEBF753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F5D-311D-4290-B497-5E16CB6A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09-8ACC-4A9C-A0CB-5AE1DEBF753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F5D-311D-4290-B497-5E16CB6A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09-8ACC-4A9C-A0CB-5AE1DEBF753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AF5D-311D-4290-B497-5E16CB6A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5C509-8ACC-4A9C-A0CB-5AE1DEBF753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6AF5D-311D-4290-B497-5E16CB6A2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2C2C1588-C4F2-484B-9EEF-EC49D5E68352}" type="slidenum">
              <a:rPr lang="en-US"/>
              <a:pPr/>
              <a:t>1</a:t>
            </a:fld>
            <a:endParaRPr lang="en-US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5: The Data Link Layer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73056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u="sng">
                <a:solidFill>
                  <a:srgbClr val="FF0000"/>
                </a:solidFill>
              </a:rPr>
              <a:t>Our goals:</a:t>
            </a:r>
            <a:r>
              <a:rPr lang="en-US" sz="2400"/>
              <a:t> </a:t>
            </a:r>
          </a:p>
          <a:p>
            <a:r>
              <a:rPr lang="en-US" sz="2400"/>
              <a:t>understand principles behind data link layer services:</a:t>
            </a:r>
          </a:p>
          <a:p>
            <a:pPr lvl="1"/>
            <a:r>
              <a:rPr lang="en-US" sz="2000"/>
              <a:t>error detection, correction</a:t>
            </a:r>
          </a:p>
          <a:p>
            <a:pPr lvl="1"/>
            <a:r>
              <a:rPr lang="en-US" sz="2000"/>
              <a:t>sharing a broadcast channel: multiple access</a:t>
            </a:r>
          </a:p>
          <a:p>
            <a:pPr lvl="1"/>
            <a:r>
              <a:rPr lang="en-US" sz="2000"/>
              <a:t>link layer addressing</a:t>
            </a:r>
          </a:p>
          <a:p>
            <a:pPr lvl="1"/>
            <a:r>
              <a:rPr lang="en-US" sz="2000"/>
              <a:t>reliable data transfer, flow control: </a:t>
            </a:r>
            <a:r>
              <a:rPr lang="en-US" sz="2000" i="1">
                <a:solidFill>
                  <a:schemeClr val="accent2"/>
                </a:solidFill>
              </a:rPr>
              <a:t>done!</a:t>
            </a:r>
            <a:endParaRPr lang="en-US" sz="2000"/>
          </a:p>
          <a:p>
            <a:r>
              <a:rPr lang="en-US" sz="2400"/>
              <a:t>instantiation and implementation of various link layer 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E3D28CDE-94BD-4EE4-939A-E1140CFA6BE1}" type="slidenum">
              <a:rPr lang="en-US"/>
              <a:pPr/>
              <a:t>10</a:t>
            </a:fld>
            <a:endParaRPr lang="en-US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Detection</a:t>
            </a:r>
          </a:p>
        </p:txBody>
      </p:sp>
      <p:pic>
        <p:nvPicPr>
          <p:cNvPr id="515075" name="Picture 3" descr="521 Error Detec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5900" y="3322638"/>
            <a:ext cx="5670550" cy="3109912"/>
          </a:xfrm>
          <a:prstGeom prst="rect">
            <a:avLst/>
          </a:prstGeom>
          <a:noFill/>
        </p:spPr>
      </p:pic>
      <p:sp>
        <p:nvSpPr>
          <p:cNvPr id="515076" name="Text Box 4"/>
          <p:cNvSpPr txBox="1">
            <a:spLocks noChangeArrowheads="1"/>
          </p:cNvSpPr>
          <p:nvPr/>
        </p:nvSpPr>
        <p:spPr bwMode="auto">
          <a:xfrm>
            <a:off x="533400" y="1312863"/>
            <a:ext cx="8331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0"/>
              <a:t>EDC= Error Detection and Correction bits (redundancy)</a:t>
            </a:r>
          </a:p>
          <a:p>
            <a:r>
              <a:rPr lang="en-US" sz="2000" i="0"/>
              <a:t>D    = Data protected by error checking, may include header fields </a:t>
            </a:r>
            <a:br>
              <a:rPr lang="en-US" sz="2000" i="0"/>
            </a:br>
            <a:endParaRPr lang="en-US" sz="2000" i="0"/>
          </a:p>
          <a:p>
            <a:pPr>
              <a:buFontTx/>
              <a:buChar char="•"/>
            </a:pPr>
            <a:r>
              <a:rPr lang="en-US" sz="2000" i="0"/>
              <a:t> Error detection not 100% reliable!</a:t>
            </a:r>
          </a:p>
          <a:p>
            <a:pPr lvl="1">
              <a:buFontTx/>
              <a:buChar char="•"/>
            </a:pPr>
            <a:r>
              <a:rPr lang="en-US" sz="2000" i="0"/>
              <a:t> protocol may miss some errors, but rarely</a:t>
            </a:r>
          </a:p>
          <a:p>
            <a:pPr lvl="1">
              <a:buFontTx/>
              <a:buChar char="•"/>
            </a:pPr>
            <a:r>
              <a:rPr lang="en-US" sz="2000" i="0"/>
              <a:t> larger EDC field yields better detection and correction</a:t>
            </a:r>
          </a:p>
        </p:txBody>
      </p:sp>
      <p:sp>
        <p:nvSpPr>
          <p:cNvPr id="515078" name="Rectangle 6"/>
          <p:cNvSpPr>
            <a:spLocks noChangeArrowheads="1"/>
          </p:cNvSpPr>
          <p:nvPr/>
        </p:nvSpPr>
        <p:spPr bwMode="auto">
          <a:xfrm>
            <a:off x="5384800" y="3916363"/>
            <a:ext cx="176213" cy="193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77" name="Text Box 5"/>
          <p:cNvSpPr txBox="1">
            <a:spLocks noChangeArrowheads="1"/>
          </p:cNvSpPr>
          <p:nvPr/>
        </p:nvSpPr>
        <p:spPr bwMode="auto">
          <a:xfrm>
            <a:off x="4773613" y="3873500"/>
            <a:ext cx="942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0">
                <a:latin typeface="Arial" charset="0"/>
              </a:rPr>
              <a:t>otherwise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27E236B8-E486-4940-8B4A-0A3C2E231912}" type="slidenum">
              <a:rPr lang="en-US"/>
              <a:pPr/>
              <a:t>11</a:t>
            </a:fld>
            <a:endParaRPr lang="en-US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3213" y="363538"/>
            <a:ext cx="5334000" cy="838200"/>
          </a:xfrm>
        </p:spPr>
        <p:txBody>
          <a:bodyPr/>
          <a:lstStyle/>
          <a:p>
            <a:r>
              <a:rPr lang="en-US"/>
              <a:t>Parity Checking</a:t>
            </a:r>
          </a:p>
        </p:txBody>
      </p:sp>
      <p:pic>
        <p:nvPicPr>
          <p:cNvPr id="516099" name="Picture 3" descr="522 Single Bit Par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482850"/>
            <a:ext cx="2609850" cy="908050"/>
          </a:xfrm>
          <a:prstGeom prst="rect">
            <a:avLst/>
          </a:prstGeom>
          <a:noFill/>
        </p:spPr>
      </p:pic>
      <p:sp>
        <p:nvSpPr>
          <p:cNvPr id="516100" name="Text Box 4"/>
          <p:cNvSpPr txBox="1">
            <a:spLocks noChangeArrowheads="1"/>
          </p:cNvSpPr>
          <p:nvPr/>
        </p:nvSpPr>
        <p:spPr bwMode="auto">
          <a:xfrm>
            <a:off x="361950" y="1460500"/>
            <a:ext cx="281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0" u="sng">
                <a:solidFill>
                  <a:srgbClr val="FF0000"/>
                </a:solidFill>
              </a:rPr>
              <a:t>Single Bit Parity:</a:t>
            </a:r>
            <a:endParaRPr lang="en-US" sz="2400" b="1" i="0"/>
          </a:p>
          <a:p>
            <a:r>
              <a:rPr lang="en-US" sz="1600" b="1" i="0"/>
              <a:t>Detect single bit errors</a:t>
            </a:r>
            <a:endParaRPr lang="en-US" sz="3200" b="1" i="0"/>
          </a:p>
        </p:txBody>
      </p:sp>
      <p:pic>
        <p:nvPicPr>
          <p:cNvPr id="516101" name="Picture 5" descr="523 Double Bit Par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0663" y="2220913"/>
            <a:ext cx="3751262" cy="4114800"/>
          </a:xfrm>
          <a:prstGeom prst="rect">
            <a:avLst/>
          </a:prstGeom>
          <a:noFill/>
        </p:spPr>
      </p:pic>
      <p:sp>
        <p:nvSpPr>
          <p:cNvPr id="516102" name="Text Box 6"/>
          <p:cNvSpPr txBox="1">
            <a:spLocks noChangeArrowheads="1"/>
          </p:cNvSpPr>
          <p:nvPr/>
        </p:nvSpPr>
        <p:spPr bwMode="auto">
          <a:xfrm>
            <a:off x="3643313" y="1408113"/>
            <a:ext cx="4095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 u="sng">
                <a:solidFill>
                  <a:srgbClr val="FF0000"/>
                </a:solidFill>
              </a:rPr>
              <a:t>Two Dimensional Bit Parity</a:t>
            </a:r>
            <a:r>
              <a:rPr lang="en-US" sz="2400" b="1" i="0" u="sng">
                <a:solidFill>
                  <a:srgbClr val="FF0000"/>
                </a:solidFill>
              </a:rPr>
              <a:t>:</a:t>
            </a:r>
            <a:endParaRPr lang="en-US" sz="2400" b="1" i="0"/>
          </a:p>
          <a:p>
            <a:r>
              <a:rPr lang="en-US" sz="1600" b="1" i="0"/>
              <a:t>Detect </a:t>
            </a:r>
            <a:r>
              <a:rPr lang="en-US" sz="1600" b="1"/>
              <a:t>and correct</a:t>
            </a:r>
            <a:r>
              <a:rPr lang="en-US" sz="1600" b="1" i="0"/>
              <a:t> single bit errors</a:t>
            </a:r>
            <a:endParaRPr lang="en-US" sz="3200" b="1" i="0"/>
          </a:p>
        </p:txBody>
      </p:sp>
      <p:sp>
        <p:nvSpPr>
          <p:cNvPr id="516103" name="Oval 7"/>
          <p:cNvSpPr>
            <a:spLocks noChangeArrowheads="1"/>
          </p:cNvSpPr>
          <p:nvPr/>
        </p:nvSpPr>
        <p:spPr bwMode="auto">
          <a:xfrm>
            <a:off x="4354513" y="5222875"/>
            <a:ext cx="146050" cy="16827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104" name="Text Box 8"/>
          <p:cNvSpPr txBox="1">
            <a:spLocks noChangeArrowheads="1"/>
          </p:cNvSpPr>
          <p:nvPr/>
        </p:nvSpPr>
        <p:spPr bwMode="auto">
          <a:xfrm>
            <a:off x="4279900" y="5129213"/>
            <a:ext cx="261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0">
                <a:latin typeface="Courier New" pitchFamily="49" charset="0"/>
              </a:rPr>
              <a:t>0</a:t>
            </a:r>
            <a:endParaRPr lang="en-US" i="0"/>
          </a:p>
        </p:txBody>
      </p:sp>
      <p:sp>
        <p:nvSpPr>
          <p:cNvPr id="516105" name="Oval 9"/>
          <p:cNvSpPr>
            <a:spLocks noChangeArrowheads="1"/>
          </p:cNvSpPr>
          <p:nvPr/>
        </p:nvSpPr>
        <p:spPr bwMode="auto">
          <a:xfrm>
            <a:off x="6015038" y="5218113"/>
            <a:ext cx="146050" cy="16827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106" name="Text Box 10"/>
          <p:cNvSpPr txBox="1">
            <a:spLocks noChangeArrowheads="1"/>
          </p:cNvSpPr>
          <p:nvPr/>
        </p:nvSpPr>
        <p:spPr bwMode="auto">
          <a:xfrm>
            <a:off x="5940425" y="5124450"/>
            <a:ext cx="261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0">
                <a:latin typeface="Courier New" pitchFamily="49" charset="0"/>
              </a:rPr>
              <a:t>0</a:t>
            </a:r>
            <a:endParaRPr lang="en-US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794FAD50-0FEF-4C1A-A1A8-6E5600283E1F}" type="slidenum">
              <a:rPr lang="en-US"/>
              <a:pPr/>
              <a:t>12</a:t>
            </a:fld>
            <a:endParaRPr lang="en-US"/>
          </a:p>
        </p:txBody>
      </p:sp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checksum </a:t>
            </a:r>
            <a:r>
              <a:rPr lang="en-US" sz="3200" u="none"/>
              <a:t>(review)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8175" y="2619375"/>
            <a:ext cx="3657600" cy="34956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Sender:</a:t>
            </a:r>
            <a:endParaRPr lang="en-US" sz="2400"/>
          </a:p>
          <a:p>
            <a:r>
              <a:rPr lang="en-US" sz="2000"/>
              <a:t>treat segment contents as sequence of 16-bit integers</a:t>
            </a:r>
          </a:p>
          <a:p>
            <a:r>
              <a:rPr lang="en-US" sz="2000"/>
              <a:t>checksum: addition (1’s complement sum) of segment contents</a:t>
            </a:r>
          </a:p>
          <a:p>
            <a:r>
              <a:rPr lang="en-US" sz="2000"/>
              <a:t>sender puts checksum value into UDP checksum field</a:t>
            </a:r>
          </a:p>
          <a:p>
            <a:pPr>
              <a:buFont typeface="ZapfDingbats" pitchFamily="82" charset="2"/>
              <a:buNone/>
            </a:pPr>
            <a:endParaRPr lang="en-US" sz="2400"/>
          </a:p>
          <a:p>
            <a:endParaRPr lang="en-US" sz="2400"/>
          </a:p>
        </p:txBody>
      </p:sp>
      <p:sp>
        <p:nvSpPr>
          <p:cNvPr id="517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52700"/>
            <a:ext cx="4057650" cy="3414713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u="sng">
                <a:solidFill>
                  <a:srgbClr val="FF0000"/>
                </a:solidFill>
              </a:rPr>
              <a:t>Receiver:</a:t>
            </a:r>
            <a:endParaRPr lang="en-US" sz="2000"/>
          </a:p>
          <a:p>
            <a:r>
              <a:rPr lang="en-US" sz="2000"/>
              <a:t>compute checksum of received segment</a:t>
            </a:r>
          </a:p>
          <a:p>
            <a:r>
              <a:rPr lang="en-US" sz="2000"/>
              <a:t>check if computed checksum equals checksum field value:</a:t>
            </a:r>
          </a:p>
          <a:p>
            <a:pPr lvl="1"/>
            <a:r>
              <a:rPr lang="en-US" sz="2000"/>
              <a:t>NO - error detected</a:t>
            </a:r>
          </a:p>
          <a:p>
            <a:pPr lvl="1"/>
            <a:r>
              <a:rPr lang="en-US" sz="2000"/>
              <a:t>YES - no error detected. </a:t>
            </a:r>
            <a:r>
              <a:rPr lang="en-US" sz="2000" i="1"/>
              <a:t>But maybe errors nonetheless?</a:t>
            </a:r>
            <a:r>
              <a:rPr lang="en-US" sz="2000"/>
              <a:t> </a:t>
            </a:r>
            <a:endParaRPr lang="en-US" sz="1800"/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695325" y="1457325"/>
            <a:ext cx="79248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i="0" u="sng">
                <a:solidFill>
                  <a:srgbClr val="FF0000"/>
                </a:solidFill>
              </a:rPr>
              <a:t>Goal:</a:t>
            </a:r>
            <a:r>
              <a:rPr lang="en-US" sz="2400" i="0"/>
              <a:t> detect “errors” (e.g., flipped bits) in transmitted packet (note: used at transport layer</a:t>
            </a:r>
            <a:r>
              <a:rPr lang="en-US" sz="2400"/>
              <a:t> only</a:t>
            </a:r>
            <a:r>
              <a:rPr lang="en-US" sz="2400" i="0"/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81FFE37F-3B24-4783-BCDF-F83F9675CA09}" type="slidenum">
              <a:rPr lang="en-US"/>
              <a:pPr/>
              <a:t>13</a:t>
            </a:fld>
            <a:endParaRPr lang="en-US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31188" cy="1143000"/>
          </a:xfrm>
        </p:spPr>
        <p:txBody>
          <a:bodyPr/>
          <a:lstStyle/>
          <a:p>
            <a:r>
              <a:rPr lang="en-US" sz="3200"/>
              <a:t>Checksumming: Cyclic Redundancy Check</a:t>
            </a:r>
            <a:endParaRPr lang="en-US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362075"/>
            <a:ext cx="7772400" cy="3360738"/>
          </a:xfrm>
        </p:spPr>
        <p:txBody>
          <a:bodyPr/>
          <a:lstStyle/>
          <a:p>
            <a:r>
              <a:rPr lang="en-US" sz="2000"/>
              <a:t>view data bits, </a:t>
            </a:r>
            <a:r>
              <a:rPr lang="en-US" sz="2000">
                <a:solidFill>
                  <a:srgbClr val="FF0000"/>
                </a:solidFill>
              </a:rPr>
              <a:t>D</a:t>
            </a:r>
            <a:r>
              <a:rPr lang="en-US" sz="2000"/>
              <a:t>, as a binary number</a:t>
            </a:r>
          </a:p>
          <a:p>
            <a:r>
              <a:rPr lang="en-US" sz="2000"/>
              <a:t>choose r+1 bit pattern (generator), </a:t>
            </a:r>
            <a:r>
              <a:rPr lang="en-US" sz="2000">
                <a:solidFill>
                  <a:srgbClr val="FF0000"/>
                </a:solidFill>
              </a:rPr>
              <a:t>G</a:t>
            </a:r>
            <a:r>
              <a:rPr lang="en-US" sz="2000"/>
              <a:t> </a:t>
            </a:r>
          </a:p>
          <a:p>
            <a:r>
              <a:rPr lang="en-US" sz="2000"/>
              <a:t>goal: choose r CRC bits, </a:t>
            </a:r>
            <a:r>
              <a:rPr lang="en-US" sz="2000">
                <a:solidFill>
                  <a:srgbClr val="FF0000"/>
                </a:solidFill>
              </a:rPr>
              <a:t>R</a:t>
            </a:r>
            <a:r>
              <a:rPr lang="en-US" sz="2000"/>
              <a:t>, such that</a:t>
            </a:r>
          </a:p>
          <a:p>
            <a:pPr lvl="1"/>
            <a:r>
              <a:rPr lang="en-US" sz="1800"/>
              <a:t> &lt;D,R&gt; exactly divisible by G (modulo 2) </a:t>
            </a:r>
          </a:p>
          <a:p>
            <a:pPr lvl="1"/>
            <a:r>
              <a:rPr lang="en-US" sz="1800"/>
              <a:t>receiver knows G, divides &lt;D,R&gt; by G.  If non-zero remainder: error detected!</a:t>
            </a:r>
          </a:p>
          <a:p>
            <a:pPr lvl="1"/>
            <a:r>
              <a:rPr lang="en-US" sz="1800"/>
              <a:t>can detect all burst errors less than r+1 bits</a:t>
            </a:r>
          </a:p>
          <a:p>
            <a:r>
              <a:rPr lang="en-US" sz="2000"/>
              <a:t>widely used in practice (802.11 WiFi, ATM)</a:t>
            </a:r>
          </a:p>
        </p:txBody>
      </p:sp>
      <p:pic>
        <p:nvPicPr>
          <p:cNvPr id="518148" name="Picture 4" descr="524 CRC co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4950" y="4543425"/>
            <a:ext cx="5738813" cy="158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9A957620-ED6C-4EEF-B0BD-E0067FEEF972}" type="slidenum">
              <a:rPr lang="en-US"/>
              <a:pPr/>
              <a:t>14</a:t>
            </a:fld>
            <a:endParaRPr lang="en-US"/>
          </a:p>
        </p:txBody>
      </p:sp>
      <p:pic>
        <p:nvPicPr>
          <p:cNvPr id="519170" name="Picture 2" descr="525 CRC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2150" y="1770063"/>
            <a:ext cx="3586163" cy="4343400"/>
          </a:xfrm>
          <a:prstGeom prst="rect">
            <a:avLst/>
          </a:prstGeom>
          <a:noFill/>
        </p:spPr>
      </p:pic>
      <p:sp>
        <p:nvSpPr>
          <p:cNvPr id="519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CRC Example</a:t>
            </a:r>
            <a:endParaRPr lang="en-US"/>
          </a:p>
        </p:txBody>
      </p:sp>
      <p:sp>
        <p:nvSpPr>
          <p:cNvPr id="519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2125" y="1281113"/>
            <a:ext cx="3478213" cy="32448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>
                <a:solidFill>
                  <a:schemeClr val="accent2"/>
                </a:solidFill>
              </a:rPr>
              <a:t>Want:</a:t>
            </a:r>
            <a:endParaRPr lang="en-US"/>
          </a:p>
          <a:p>
            <a:pPr lvl="1">
              <a:buFont typeface="ZapfDingbats" pitchFamily="82" charset="2"/>
              <a:buNone/>
            </a:pPr>
            <a:r>
              <a:rPr lang="en-US"/>
              <a:t>D</a:t>
            </a:r>
            <a:r>
              <a:rPr lang="en-US" baseline="26000"/>
              <a:t>.</a:t>
            </a:r>
            <a:r>
              <a:rPr lang="en-US"/>
              <a:t>2</a:t>
            </a:r>
            <a:r>
              <a:rPr lang="en-US" baseline="30000"/>
              <a:t>r</a:t>
            </a:r>
            <a:r>
              <a:rPr lang="en-US"/>
              <a:t> XOR R = nG</a:t>
            </a:r>
          </a:p>
          <a:p>
            <a:pPr>
              <a:buFont typeface="ZapfDingbats" pitchFamily="82" charset="2"/>
              <a:buNone/>
            </a:pPr>
            <a:r>
              <a:rPr lang="en-US" sz="2400" i="1">
                <a:solidFill>
                  <a:schemeClr val="accent2"/>
                </a:solidFill>
              </a:rPr>
              <a:t>equivalently:</a:t>
            </a:r>
            <a:endParaRPr lang="en-US"/>
          </a:p>
          <a:p>
            <a:pPr lvl="1">
              <a:buFont typeface="ZapfDingbats" pitchFamily="82" charset="2"/>
              <a:buNone/>
            </a:pPr>
            <a:r>
              <a:rPr lang="en-US"/>
              <a:t>D</a:t>
            </a:r>
            <a:r>
              <a:rPr lang="en-US" baseline="26000"/>
              <a:t>.</a:t>
            </a:r>
            <a:r>
              <a:rPr lang="en-US"/>
              <a:t>2</a:t>
            </a:r>
            <a:r>
              <a:rPr lang="en-US" baseline="30000"/>
              <a:t>r</a:t>
            </a:r>
            <a:r>
              <a:rPr lang="en-US"/>
              <a:t> = nG XOR R </a:t>
            </a:r>
          </a:p>
          <a:p>
            <a:pPr>
              <a:buFont typeface="ZapfDingbats" pitchFamily="82" charset="2"/>
              <a:buNone/>
            </a:pPr>
            <a:r>
              <a:rPr lang="en-US" sz="2400" i="1">
                <a:solidFill>
                  <a:schemeClr val="accent2"/>
                </a:solidFill>
              </a:rPr>
              <a:t>equivalently:</a:t>
            </a:r>
            <a:r>
              <a:rPr lang="en-US" sz="2400"/>
              <a:t>  </a:t>
            </a:r>
          </a:p>
          <a:p>
            <a:pPr>
              <a:buFont typeface="ZapfDingbats" pitchFamily="82" charset="2"/>
              <a:buNone/>
            </a:pPr>
            <a:r>
              <a:rPr lang="en-US" sz="2400"/>
              <a:t>    if we divide D</a:t>
            </a:r>
            <a:r>
              <a:rPr lang="en-US" sz="2400" baseline="26000"/>
              <a:t>.</a:t>
            </a:r>
            <a:r>
              <a:rPr lang="en-US" sz="2400"/>
              <a:t>2</a:t>
            </a:r>
            <a:r>
              <a:rPr lang="en-US" sz="2400" baseline="30000"/>
              <a:t>r</a:t>
            </a:r>
            <a:r>
              <a:rPr lang="en-US" sz="2400"/>
              <a:t> by G, want remainder R</a:t>
            </a:r>
            <a:endParaRPr lang="en-US"/>
          </a:p>
        </p:txBody>
      </p:sp>
      <p:sp>
        <p:nvSpPr>
          <p:cNvPr id="519173" name="Text Box 5"/>
          <p:cNvSpPr txBox="1">
            <a:spLocks noChangeArrowheads="1"/>
          </p:cNvSpPr>
          <p:nvPr/>
        </p:nvSpPr>
        <p:spPr bwMode="auto">
          <a:xfrm>
            <a:off x="1082675" y="5213350"/>
            <a:ext cx="3767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0"/>
              <a:t>R</a:t>
            </a:r>
            <a:r>
              <a:rPr lang="en-US" i="0"/>
              <a:t> = remainder[           ]</a:t>
            </a:r>
          </a:p>
        </p:txBody>
      </p:sp>
      <p:sp>
        <p:nvSpPr>
          <p:cNvPr id="519174" name="Text Box 6"/>
          <p:cNvSpPr txBox="1">
            <a:spLocks noChangeArrowheads="1"/>
          </p:cNvSpPr>
          <p:nvPr/>
        </p:nvSpPr>
        <p:spPr bwMode="auto">
          <a:xfrm>
            <a:off x="2497138" y="5053013"/>
            <a:ext cx="1336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i="0"/>
              <a:t>D</a:t>
            </a:r>
            <a:r>
              <a:rPr lang="en-US" sz="2400" i="0" baseline="26000"/>
              <a:t>.</a:t>
            </a:r>
            <a:r>
              <a:rPr lang="en-US" sz="2400" i="0"/>
              <a:t>2</a:t>
            </a:r>
            <a:r>
              <a:rPr lang="en-US" sz="2400" i="0" baseline="30000"/>
              <a:t>r</a:t>
            </a:r>
          </a:p>
          <a:p>
            <a:pPr algn="ctr"/>
            <a:r>
              <a:rPr lang="en-US" sz="2400" i="0"/>
              <a:t>G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19175" name="Line 7"/>
          <p:cNvSpPr>
            <a:spLocks noChangeShapeType="1"/>
          </p:cNvSpPr>
          <p:nvPr/>
        </p:nvSpPr>
        <p:spPr bwMode="auto">
          <a:xfrm>
            <a:off x="2840038" y="5468938"/>
            <a:ext cx="631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176" name="Rectangle 8"/>
          <p:cNvSpPr>
            <a:spLocks noChangeArrowheads="1"/>
          </p:cNvSpPr>
          <p:nvPr/>
        </p:nvSpPr>
        <p:spPr bwMode="auto">
          <a:xfrm>
            <a:off x="911225" y="4878388"/>
            <a:ext cx="3201988" cy="11906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2F92B0D3-4478-4733-894B-6F19C100BDB2}" type="slidenum">
              <a:rPr lang="en-US"/>
              <a:pPr/>
              <a:t>2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Layer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5.1 Introduction and services</a:t>
            </a:r>
          </a:p>
          <a:p>
            <a:r>
              <a:rPr lang="en-US" sz="2400"/>
              <a:t>5.2 Error detection and correction </a:t>
            </a:r>
          </a:p>
          <a:p>
            <a:r>
              <a:rPr lang="en-US" sz="2400"/>
              <a:t>5.3Multiple access protocols</a:t>
            </a:r>
          </a:p>
          <a:p>
            <a:r>
              <a:rPr lang="en-US" sz="2400"/>
              <a:t>5.4 Link-layer Addressing</a:t>
            </a:r>
          </a:p>
          <a:p>
            <a:r>
              <a:rPr lang="en-US" sz="2400"/>
              <a:t>5.5 Ethernet</a:t>
            </a:r>
          </a:p>
        </p:txBody>
      </p:sp>
      <p:sp>
        <p:nvSpPr>
          <p:cNvPr id="2969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r>
              <a:rPr lang="en-US" sz="2400"/>
              <a:t>5.6 Link-layer switches</a:t>
            </a:r>
          </a:p>
          <a:p>
            <a:r>
              <a:rPr lang="en-US" sz="2400"/>
              <a:t>5.7 PPP</a:t>
            </a:r>
          </a:p>
          <a:p>
            <a:r>
              <a:rPr lang="en-US" sz="2400"/>
              <a:t>5.8 Link virtualization: ATM, MPLS</a:t>
            </a:r>
          </a:p>
          <a:p>
            <a:pPr>
              <a:buFont typeface="ZapfDingbats" pitchFamily="8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6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C815EA16-4D48-4ACC-9474-68CFFD69080B}" type="slidenum">
              <a:rPr lang="en-US"/>
              <a:pPr/>
              <a:t>3</a:t>
            </a:fld>
            <a:endParaRPr lang="en-US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1143000"/>
          </a:xfrm>
        </p:spPr>
        <p:txBody>
          <a:bodyPr/>
          <a:lstStyle/>
          <a:p>
            <a:r>
              <a:rPr lang="en-US"/>
              <a:t>Link Layer: Introduction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2263" y="1219200"/>
            <a:ext cx="4267200" cy="3802063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Some terminology:</a:t>
            </a:r>
            <a:endParaRPr lang="en-US" sz="2400"/>
          </a:p>
          <a:p>
            <a:r>
              <a:rPr lang="en-US" sz="2000"/>
              <a:t>hosts and routers are </a:t>
            </a:r>
            <a:r>
              <a:rPr lang="en-US" sz="2000" b="1">
                <a:solidFill>
                  <a:srgbClr val="FF0000"/>
                </a:solidFill>
              </a:rPr>
              <a:t>nodes</a:t>
            </a:r>
          </a:p>
          <a:p>
            <a:r>
              <a:rPr lang="en-US" sz="2000"/>
              <a:t>communication channels that connect adjacent nodes along communication path are </a:t>
            </a:r>
            <a:r>
              <a:rPr lang="en-US" sz="2000" b="1">
                <a:solidFill>
                  <a:srgbClr val="FF0000"/>
                </a:solidFill>
              </a:rPr>
              <a:t>links</a:t>
            </a:r>
          </a:p>
          <a:p>
            <a:pPr lvl="1"/>
            <a:r>
              <a:rPr lang="en-US" sz="1800"/>
              <a:t>wired links</a:t>
            </a:r>
          </a:p>
          <a:p>
            <a:pPr lvl="1"/>
            <a:r>
              <a:rPr lang="en-US" sz="1800"/>
              <a:t>wireless links</a:t>
            </a:r>
          </a:p>
          <a:p>
            <a:pPr lvl="1"/>
            <a:r>
              <a:rPr lang="en-US" sz="1800"/>
              <a:t>LANs</a:t>
            </a:r>
            <a:endParaRPr lang="en-US" sz="1800" b="1">
              <a:solidFill>
                <a:srgbClr val="FF0000"/>
              </a:solidFill>
            </a:endParaRPr>
          </a:p>
          <a:p>
            <a:r>
              <a:rPr lang="en-US" sz="2000"/>
              <a:t>layer-2 packet is a </a:t>
            </a:r>
            <a:r>
              <a:rPr lang="en-US" sz="2000" b="1">
                <a:solidFill>
                  <a:srgbClr val="FF0000"/>
                </a:solidFill>
              </a:rPr>
              <a:t>frame</a:t>
            </a:r>
            <a:r>
              <a:rPr lang="en-US" sz="2000" b="1"/>
              <a:t>,</a:t>
            </a:r>
            <a:r>
              <a:rPr lang="en-US" sz="2000" b="1">
                <a:solidFill>
                  <a:srgbClr val="FF0000"/>
                </a:solidFill>
              </a:rPr>
              <a:t> </a:t>
            </a:r>
            <a:r>
              <a:rPr lang="en-US" sz="2000"/>
              <a:t>encapsulates datagram</a:t>
            </a:r>
          </a:p>
          <a:p>
            <a:pPr>
              <a:buFont typeface="ZapfDingbats" pitchFamily="82" charset="2"/>
              <a:buNone/>
            </a:pPr>
            <a:endParaRPr lang="en-US" sz="2400"/>
          </a:p>
          <a:p>
            <a:endParaRPr lang="en-US" sz="2400"/>
          </a:p>
        </p:txBody>
      </p:sp>
      <p:sp>
        <p:nvSpPr>
          <p:cNvPr id="302547" name="Text Box 467"/>
          <p:cNvSpPr txBox="1">
            <a:spLocks noChangeArrowheads="1"/>
          </p:cNvSpPr>
          <p:nvPr/>
        </p:nvSpPr>
        <p:spPr bwMode="auto">
          <a:xfrm>
            <a:off x="236538" y="5268913"/>
            <a:ext cx="5616575" cy="12065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</a:rPr>
              <a:t>data-link layer</a:t>
            </a:r>
            <a:r>
              <a:rPr lang="en-US" sz="2400" i="0"/>
              <a:t> has responsibility of </a:t>
            </a:r>
          </a:p>
          <a:p>
            <a:r>
              <a:rPr lang="en-US" sz="2400" i="0"/>
              <a:t>transferring datagram from one node </a:t>
            </a:r>
          </a:p>
          <a:p>
            <a:r>
              <a:rPr lang="en-US" sz="2400" i="0"/>
              <a:t>to adjacent node over a link</a:t>
            </a:r>
            <a:endParaRPr lang="en-US" i="0"/>
          </a:p>
        </p:txBody>
      </p:sp>
      <p:sp>
        <p:nvSpPr>
          <p:cNvPr id="312329" name="Freeform 9"/>
          <p:cNvSpPr>
            <a:spLocks/>
          </p:cNvSpPr>
          <p:nvPr/>
        </p:nvSpPr>
        <p:spPr bwMode="auto">
          <a:xfrm>
            <a:off x="6710363" y="3457575"/>
            <a:ext cx="1314450" cy="674688"/>
          </a:xfrm>
          <a:custGeom>
            <a:avLst/>
            <a:gdLst/>
            <a:ahLst/>
            <a:cxnLst>
              <a:cxn ang="0">
                <a:pos x="382" y="30"/>
              </a:cxn>
              <a:cxn ang="0">
                <a:pos x="370" y="30"/>
              </a:cxn>
              <a:cxn ang="0">
                <a:pos x="126" y="32"/>
              </a:cxn>
              <a:cxn ang="0">
                <a:pos x="6" y="126"/>
              </a:cxn>
              <a:cxn ang="0">
                <a:pos x="92" y="274"/>
              </a:cxn>
              <a:cxn ang="0">
                <a:pos x="292" y="384"/>
              </a:cxn>
              <a:cxn ang="0">
                <a:pos x="540" y="416"/>
              </a:cxn>
              <a:cxn ang="0">
                <a:pos x="698" y="330"/>
              </a:cxn>
              <a:cxn ang="0">
                <a:pos x="776" y="170"/>
              </a:cxn>
              <a:cxn ang="0">
                <a:pos x="792" y="22"/>
              </a:cxn>
              <a:cxn ang="0">
                <a:pos x="560" y="38"/>
              </a:cxn>
              <a:cxn ang="0">
                <a:pos x="382" y="30"/>
              </a:cxn>
            </a:cxnLst>
            <a:rect l="0" t="0" r="r" b="b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330" name="Freeform 10"/>
          <p:cNvSpPr>
            <a:spLocks/>
          </p:cNvSpPr>
          <p:nvPr/>
        </p:nvSpPr>
        <p:spPr bwMode="auto">
          <a:xfrm>
            <a:off x="6729413" y="1931988"/>
            <a:ext cx="1730375" cy="1044575"/>
          </a:xfrm>
          <a:custGeom>
            <a:avLst/>
            <a:gdLst/>
            <a:ahLst/>
            <a:cxnLst>
              <a:cxn ang="0">
                <a:pos x="424" y="10"/>
              </a:cxn>
              <a:cxn ang="0">
                <a:pos x="288" y="70"/>
              </a:cxn>
              <a:cxn ang="0">
                <a:pos x="96" y="100"/>
              </a:cxn>
              <a:cxn ang="0">
                <a:pos x="14" y="336"/>
              </a:cxn>
              <a:cxn ang="0">
                <a:pos x="180" y="444"/>
              </a:cxn>
              <a:cxn ang="0">
                <a:pos x="346" y="426"/>
              </a:cxn>
              <a:cxn ang="0">
                <a:pos x="584" y="444"/>
              </a:cxn>
              <a:cxn ang="0">
                <a:pos x="698" y="434"/>
              </a:cxn>
              <a:cxn ang="0">
                <a:pos x="752" y="372"/>
              </a:cxn>
              <a:cxn ang="0">
                <a:pos x="750" y="158"/>
              </a:cxn>
              <a:cxn ang="0">
                <a:pos x="662" y="34"/>
              </a:cxn>
              <a:cxn ang="0">
                <a:pos x="424" y="10"/>
              </a:cxn>
            </a:cxnLst>
            <a:rect l="0" t="0" r="r" b="b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331" name="Freeform 11"/>
          <p:cNvSpPr>
            <a:spLocks/>
          </p:cNvSpPr>
          <p:nvPr/>
        </p:nvSpPr>
        <p:spPr bwMode="auto">
          <a:xfrm>
            <a:off x="4989513" y="1639888"/>
            <a:ext cx="1644650" cy="1071562"/>
          </a:xfrm>
          <a:custGeom>
            <a:avLst/>
            <a:gdLst/>
            <a:ahLst/>
            <a:cxnLst>
              <a:cxn ang="0">
                <a:pos x="648" y="11"/>
              </a:cxn>
              <a:cxn ang="0">
                <a:pos x="390" y="53"/>
              </a:cxn>
              <a:cxn ang="0">
                <a:pos x="206" y="129"/>
              </a:cxn>
              <a:cxn ang="0">
                <a:pos x="152" y="229"/>
              </a:cxn>
              <a:cxn ang="0">
                <a:pos x="22" y="297"/>
              </a:cxn>
              <a:cxn ang="0">
                <a:pos x="18" y="459"/>
              </a:cxn>
              <a:cxn ang="0">
                <a:pos x="132" y="489"/>
              </a:cxn>
              <a:cxn ang="0">
                <a:pos x="458" y="489"/>
              </a:cxn>
              <a:cxn ang="0">
                <a:pos x="598" y="555"/>
              </a:cxn>
              <a:cxn ang="0">
                <a:pos x="752" y="657"/>
              </a:cxn>
              <a:cxn ang="0">
                <a:pos x="870" y="661"/>
              </a:cxn>
              <a:cxn ang="0">
                <a:pos x="952" y="603"/>
              </a:cxn>
              <a:cxn ang="0">
                <a:pos x="992" y="445"/>
              </a:cxn>
              <a:cxn ang="0">
                <a:pos x="1018" y="291"/>
              </a:cxn>
              <a:cxn ang="0">
                <a:pos x="1022" y="107"/>
              </a:cxn>
              <a:cxn ang="0">
                <a:pos x="934" y="17"/>
              </a:cxn>
              <a:cxn ang="0">
                <a:pos x="776" y="3"/>
              </a:cxn>
              <a:cxn ang="0">
                <a:pos x="648" y="11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076825" y="2974975"/>
            <a:ext cx="1458913" cy="933450"/>
            <a:chOff x="2889" y="1631"/>
            <a:chExt cx="980" cy="743"/>
          </a:xfrm>
        </p:grpSpPr>
        <p:sp>
          <p:nvSpPr>
            <p:cNvPr id="312333" name="Rectangle 13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34" name="AutoShape 14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sp>
        <p:nvSpPr>
          <p:cNvPr id="312335" name="Line 15"/>
          <p:cNvSpPr>
            <a:spLocks noChangeShapeType="1"/>
          </p:cNvSpPr>
          <p:nvPr/>
        </p:nvSpPr>
        <p:spPr bwMode="auto">
          <a:xfrm flipH="1">
            <a:off x="5854700" y="2020888"/>
            <a:ext cx="92075" cy="3111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2336" name="Line 16"/>
          <p:cNvSpPr>
            <a:spLocks noChangeShapeType="1"/>
          </p:cNvSpPr>
          <p:nvPr/>
        </p:nvSpPr>
        <p:spPr bwMode="auto">
          <a:xfrm>
            <a:off x="5946775" y="2020888"/>
            <a:ext cx="90488" cy="3095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2337" name="Line 17"/>
          <p:cNvSpPr>
            <a:spLocks noChangeShapeType="1"/>
          </p:cNvSpPr>
          <p:nvPr/>
        </p:nvSpPr>
        <p:spPr bwMode="auto">
          <a:xfrm>
            <a:off x="5854700" y="2330450"/>
            <a:ext cx="92075" cy="333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2338" name="Line 18"/>
          <p:cNvSpPr>
            <a:spLocks noChangeShapeType="1"/>
          </p:cNvSpPr>
          <p:nvPr/>
        </p:nvSpPr>
        <p:spPr bwMode="auto">
          <a:xfrm flipH="1">
            <a:off x="5946775" y="2330450"/>
            <a:ext cx="90488" cy="333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2339" name="Line 19"/>
          <p:cNvSpPr>
            <a:spLocks noChangeShapeType="1"/>
          </p:cNvSpPr>
          <p:nvPr/>
        </p:nvSpPr>
        <p:spPr bwMode="auto">
          <a:xfrm>
            <a:off x="5946775" y="2027238"/>
            <a:ext cx="0" cy="3365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2340" name="Line 20"/>
          <p:cNvSpPr>
            <a:spLocks noChangeShapeType="1"/>
          </p:cNvSpPr>
          <p:nvPr/>
        </p:nvSpPr>
        <p:spPr bwMode="auto">
          <a:xfrm flipV="1">
            <a:off x="5854700" y="2298700"/>
            <a:ext cx="92075" cy="333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2341" name="Line 21"/>
          <p:cNvSpPr>
            <a:spLocks noChangeShapeType="1"/>
          </p:cNvSpPr>
          <p:nvPr/>
        </p:nvSpPr>
        <p:spPr bwMode="auto">
          <a:xfrm flipH="1" flipV="1">
            <a:off x="5946775" y="2298700"/>
            <a:ext cx="90488" cy="317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2342" name="Line 22"/>
          <p:cNvSpPr>
            <a:spLocks noChangeShapeType="1"/>
          </p:cNvSpPr>
          <p:nvPr/>
        </p:nvSpPr>
        <p:spPr bwMode="auto">
          <a:xfrm>
            <a:off x="5894388" y="2195513"/>
            <a:ext cx="52387" cy="269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2343" name="Line 23"/>
          <p:cNvSpPr>
            <a:spLocks noChangeShapeType="1"/>
          </p:cNvSpPr>
          <p:nvPr/>
        </p:nvSpPr>
        <p:spPr bwMode="auto">
          <a:xfrm flipV="1">
            <a:off x="5946775" y="2195513"/>
            <a:ext cx="55563" cy="269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2344" name="Line 24"/>
          <p:cNvSpPr>
            <a:spLocks noChangeShapeType="1"/>
          </p:cNvSpPr>
          <p:nvPr/>
        </p:nvSpPr>
        <p:spPr bwMode="auto">
          <a:xfrm>
            <a:off x="5876925" y="2241550"/>
            <a:ext cx="66675" cy="349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2345" name="Line 25"/>
          <p:cNvSpPr>
            <a:spLocks noChangeShapeType="1"/>
          </p:cNvSpPr>
          <p:nvPr/>
        </p:nvSpPr>
        <p:spPr bwMode="auto">
          <a:xfrm flipV="1">
            <a:off x="5946775" y="2247900"/>
            <a:ext cx="68263" cy="317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2346" name="Line 26"/>
          <p:cNvSpPr>
            <a:spLocks noChangeShapeType="1"/>
          </p:cNvSpPr>
          <p:nvPr/>
        </p:nvSpPr>
        <p:spPr bwMode="auto">
          <a:xfrm flipV="1">
            <a:off x="5946775" y="2149475"/>
            <a:ext cx="34925" cy="127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2347" name="Line 27"/>
          <p:cNvSpPr>
            <a:spLocks noChangeShapeType="1"/>
          </p:cNvSpPr>
          <p:nvPr/>
        </p:nvSpPr>
        <p:spPr bwMode="auto">
          <a:xfrm flipV="1">
            <a:off x="5946775" y="2085975"/>
            <a:ext cx="22225" cy="79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2348" name="Line 28"/>
          <p:cNvSpPr>
            <a:spLocks noChangeShapeType="1"/>
          </p:cNvSpPr>
          <p:nvPr/>
        </p:nvSpPr>
        <p:spPr bwMode="auto">
          <a:xfrm>
            <a:off x="5907088" y="2144713"/>
            <a:ext cx="42862" cy="174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2349" name="Line 29"/>
          <p:cNvSpPr>
            <a:spLocks noChangeShapeType="1"/>
          </p:cNvSpPr>
          <p:nvPr/>
        </p:nvSpPr>
        <p:spPr bwMode="auto">
          <a:xfrm>
            <a:off x="5926138" y="2082800"/>
            <a:ext cx="23812" cy="158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962650" y="1992313"/>
            <a:ext cx="152400" cy="58737"/>
            <a:chOff x="4227" y="1360"/>
            <a:chExt cx="863" cy="270"/>
          </a:xfrm>
        </p:grpSpPr>
        <p:sp>
          <p:nvSpPr>
            <p:cNvPr id="312351" name="Line 31"/>
            <p:cNvSpPr>
              <a:spLocks noChangeShapeType="1"/>
            </p:cNvSpPr>
            <p:nvPr/>
          </p:nvSpPr>
          <p:spPr bwMode="auto">
            <a:xfrm>
              <a:off x="4227" y="1604"/>
              <a:ext cx="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52" name="Line 32"/>
            <p:cNvSpPr>
              <a:spLocks noChangeShapeType="1"/>
            </p:cNvSpPr>
            <p:nvPr/>
          </p:nvSpPr>
          <p:spPr bwMode="auto">
            <a:xfrm rot="6361956" flipH="1" flipV="1">
              <a:off x="4464" y="1205"/>
              <a:ext cx="189" cy="500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53" name="Line 33"/>
            <p:cNvSpPr>
              <a:spLocks noChangeShapeType="1"/>
            </p:cNvSpPr>
            <p:nvPr/>
          </p:nvSpPr>
          <p:spPr bwMode="auto">
            <a:xfrm rot="6361956">
              <a:off x="4602" y="1393"/>
              <a:ext cx="189" cy="203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54" name="Line 34"/>
            <p:cNvSpPr>
              <a:spLocks noChangeShapeType="1"/>
            </p:cNvSpPr>
            <p:nvPr/>
          </p:nvSpPr>
          <p:spPr bwMode="auto">
            <a:xfrm rot="6361956" flipH="1" flipV="1">
              <a:off x="4745" y="1286"/>
              <a:ext cx="189" cy="500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 rot="5700496">
            <a:off x="5870575" y="1889125"/>
            <a:ext cx="168275" cy="53975"/>
            <a:chOff x="4227" y="1360"/>
            <a:chExt cx="863" cy="270"/>
          </a:xfrm>
        </p:grpSpPr>
        <p:sp>
          <p:nvSpPr>
            <p:cNvPr id="312356" name="Line 36"/>
            <p:cNvSpPr>
              <a:spLocks noChangeShapeType="1"/>
            </p:cNvSpPr>
            <p:nvPr/>
          </p:nvSpPr>
          <p:spPr bwMode="auto">
            <a:xfrm>
              <a:off x="4227" y="1604"/>
              <a:ext cx="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57" name="Line 37"/>
            <p:cNvSpPr>
              <a:spLocks noChangeShapeType="1"/>
            </p:cNvSpPr>
            <p:nvPr/>
          </p:nvSpPr>
          <p:spPr bwMode="auto">
            <a:xfrm rot="6361956" flipH="1" flipV="1">
              <a:off x="4464" y="1205"/>
              <a:ext cx="189" cy="500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58" name="Line 38"/>
            <p:cNvSpPr>
              <a:spLocks noChangeShapeType="1"/>
            </p:cNvSpPr>
            <p:nvPr/>
          </p:nvSpPr>
          <p:spPr bwMode="auto">
            <a:xfrm rot="6361956">
              <a:off x="4602" y="1393"/>
              <a:ext cx="189" cy="203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59" name="Line 39"/>
            <p:cNvSpPr>
              <a:spLocks noChangeShapeType="1"/>
            </p:cNvSpPr>
            <p:nvPr/>
          </p:nvSpPr>
          <p:spPr bwMode="auto">
            <a:xfrm rot="6361956" flipH="1" flipV="1">
              <a:off x="4745" y="1286"/>
              <a:ext cx="189" cy="500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 rot="10800000">
            <a:off x="5778500" y="1985963"/>
            <a:ext cx="152400" cy="58737"/>
            <a:chOff x="4227" y="1360"/>
            <a:chExt cx="863" cy="270"/>
          </a:xfrm>
        </p:grpSpPr>
        <p:sp>
          <p:nvSpPr>
            <p:cNvPr id="312361" name="Line 41"/>
            <p:cNvSpPr>
              <a:spLocks noChangeShapeType="1"/>
            </p:cNvSpPr>
            <p:nvPr/>
          </p:nvSpPr>
          <p:spPr bwMode="auto">
            <a:xfrm>
              <a:off x="4227" y="1604"/>
              <a:ext cx="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62" name="Line 42"/>
            <p:cNvSpPr>
              <a:spLocks noChangeShapeType="1"/>
            </p:cNvSpPr>
            <p:nvPr/>
          </p:nvSpPr>
          <p:spPr bwMode="auto">
            <a:xfrm rot="6361956" flipH="1" flipV="1">
              <a:off x="4464" y="1205"/>
              <a:ext cx="189" cy="500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63" name="Line 43"/>
            <p:cNvSpPr>
              <a:spLocks noChangeShapeType="1"/>
            </p:cNvSpPr>
            <p:nvPr/>
          </p:nvSpPr>
          <p:spPr bwMode="auto">
            <a:xfrm rot="6361956">
              <a:off x="4602" y="1393"/>
              <a:ext cx="189" cy="203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64" name="Line 44"/>
            <p:cNvSpPr>
              <a:spLocks noChangeShapeType="1"/>
            </p:cNvSpPr>
            <p:nvPr/>
          </p:nvSpPr>
          <p:spPr bwMode="auto">
            <a:xfrm rot="6361956" flipH="1" flipV="1">
              <a:off x="4745" y="1286"/>
              <a:ext cx="189" cy="500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12365" name="Oval 45"/>
          <p:cNvSpPr>
            <a:spLocks noChangeArrowheads="1"/>
          </p:cNvSpPr>
          <p:nvPr/>
        </p:nvSpPr>
        <p:spPr bwMode="auto">
          <a:xfrm>
            <a:off x="6835775" y="36528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66" name="Line 46"/>
          <p:cNvSpPr>
            <a:spLocks noChangeShapeType="1"/>
          </p:cNvSpPr>
          <p:nvPr/>
        </p:nvSpPr>
        <p:spPr bwMode="auto">
          <a:xfrm>
            <a:off x="6835775" y="3644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67" name="Line 47"/>
          <p:cNvSpPr>
            <a:spLocks noChangeShapeType="1"/>
          </p:cNvSpPr>
          <p:nvPr/>
        </p:nvSpPr>
        <p:spPr bwMode="auto">
          <a:xfrm>
            <a:off x="7194550" y="3644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68" name="Rectangle 48"/>
          <p:cNvSpPr>
            <a:spLocks noChangeArrowheads="1"/>
          </p:cNvSpPr>
          <p:nvPr/>
        </p:nvSpPr>
        <p:spPr bwMode="auto">
          <a:xfrm>
            <a:off x="6835775" y="36449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i="0">
              <a:latin typeface="Times New Roman" pitchFamily="18" charset="0"/>
            </a:endParaRPr>
          </a:p>
        </p:txBody>
      </p:sp>
      <p:sp>
        <p:nvSpPr>
          <p:cNvPr id="312369" name="Oval 49"/>
          <p:cNvSpPr>
            <a:spLocks noChangeArrowheads="1"/>
          </p:cNvSpPr>
          <p:nvPr/>
        </p:nvSpPr>
        <p:spPr bwMode="auto">
          <a:xfrm>
            <a:off x="6832600" y="35766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6918325" y="3600450"/>
            <a:ext cx="179388" cy="65088"/>
            <a:chOff x="2848" y="848"/>
            <a:chExt cx="140" cy="98"/>
          </a:xfrm>
        </p:grpSpPr>
        <p:sp>
          <p:nvSpPr>
            <p:cNvPr id="312371" name="Line 5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72" name="Line 5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73" name="Line 5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54"/>
          <p:cNvGrpSpPr>
            <a:grpSpLocks/>
          </p:cNvGrpSpPr>
          <p:nvPr/>
        </p:nvGrpSpPr>
        <p:grpSpPr bwMode="auto">
          <a:xfrm flipV="1">
            <a:off x="6918325" y="3600450"/>
            <a:ext cx="179388" cy="65088"/>
            <a:chOff x="2848" y="848"/>
            <a:chExt cx="140" cy="98"/>
          </a:xfrm>
        </p:grpSpPr>
        <p:sp>
          <p:nvSpPr>
            <p:cNvPr id="312375" name="Line 5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76" name="Line 5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77" name="Line 5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378" name="Oval 58"/>
          <p:cNvSpPr>
            <a:spLocks noChangeArrowheads="1"/>
          </p:cNvSpPr>
          <p:nvPr/>
        </p:nvSpPr>
        <p:spPr bwMode="auto">
          <a:xfrm>
            <a:off x="7191375" y="39322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79" name="Line 59"/>
          <p:cNvSpPr>
            <a:spLocks noChangeShapeType="1"/>
          </p:cNvSpPr>
          <p:nvPr/>
        </p:nvSpPr>
        <p:spPr bwMode="auto">
          <a:xfrm>
            <a:off x="7191375" y="39243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80" name="Line 60"/>
          <p:cNvSpPr>
            <a:spLocks noChangeShapeType="1"/>
          </p:cNvSpPr>
          <p:nvPr/>
        </p:nvSpPr>
        <p:spPr bwMode="auto">
          <a:xfrm>
            <a:off x="7550150" y="39243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81" name="Rectangle 61"/>
          <p:cNvSpPr>
            <a:spLocks noChangeArrowheads="1"/>
          </p:cNvSpPr>
          <p:nvPr/>
        </p:nvSpPr>
        <p:spPr bwMode="auto">
          <a:xfrm>
            <a:off x="7191375" y="39243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i="0">
              <a:latin typeface="Times New Roman" pitchFamily="18" charset="0"/>
            </a:endParaRPr>
          </a:p>
        </p:txBody>
      </p:sp>
      <p:sp>
        <p:nvSpPr>
          <p:cNvPr id="312382" name="Oval 62"/>
          <p:cNvSpPr>
            <a:spLocks noChangeArrowheads="1"/>
          </p:cNvSpPr>
          <p:nvPr/>
        </p:nvSpPr>
        <p:spPr bwMode="auto">
          <a:xfrm>
            <a:off x="7188200" y="38560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7273925" y="3879850"/>
            <a:ext cx="179388" cy="65088"/>
            <a:chOff x="2848" y="848"/>
            <a:chExt cx="140" cy="98"/>
          </a:xfrm>
        </p:grpSpPr>
        <p:sp>
          <p:nvSpPr>
            <p:cNvPr id="312384" name="Line 6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85" name="Line 6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86" name="Line 6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67"/>
          <p:cNvGrpSpPr>
            <a:grpSpLocks/>
          </p:cNvGrpSpPr>
          <p:nvPr/>
        </p:nvGrpSpPr>
        <p:grpSpPr bwMode="auto">
          <a:xfrm flipV="1">
            <a:off x="7273925" y="3879850"/>
            <a:ext cx="179388" cy="65088"/>
            <a:chOff x="2848" y="848"/>
            <a:chExt cx="140" cy="98"/>
          </a:xfrm>
        </p:grpSpPr>
        <p:sp>
          <p:nvSpPr>
            <p:cNvPr id="312388" name="Line 6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89" name="Line 6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90" name="Line 7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391" name="Oval 71"/>
          <p:cNvSpPr>
            <a:spLocks noChangeArrowheads="1"/>
          </p:cNvSpPr>
          <p:nvPr/>
        </p:nvSpPr>
        <p:spPr bwMode="auto">
          <a:xfrm>
            <a:off x="7470775" y="36655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92" name="Line 72"/>
          <p:cNvSpPr>
            <a:spLocks noChangeShapeType="1"/>
          </p:cNvSpPr>
          <p:nvPr/>
        </p:nvSpPr>
        <p:spPr bwMode="auto">
          <a:xfrm>
            <a:off x="7470775" y="36576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93" name="Line 73"/>
          <p:cNvSpPr>
            <a:spLocks noChangeShapeType="1"/>
          </p:cNvSpPr>
          <p:nvPr/>
        </p:nvSpPr>
        <p:spPr bwMode="auto">
          <a:xfrm>
            <a:off x="7829550" y="36576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94" name="Rectangle 74"/>
          <p:cNvSpPr>
            <a:spLocks noChangeArrowheads="1"/>
          </p:cNvSpPr>
          <p:nvPr/>
        </p:nvSpPr>
        <p:spPr bwMode="auto">
          <a:xfrm>
            <a:off x="7470775" y="36576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i="0">
              <a:latin typeface="Times New Roman" pitchFamily="18" charset="0"/>
            </a:endParaRPr>
          </a:p>
        </p:txBody>
      </p:sp>
      <p:sp>
        <p:nvSpPr>
          <p:cNvPr id="312395" name="Oval 75"/>
          <p:cNvSpPr>
            <a:spLocks noChangeArrowheads="1"/>
          </p:cNvSpPr>
          <p:nvPr/>
        </p:nvSpPr>
        <p:spPr bwMode="auto">
          <a:xfrm>
            <a:off x="7467600" y="35893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76"/>
          <p:cNvGrpSpPr>
            <a:grpSpLocks/>
          </p:cNvGrpSpPr>
          <p:nvPr/>
        </p:nvGrpSpPr>
        <p:grpSpPr bwMode="auto">
          <a:xfrm>
            <a:off x="7553325" y="3613150"/>
            <a:ext cx="179388" cy="65088"/>
            <a:chOff x="2848" y="848"/>
            <a:chExt cx="140" cy="98"/>
          </a:xfrm>
        </p:grpSpPr>
        <p:sp>
          <p:nvSpPr>
            <p:cNvPr id="312397" name="Line 7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98" name="Line 7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99" name="Line 7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80"/>
          <p:cNvGrpSpPr>
            <a:grpSpLocks/>
          </p:cNvGrpSpPr>
          <p:nvPr/>
        </p:nvGrpSpPr>
        <p:grpSpPr bwMode="auto">
          <a:xfrm flipV="1">
            <a:off x="7553325" y="3613150"/>
            <a:ext cx="179388" cy="65088"/>
            <a:chOff x="2848" y="848"/>
            <a:chExt cx="140" cy="98"/>
          </a:xfrm>
        </p:grpSpPr>
        <p:sp>
          <p:nvSpPr>
            <p:cNvPr id="312401" name="Line 8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02" name="Line 8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03" name="Line 8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404" name="Oval 84"/>
          <p:cNvSpPr>
            <a:spLocks noChangeArrowheads="1"/>
          </p:cNvSpPr>
          <p:nvPr/>
        </p:nvSpPr>
        <p:spPr bwMode="auto">
          <a:xfrm>
            <a:off x="6935788" y="2503488"/>
            <a:ext cx="347662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05" name="Line 85"/>
          <p:cNvSpPr>
            <a:spLocks noChangeShapeType="1"/>
          </p:cNvSpPr>
          <p:nvPr/>
        </p:nvSpPr>
        <p:spPr bwMode="auto">
          <a:xfrm>
            <a:off x="6935788" y="2495550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06" name="Line 86"/>
          <p:cNvSpPr>
            <a:spLocks noChangeShapeType="1"/>
          </p:cNvSpPr>
          <p:nvPr/>
        </p:nvSpPr>
        <p:spPr bwMode="auto">
          <a:xfrm>
            <a:off x="7283450" y="2495550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07" name="Rectangle 87"/>
          <p:cNvSpPr>
            <a:spLocks noChangeArrowheads="1"/>
          </p:cNvSpPr>
          <p:nvPr/>
        </p:nvSpPr>
        <p:spPr bwMode="auto">
          <a:xfrm>
            <a:off x="6935788" y="2495550"/>
            <a:ext cx="344487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i="0">
              <a:latin typeface="Times New Roman" pitchFamily="18" charset="0"/>
            </a:endParaRPr>
          </a:p>
        </p:txBody>
      </p:sp>
      <p:sp>
        <p:nvSpPr>
          <p:cNvPr id="312408" name="Oval 88"/>
          <p:cNvSpPr>
            <a:spLocks noChangeArrowheads="1"/>
          </p:cNvSpPr>
          <p:nvPr/>
        </p:nvSpPr>
        <p:spPr bwMode="auto">
          <a:xfrm>
            <a:off x="6932613" y="2432050"/>
            <a:ext cx="347662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89"/>
          <p:cNvGrpSpPr>
            <a:grpSpLocks/>
          </p:cNvGrpSpPr>
          <p:nvPr/>
        </p:nvGrpSpPr>
        <p:grpSpPr bwMode="auto">
          <a:xfrm>
            <a:off x="7016750" y="2454275"/>
            <a:ext cx="171450" cy="61913"/>
            <a:chOff x="2848" y="848"/>
            <a:chExt cx="140" cy="98"/>
          </a:xfrm>
        </p:grpSpPr>
        <p:sp>
          <p:nvSpPr>
            <p:cNvPr id="312410" name="Line 9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11" name="Line 9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12" name="Line 9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93"/>
          <p:cNvGrpSpPr>
            <a:grpSpLocks/>
          </p:cNvGrpSpPr>
          <p:nvPr/>
        </p:nvGrpSpPr>
        <p:grpSpPr bwMode="auto">
          <a:xfrm flipV="1">
            <a:off x="7016750" y="2454275"/>
            <a:ext cx="171450" cy="60325"/>
            <a:chOff x="2848" y="848"/>
            <a:chExt cx="140" cy="98"/>
          </a:xfrm>
        </p:grpSpPr>
        <p:sp>
          <p:nvSpPr>
            <p:cNvPr id="312414" name="Line 9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15" name="Line 9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16" name="Line 9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417" name="Oval 97"/>
          <p:cNvSpPr>
            <a:spLocks noChangeArrowheads="1"/>
          </p:cNvSpPr>
          <p:nvPr/>
        </p:nvSpPr>
        <p:spPr bwMode="auto">
          <a:xfrm>
            <a:off x="6934200" y="27638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18" name="Line 98"/>
          <p:cNvSpPr>
            <a:spLocks noChangeShapeType="1"/>
          </p:cNvSpPr>
          <p:nvPr/>
        </p:nvSpPr>
        <p:spPr bwMode="auto">
          <a:xfrm>
            <a:off x="6934200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19" name="Line 99"/>
          <p:cNvSpPr>
            <a:spLocks noChangeShapeType="1"/>
          </p:cNvSpPr>
          <p:nvPr/>
        </p:nvSpPr>
        <p:spPr bwMode="auto">
          <a:xfrm>
            <a:off x="7292975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20" name="Rectangle 100"/>
          <p:cNvSpPr>
            <a:spLocks noChangeArrowheads="1"/>
          </p:cNvSpPr>
          <p:nvPr/>
        </p:nvSpPr>
        <p:spPr bwMode="auto">
          <a:xfrm>
            <a:off x="6934200" y="27559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i="0">
              <a:latin typeface="Times New Roman" pitchFamily="18" charset="0"/>
            </a:endParaRPr>
          </a:p>
        </p:txBody>
      </p:sp>
      <p:sp>
        <p:nvSpPr>
          <p:cNvPr id="312421" name="Oval 101"/>
          <p:cNvSpPr>
            <a:spLocks noChangeArrowheads="1"/>
          </p:cNvSpPr>
          <p:nvPr/>
        </p:nvSpPr>
        <p:spPr bwMode="auto">
          <a:xfrm>
            <a:off x="6931025" y="26876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102"/>
          <p:cNvGrpSpPr>
            <a:grpSpLocks/>
          </p:cNvGrpSpPr>
          <p:nvPr/>
        </p:nvGrpSpPr>
        <p:grpSpPr bwMode="auto">
          <a:xfrm>
            <a:off x="7016750" y="2711450"/>
            <a:ext cx="179388" cy="65088"/>
            <a:chOff x="2848" y="848"/>
            <a:chExt cx="140" cy="98"/>
          </a:xfrm>
        </p:grpSpPr>
        <p:sp>
          <p:nvSpPr>
            <p:cNvPr id="312423" name="Line 10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24" name="Line 10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25" name="Line 10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106"/>
          <p:cNvGrpSpPr>
            <a:grpSpLocks/>
          </p:cNvGrpSpPr>
          <p:nvPr/>
        </p:nvGrpSpPr>
        <p:grpSpPr bwMode="auto">
          <a:xfrm flipV="1">
            <a:off x="7016750" y="2711450"/>
            <a:ext cx="179388" cy="65088"/>
            <a:chOff x="2848" y="848"/>
            <a:chExt cx="140" cy="98"/>
          </a:xfrm>
        </p:grpSpPr>
        <p:sp>
          <p:nvSpPr>
            <p:cNvPr id="312427" name="Line 10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28" name="Line 10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29" name="Line 10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430" name="Oval 110"/>
          <p:cNvSpPr>
            <a:spLocks noChangeArrowheads="1"/>
          </p:cNvSpPr>
          <p:nvPr/>
        </p:nvSpPr>
        <p:spPr bwMode="auto">
          <a:xfrm>
            <a:off x="7410450" y="2405063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31" name="Line 111"/>
          <p:cNvSpPr>
            <a:spLocks noChangeShapeType="1"/>
          </p:cNvSpPr>
          <p:nvPr/>
        </p:nvSpPr>
        <p:spPr bwMode="auto">
          <a:xfrm>
            <a:off x="7410450" y="2398713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32" name="Line 112"/>
          <p:cNvSpPr>
            <a:spLocks noChangeShapeType="1"/>
          </p:cNvSpPr>
          <p:nvPr/>
        </p:nvSpPr>
        <p:spPr bwMode="auto">
          <a:xfrm>
            <a:off x="7740650" y="2398713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33" name="Rectangle 113"/>
          <p:cNvSpPr>
            <a:spLocks noChangeArrowheads="1"/>
          </p:cNvSpPr>
          <p:nvPr/>
        </p:nvSpPr>
        <p:spPr bwMode="auto">
          <a:xfrm>
            <a:off x="7410450" y="2398713"/>
            <a:ext cx="327025" cy="5238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i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12434" name="Oval 114"/>
          <p:cNvSpPr>
            <a:spLocks noChangeArrowheads="1"/>
          </p:cNvSpPr>
          <p:nvPr/>
        </p:nvSpPr>
        <p:spPr bwMode="auto">
          <a:xfrm>
            <a:off x="7407275" y="2336800"/>
            <a:ext cx="330200" cy="1000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" name="Group 115"/>
          <p:cNvGrpSpPr>
            <a:grpSpLocks/>
          </p:cNvGrpSpPr>
          <p:nvPr/>
        </p:nvGrpSpPr>
        <p:grpSpPr bwMode="auto">
          <a:xfrm>
            <a:off x="7486650" y="2359025"/>
            <a:ext cx="163513" cy="57150"/>
            <a:chOff x="2848" y="848"/>
            <a:chExt cx="140" cy="98"/>
          </a:xfrm>
        </p:grpSpPr>
        <p:sp>
          <p:nvSpPr>
            <p:cNvPr id="312436" name="Line 1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37" name="Line 1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38" name="Line 1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19"/>
          <p:cNvGrpSpPr>
            <a:grpSpLocks/>
          </p:cNvGrpSpPr>
          <p:nvPr/>
        </p:nvGrpSpPr>
        <p:grpSpPr bwMode="auto">
          <a:xfrm flipV="1">
            <a:off x="7486650" y="2357438"/>
            <a:ext cx="163513" cy="58737"/>
            <a:chOff x="2848" y="848"/>
            <a:chExt cx="140" cy="98"/>
          </a:xfrm>
        </p:grpSpPr>
        <p:sp>
          <p:nvSpPr>
            <p:cNvPr id="312440" name="Line 12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41" name="Line 12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42" name="Line 12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443" name="Oval 123"/>
          <p:cNvSpPr>
            <a:spLocks noChangeArrowheads="1"/>
          </p:cNvSpPr>
          <p:nvPr/>
        </p:nvSpPr>
        <p:spPr bwMode="auto">
          <a:xfrm>
            <a:off x="7496175" y="27638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44" name="Line 124"/>
          <p:cNvSpPr>
            <a:spLocks noChangeShapeType="1"/>
          </p:cNvSpPr>
          <p:nvPr/>
        </p:nvSpPr>
        <p:spPr bwMode="auto">
          <a:xfrm>
            <a:off x="7496175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45" name="Line 125"/>
          <p:cNvSpPr>
            <a:spLocks noChangeShapeType="1"/>
          </p:cNvSpPr>
          <p:nvPr/>
        </p:nvSpPr>
        <p:spPr bwMode="auto">
          <a:xfrm>
            <a:off x="7854950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46" name="Rectangle 126"/>
          <p:cNvSpPr>
            <a:spLocks noChangeArrowheads="1"/>
          </p:cNvSpPr>
          <p:nvPr/>
        </p:nvSpPr>
        <p:spPr bwMode="auto">
          <a:xfrm>
            <a:off x="7496175" y="27559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i="0">
              <a:latin typeface="Times New Roman" pitchFamily="18" charset="0"/>
            </a:endParaRPr>
          </a:p>
        </p:txBody>
      </p:sp>
      <p:sp>
        <p:nvSpPr>
          <p:cNvPr id="312447" name="Oval 127"/>
          <p:cNvSpPr>
            <a:spLocks noChangeArrowheads="1"/>
          </p:cNvSpPr>
          <p:nvPr/>
        </p:nvSpPr>
        <p:spPr bwMode="auto">
          <a:xfrm>
            <a:off x="7493000" y="26876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28"/>
          <p:cNvGrpSpPr>
            <a:grpSpLocks/>
          </p:cNvGrpSpPr>
          <p:nvPr/>
        </p:nvGrpSpPr>
        <p:grpSpPr bwMode="auto">
          <a:xfrm>
            <a:off x="7578725" y="2711450"/>
            <a:ext cx="179388" cy="65088"/>
            <a:chOff x="2848" y="848"/>
            <a:chExt cx="140" cy="98"/>
          </a:xfrm>
        </p:grpSpPr>
        <p:sp>
          <p:nvSpPr>
            <p:cNvPr id="312449" name="Line 12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50" name="Line 13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51" name="Line 13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132"/>
          <p:cNvGrpSpPr>
            <a:grpSpLocks/>
          </p:cNvGrpSpPr>
          <p:nvPr/>
        </p:nvGrpSpPr>
        <p:grpSpPr bwMode="auto">
          <a:xfrm flipV="1">
            <a:off x="7578725" y="2711450"/>
            <a:ext cx="179388" cy="65088"/>
            <a:chOff x="2848" y="848"/>
            <a:chExt cx="140" cy="98"/>
          </a:xfrm>
        </p:grpSpPr>
        <p:sp>
          <p:nvSpPr>
            <p:cNvPr id="312453" name="Line 13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54" name="Line 13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55" name="Line 13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456" name="Oval 136"/>
          <p:cNvSpPr>
            <a:spLocks noChangeArrowheads="1"/>
          </p:cNvSpPr>
          <p:nvPr/>
        </p:nvSpPr>
        <p:spPr bwMode="auto">
          <a:xfrm>
            <a:off x="6086475" y="2498725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57" name="Line 137"/>
          <p:cNvSpPr>
            <a:spLocks noChangeShapeType="1"/>
          </p:cNvSpPr>
          <p:nvPr/>
        </p:nvSpPr>
        <p:spPr bwMode="auto">
          <a:xfrm>
            <a:off x="6086475" y="249078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58" name="Line 138"/>
          <p:cNvSpPr>
            <a:spLocks noChangeShapeType="1"/>
          </p:cNvSpPr>
          <p:nvPr/>
        </p:nvSpPr>
        <p:spPr bwMode="auto">
          <a:xfrm>
            <a:off x="6432550" y="249078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59" name="Rectangle 139"/>
          <p:cNvSpPr>
            <a:spLocks noChangeArrowheads="1"/>
          </p:cNvSpPr>
          <p:nvPr/>
        </p:nvSpPr>
        <p:spPr bwMode="auto">
          <a:xfrm>
            <a:off x="6086475" y="2490788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i="0">
              <a:latin typeface="Times New Roman" pitchFamily="18" charset="0"/>
            </a:endParaRPr>
          </a:p>
        </p:txBody>
      </p:sp>
      <p:sp>
        <p:nvSpPr>
          <p:cNvPr id="312460" name="Oval 140"/>
          <p:cNvSpPr>
            <a:spLocks noChangeArrowheads="1"/>
          </p:cNvSpPr>
          <p:nvPr/>
        </p:nvSpPr>
        <p:spPr bwMode="auto">
          <a:xfrm>
            <a:off x="6083300" y="2427288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" name="Group 141"/>
          <p:cNvGrpSpPr>
            <a:grpSpLocks/>
          </p:cNvGrpSpPr>
          <p:nvPr/>
        </p:nvGrpSpPr>
        <p:grpSpPr bwMode="auto">
          <a:xfrm>
            <a:off x="6167438" y="2449513"/>
            <a:ext cx="171450" cy="60325"/>
            <a:chOff x="2848" y="848"/>
            <a:chExt cx="140" cy="98"/>
          </a:xfrm>
        </p:grpSpPr>
        <p:sp>
          <p:nvSpPr>
            <p:cNvPr id="312462" name="Line 14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63" name="Line 14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64" name="Line 14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145"/>
          <p:cNvGrpSpPr>
            <a:grpSpLocks/>
          </p:cNvGrpSpPr>
          <p:nvPr/>
        </p:nvGrpSpPr>
        <p:grpSpPr bwMode="auto">
          <a:xfrm flipV="1">
            <a:off x="6167438" y="2449513"/>
            <a:ext cx="171450" cy="58737"/>
            <a:chOff x="2848" y="848"/>
            <a:chExt cx="140" cy="98"/>
          </a:xfrm>
        </p:grpSpPr>
        <p:sp>
          <p:nvSpPr>
            <p:cNvPr id="312466" name="Line 14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67" name="Line 14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68" name="Line 14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469" name="Oval 149"/>
          <p:cNvSpPr>
            <a:spLocks noChangeArrowheads="1"/>
          </p:cNvSpPr>
          <p:nvPr/>
        </p:nvSpPr>
        <p:spPr bwMode="auto">
          <a:xfrm>
            <a:off x="5780088" y="3648075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70" name="Line 150"/>
          <p:cNvSpPr>
            <a:spLocks noChangeShapeType="1"/>
          </p:cNvSpPr>
          <p:nvPr/>
        </p:nvSpPr>
        <p:spPr bwMode="auto">
          <a:xfrm>
            <a:off x="5780088" y="364013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71" name="Line 151"/>
          <p:cNvSpPr>
            <a:spLocks noChangeShapeType="1"/>
          </p:cNvSpPr>
          <p:nvPr/>
        </p:nvSpPr>
        <p:spPr bwMode="auto">
          <a:xfrm>
            <a:off x="6126163" y="364013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72" name="Rectangle 152"/>
          <p:cNvSpPr>
            <a:spLocks noChangeArrowheads="1"/>
          </p:cNvSpPr>
          <p:nvPr/>
        </p:nvSpPr>
        <p:spPr bwMode="auto">
          <a:xfrm>
            <a:off x="5780088" y="3640138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i="0">
              <a:latin typeface="Times New Roman" pitchFamily="18" charset="0"/>
            </a:endParaRPr>
          </a:p>
        </p:txBody>
      </p:sp>
      <p:sp>
        <p:nvSpPr>
          <p:cNvPr id="312473" name="Oval 153"/>
          <p:cNvSpPr>
            <a:spLocks noChangeArrowheads="1"/>
          </p:cNvSpPr>
          <p:nvPr/>
        </p:nvSpPr>
        <p:spPr bwMode="auto">
          <a:xfrm>
            <a:off x="5776913" y="3576638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" name="Group 154"/>
          <p:cNvGrpSpPr>
            <a:grpSpLocks/>
          </p:cNvGrpSpPr>
          <p:nvPr/>
        </p:nvGrpSpPr>
        <p:grpSpPr bwMode="auto">
          <a:xfrm>
            <a:off x="5861050" y="3598863"/>
            <a:ext cx="171450" cy="60325"/>
            <a:chOff x="2848" y="848"/>
            <a:chExt cx="140" cy="98"/>
          </a:xfrm>
        </p:grpSpPr>
        <p:sp>
          <p:nvSpPr>
            <p:cNvPr id="312475" name="Line 15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76" name="Line 15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77" name="Line 15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158"/>
          <p:cNvGrpSpPr>
            <a:grpSpLocks/>
          </p:cNvGrpSpPr>
          <p:nvPr/>
        </p:nvGrpSpPr>
        <p:grpSpPr bwMode="auto">
          <a:xfrm flipV="1">
            <a:off x="5861050" y="3598863"/>
            <a:ext cx="171450" cy="58737"/>
            <a:chOff x="2848" y="848"/>
            <a:chExt cx="140" cy="98"/>
          </a:xfrm>
        </p:grpSpPr>
        <p:sp>
          <p:nvSpPr>
            <p:cNvPr id="312479" name="Line 15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80" name="Line 16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81" name="Line 16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483" name="Line 163"/>
          <p:cNvSpPr>
            <a:spLocks noChangeShapeType="1"/>
          </p:cNvSpPr>
          <p:nvPr/>
        </p:nvSpPr>
        <p:spPr bwMode="auto">
          <a:xfrm>
            <a:off x="7102475" y="3743325"/>
            <a:ext cx="163513" cy="1206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484" name="Line 164"/>
          <p:cNvSpPr>
            <a:spLocks noChangeShapeType="1"/>
          </p:cNvSpPr>
          <p:nvPr/>
        </p:nvSpPr>
        <p:spPr bwMode="auto">
          <a:xfrm>
            <a:off x="7199313" y="3663950"/>
            <a:ext cx="279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485" name="Line 165"/>
          <p:cNvSpPr>
            <a:spLocks noChangeShapeType="1"/>
          </p:cNvSpPr>
          <p:nvPr/>
        </p:nvSpPr>
        <p:spPr bwMode="auto">
          <a:xfrm flipV="1">
            <a:off x="7435850" y="3749675"/>
            <a:ext cx="134938" cy="104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486" name="Line 166"/>
          <p:cNvSpPr>
            <a:spLocks noChangeShapeType="1"/>
          </p:cNvSpPr>
          <p:nvPr/>
        </p:nvSpPr>
        <p:spPr bwMode="auto">
          <a:xfrm>
            <a:off x="6134100" y="3670300"/>
            <a:ext cx="6794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487" name="Line 167"/>
          <p:cNvSpPr>
            <a:spLocks noChangeShapeType="1"/>
          </p:cNvSpPr>
          <p:nvPr/>
        </p:nvSpPr>
        <p:spPr bwMode="auto">
          <a:xfrm>
            <a:off x="6429375" y="2517775"/>
            <a:ext cx="509588" cy="3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488" name="Line 168"/>
          <p:cNvSpPr>
            <a:spLocks noChangeShapeType="1"/>
          </p:cNvSpPr>
          <p:nvPr/>
        </p:nvSpPr>
        <p:spPr bwMode="auto">
          <a:xfrm>
            <a:off x="5995988" y="2346325"/>
            <a:ext cx="152400" cy="825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489" name="Freeform 169"/>
          <p:cNvSpPr>
            <a:spLocks/>
          </p:cNvSpPr>
          <p:nvPr/>
        </p:nvSpPr>
        <p:spPr bwMode="auto">
          <a:xfrm>
            <a:off x="5316538" y="4352925"/>
            <a:ext cx="2979737" cy="1455738"/>
          </a:xfrm>
          <a:custGeom>
            <a:avLst/>
            <a:gdLst/>
            <a:ahLst/>
            <a:cxnLst>
              <a:cxn ang="0">
                <a:pos x="889" y="23"/>
              </a:cxn>
              <a:cxn ang="0">
                <a:pos x="692" y="109"/>
              </a:cxn>
              <a:cxn ang="0">
                <a:pos x="415" y="91"/>
              </a:cxn>
              <a:cxn ang="0">
                <a:pos x="112" y="170"/>
              </a:cxn>
              <a:cxn ang="0">
                <a:pos x="50" y="353"/>
              </a:cxn>
              <a:cxn ang="0">
                <a:pos x="14" y="528"/>
              </a:cxn>
              <a:cxn ang="0">
                <a:pos x="139" y="650"/>
              </a:cxn>
              <a:cxn ang="0">
                <a:pos x="505" y="781"/>
              </a:cxn>
              <a:cxn ang="0">
                <a:pos x="933" y="886"/>
              </a:cxn>
              <a:cxn ang="0">
                <a:pos x="1370" y="901"/>
              </a:cxn>
              <a:cxn ang="0">
                <a:pos x="1676" y="793"/>
              </a:cxn>
              <a:cxn ang="0">
                <a:pos x="1860" y="624"/>
              </a:cxn>
              <a:cxn ang="0">
                <a:pos x="1776" y="219"/>
              </a:cxn>
              <a:cxn ang="0">
                <a:pos x="1503" y="100"/>
              </a:cxn>
              <a:cxn ang="0">
                <a:pos x="1200" y="13"/>
              </a:cxn>
              <a:cxn ang="0">
                <a:pos x="889" y="23"/>
              </a:cxn>
            </a:cxnLst>
            <a:rect l="0" t="0" r="r" b="b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490" name="Line 170"/>
          <p:cNvSpPr>
            <a:spLocks noChangeShapeType="1"/>
          </p:cNvSpPr>
          <p:nvPr/>
        </p:nvSpPr>
        <p:spPr bwMode="auto">
          <a:xfrm rot="-5400000">
            <a:off x="7551737" y="5089526"/>
            <a:ext cx="523875" cy="139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91" name="Line 171"/>
          <p:cNvSpPr>
            <a:spLocks noChangeShapeType="1"/>
          </p:cNvSpPr>
          <p:nvPr/>
        </p:nvSpPr>
        <p:spPr bwMode="auto">
          <a:xfrm rot="5400000" flipV="1">
            <a:off x="7697788" y="5370513"/>
            <a:ext cx="3175" cy="85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92" name="Line 172"/>
          <p:cNvSpPr>
            <a:spLocks noChangeShapeType="1"/>
          </p:cNvSpPr>
          <p:nvPr/>
        </p:nvSpPr>
        <p:spPr bwMode="auto">
          <a:xfrm rot="-5400000">
            <a:off x="7883525" y="5046663"/>
            <a:ext cx="0" cy="1143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173"/>
          <p:cNvGrpSpPr>
            <a:grpSpLocks/>
          </p:cNvGrpSpPr>
          <p:nvPr/>
        </p:nvGrpSpPr>
        <p:grpSpPr bwMode="auto">
          <a:xfrm>
            <a:off x="7462838" y="4756150"/>
            <a:ext cx="501650" cy="234950"/>
            <a:chOff x="4701" y="2996"/>
            <a:chExt cx="316" cy="148"/>
          </a:xfrm>
        </p:grpSpPr>
        <p:sp>
          <p:nvSpPr>
            <p:cNvPr id="312494" name="Oval 174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95" name="Line 175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96" name="Line 176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97" name="Rectangle 177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312498" name="Oval 178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" name="Group 179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12500" name="Line 1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01" name="Line 1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02" name="Line 1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" name="Group 183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12504" name="Line 18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05" name="Line 18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06" name="Line 18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7" name="Group 187"/>
          <p:cNvGrpSpPr>
            <a:grpSpLocks/>
          </p:cNvGrpSpPr>
          <p:nvPr/>
        </p:nvGrpSpPr>
        <p:grpSpPr bwMode="auto">
          <a:xfrm>
            <a:off x="6646863" y="4479925"/>
            <a:ext cx="501650" cy="234950"/>
            <a:chOff x="3600" y="219"/>
            <a:chExt cx="360" cy="175"/>
          </a:xfrm>
        </p:grpSpPr>
        <p:sp>
          <p:nvSpPr>
            <p:cNvPr id="312508" name="Oval 18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09" name="Line 18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10" name="Line 19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11" name="Rectangle 19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312512" name="Oval 19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" name="Group 19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12514" name="Line 19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15" name="Line 19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16" name="Line 19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" name="Group 19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12518" name="Line 19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19" name="Line 19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20" name="Line 20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" name="Group 201"/>
          <p:cNvGrpSpPr>
            <a:grpSpLocks/>
          </p:cNvGrpSpPr>
          <p:nvPr/>
        </p:nvGrpSpPr>
        <p:grpSpPr bwMode="auto">
          <a:xfrm>
            <a:off x="5981700" y="4784725"/>
            <a:ext cx="501650" cy="234950"/>
            <a:chOff x="3600" y="219"/>
            <a:chExt cx="360" cy="175"/>
          </a:xfrm>
        </p:grpSpPr>
        <p:sp>
          <p:nvSpPr>
            <p:cNvPr id="312522" name="Oval 20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23" name="Line 20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24" name="Line 20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25" name="Rectangle 20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312526" name="Oval 20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" name="Group 20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12528" name="Line 20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29" name="Line 20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30" name="Line 21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826" name="Group 21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12532" name="Line 21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33" name="Line 21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34" name="Line 21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2535" name="Line 215"/>
          <p:cNvSpPr>
            <a:spLocks noChangeShapeType="1"/>
          </p:cNvSpPr>
          <p:nvPr/>
        </p:nvSpPr>
        <p:spPr bwMode="auto">
          <a:xfrm>
            <a:off x="7096125" y="4691063"/>
            <a:ext cx="358775" cy="1206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36" name="Line 216"/>
          <p:cNvSpPr>
            <a:spLocks noChangeShapeType="1"/>
          </p:cNvSpPr>
          <p:nvPr/>
        </p:nvSpPr>
        <p:spPr bwMode="auto">
          <a:xfrm flipV="1">
            <a:off x="6443663" y="4703763"/>
            <a:ext cx="277812" cy="1095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37" name="Line 217"/>
          <p:cNvSpPr>
            <a:spLocks noChangeShapeType="1"/>
          </p:cNvSpPr>
          <p:nvPr/>
        </p:nvSpPr>
        <p:spPr bwMode="auto">
          <a:xfrm flipV="1">
            <a:off x="6486525" y="4906963"/>
            <a:ext cx="971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38" name="Line 218"/>
          <p:cNvSpPr>
            <a:spLocks noChangeShapeType="1"/>
          </p:cNvSpPr>
          <p:nvPr/>
        </p:nvSpPr>
        <p:spPr bwMode="auto">
          <a:xfrm flipH="1">
            <a:off x="5781675" y="4652963"/>
            <a:ext cx="254000" cy="469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39" name="Line 219"/>
          <p:cNvSpPr>
            <a:spLocks noChangeShapeType="1"/>
          </p:cNvSpPr>
          <p:nvPr/>
        </p:nvSpPr>
        <p:spPr bwMode="auto">
          <a:xfrm>
            <a:off x="5807075" y="4703763"/>
            <a:ext cx="1968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40" name="Line 220"/>
          <p:cNvSpPr>
            <a:spLocks noChangeShapeType="1"/>
          </p:cNvSpPr>
          <p:nvPr/>
        </p:nvSpPr>
        <p:spPr bwMode="auto">
          <a:xfrm>
            <a:off x="5667375" y="5040313"/>
            <a:ext cx="15398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41" name="Line 221"/>
          <p:cNvSpPr>
            <a:spLocks noChangeShapeType="1"/>
          </p:cNvSpPr>
          <p:nvPr/>
        </p:nvSpPr>
        <p:spPr bwMode="auto">
          <a:xfrm>
            <a:off x="5918200" y="5119688"/>
            <a:ext cx="4921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42" name="Line 222"/>
          <p:cNvSpPr>
            <a:spLocks noChangeShapeType="1"/>
          </p:cNvSpPr>
          <p:nvPr/>
        </p:nvSpPr>
        <p:spPr bwMode="auto">
          <a:xfrm flipH="1">
            <a:off x="6159500" y="5027613"/>
            <a:ext cx="53975" cy="85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43" name="Line 223"/>
          <p:cNvSpPr>
            <a:spLocks noChangeShapeType="1"/>
          </p:cNvSpPr>
          <p:nvPr/>
        </p:nvSpPr>
        <p:spPr bwMode="auto">
          <a:xfrm>
            <a:off x="5972175" y="5116513"/>
            <a:ext cx="1588" cy="8255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44" name="Line 224"/>
          <p:cNvSpPr>
            <a:spLocks noChangeShapeType="1"/>
          </p:cNvSpPr>
          <p:nvPr/>
        </p:nvSpPr>
        <p:spPr bwMode="auto">
          <a:xfrm flipH="1" flipV="1">
            <a:off x="6369050" y="5124450"/>
            <a:ext cx="0" cy="76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45" name="Line 225"/>
          <p:cNvSpPr>
            <a:spLocks noChangeShapeType="1"/>
          </p:cNvSpPr>
          <p:nvPr/>
        </p:nvSpPr>
        <p:spPr bwMode="auto">
          <a:xfrm>
            <a:off x="6450013" y="4983163"/>
            <a:ext cx="503237" cy="2698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46" name="Line 226"/>
          <p:cNvSpPr>
            <a:spLocks noChangeShapeType="1"/>
          </p:cNvSpPr>
          <p:nvPr/>
        </p:nvSpPr>
        <p:spPr bwMode="auto">
          <a:xfrm>
            <a:off x="5899150" y="4918075"/>
            <a:ext cx="809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47" name="Line 227"/>
          <p:cNvSpPr>
            <a:spLocks noChangeShapeType="1"/>
          </p:cNvSpPr>
          <p:nvPr/>
        </p:nvSpPr>
        <p:spPr bwMode="auto">
          <a:xfrm flipH="1">
            <a:off x="5988050" y="3440113"/>
            <a:ext cx="3175" cy="1444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48" name="Line 228"/>
          <p:cNvSpPr>
            <a:spLocks noChangeShapeType="1"/>
          </p:cNvSpPr>
          <p:nvPr/>
        </p:nvSpPr>
        <p:spPr bwMode="auto">
          <a:xfrm flipV="1">
            <a:off x="7285038" y="2422525"/>
            <a:ext cx="123825" cy="873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49" name="Line 229"/>
          <p:cNvSpPr>
            <a:spLocks noChangeShapeType="1"/>
          </p:cNvSpPr>
          <p:nvPr/>
        </p:nvSpPr>
        <p:spPr bwMode="auto">
          <a:xfrm>
            <a:off x="7112000" y="2595563"/>
            <a:ext cx="0" cy="82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50" name="Line 230"/>
          <p:cNvSpPr>
            <a:spLocks noChangeShapeType="1"/>
          </p:cNvSpPr>
          <p:nvPr/>
        </p:nvSpPr>
        <p:spPr bwMode="auto">
          <a:xfrm flipV="1">
            <a:off x="7296150" y="2492375"/>
            <a:ext cx="263525" cy="288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51" name="Line 231"/>
          <p:cNvSpPr>
            <a:spLocks noChangeShapeType="1"/>
          </p:cNvSpPr>
          <p:nvPr/>
        </p:nvSpPr>
        <p:spPr bwMode="auto">
          <a:xfrm>
            <a:off x="7648575" y="2490788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52" name="Line 232"/>
          <p:cNvSpPr>
            <a:spLocks noChangeShapeType="1"/>
          </p:cNvSpPr>
          <p:nvPr/>
        </p:nvSpPr>
        <p:spPr bwMode="auto">
          <a:xfrm>
            <a:off x="7302500" y="2797175"/>
            <a:ext cx="1889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53" name="Line 233"/>
          <p:cNvSpPr>
            <a:spLocks noChangeShapeType="1"/>
          </p:cNvSpPr>
          <p:nvPr/>
        </p:nvSpPr>
        <p:spPr bwMode="auto">
          <a:xfrm flipV="1">
            <a:off x="7716838" y="2190750"/>
            <a:ext cx="238125" cy="1682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54" name="Line 234"/>
          <p:cNvSpPr>
            <a:spLocks noChangeShapeType="1"/>
          </p:cNvSpPr>
          <p:nvPr/>
        </p:nvSpPr>
        <p:spPr bwMode="auto">
          <a:xfrm>
            <a:off x="7856538" y="2787650"/>
            <a:ext cx="177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55" name="Line 235"/>
          <p:cNvSpPr>
            <a:spLocks noChangeShapeType="1"/>
          </p:cNvSpPr>
          <p:nvPr/>
        </p:nvSpPr>
        <p:spPr bwMode="auto">
          <a:xfrm flipH="1">
            <a:off x="7002463" y="2863850"/>
            <a:ext cx="98425" cy="7048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56" name="Line 236"/>
          <p:cNvSpPr>
            <a:spLocks noChangeShapeType="1"/>
          </p:cNvSpPr>
          <p:nvPr/>
        </p:nvSpPr>
        <p:spPr bwMode="auto">
          <a:xfrm flipH="1">
            <a:off x="7593013" y="2863850"/>
            <a:ext cx="111125" cy="7270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02528" name="Group 237"/>
          <p:cNvGrpSpPr>
            <a:grpSpLocks/>
          </p:cNvGrpSpPr>
          <p:nvPr/>
        </p:nvGrpSpPr>
        <p:grpSpPr bwMode="auto">
          <a:xfrm>
            <a:off x="6645275" y="4481513"/>
            <a:ext cx="501650" cy="234950"/>
            <a:chOff x="4701" y="2996"/>
            <a:chExt cx="316" cy="148"/>
          </a:xfrm>
        </p:grpSpPr>
        <p:sp>
          <p:nvSpPr>
            <p:cNvPr id="312558" name="Oval 238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59" name="Line 239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60" name="Line 240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61" name="Rectangle 241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312562" name="Oval 242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2529" name="Group 243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12564" name="Line 2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65" name="Line 2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66" name="Line 24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2530" name="Group 247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12568" name="Line 24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69" name="Line 24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70" name="Line 25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2531" name="Group 251"/>
          <p:cNvGrpSpPr>
            <a:grpSpLocks/>
          </p:cNvGrpSpPr>
          <p:nvPr/>
        </p:nvGrpSpPr>
        <p:grpSpPr bwMode="auto">
          <a:xfrm>
            <a:off x="5980113" y="4783138"/>
            <a:ext cx="501650" cy="234950"/>
            <a:chOff x="4701" y="2996"/>
            <a:chExt cx="316" cy="148"/>
          </a:xfrm>
        </p:grpSpPr>
        <p:sp>
          <p:nvSpPr>
            <p:cNvPr id="312572" name="Oval 252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73" name="Line 253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74" name="Line 254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75" name="Rectangle 255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312576" name="Oval 256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2532" name="Group 257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12578" name="Line 25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79" name="Line 25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80" name="Line 26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2533" name="Group 261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12582" name="Line 2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83" name="Line 2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84" name="Line 2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312585" name="Picture 265" descr="imgyjavg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1938" y="1878013"/>
            <a:ext cx="368300" cy="266700"/>
          </a:xfrm>
          <a:prstGeom prst="rect">
            <a:avLst/>
          </a:prstGeom>
          <a:noFill/>
        </p:spPr>
      </p:pic>
      <p:grpSp>
        <p:nvGrpSpPr>
          <p:cNvPr id="302534" name="Group 266"/>
          <p:cNvGrpSpPr>
            <a:grpSpLocks/>
          </p:cNvGrpSpPr>
          <p:nvPr/>
        </p:nvGrpSpPr>
        <p:grpSpPr bwMode="auto">
          <a:xfrm>
            <a:off x="7464425" y="5226050"/>
            <a:ext cx="198438" cy="365125"/>
            <a:chOff x="4702" y="3292"/>
            <a:chExt cx="125" cy="230"/>
          </a:xfrm>
        </p:grpSpPr>
        <p:sp>
          <p:nvSpPr>
            <p:cNvPr id="312587" name="AutoShape 267"/>
            <p:cNvSpPr>
              <a:spLocks noChangeArrowheads="1"/>
            </p:cNvSpPr>
            <p:nvPr/>
          </p:nvSpPr>
          <p:spPr bwMode="auto">
            <a:xfrm>
              <a:off x="4702" y="3469"/>
              <a:ext cx="125" cy="53"/>
            </a:xfrm>
            <a:prstGeom prst="parallelogram">
              <a:avLst>
                <a:gd name="adj" fmla="val 90856"/>
              </a:avLst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88" name="Rectangle 268"/>
            <p:cNvSpPr>
              <a:spLocks noChangeArrowheads="1"/>
            </p:cNvSpPr>
            <p:nvPr/>
          </p:nvSpPr>
          <p:spPr bwMode="auto">
            <a:xfrm>
              <a:off x="4765" y="3293"/>
              <a:ext cx="58" cy="17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89" name="Rectangle 269"/>
            <p:cNvSpPr>
              <a:spLocks noChangeArrowheads="1"/>
            </p:cNvSpPr>
            <p:nvPr/>
          </p:nvSpPr>
          <p:spPr bwMode="auto">
            <a:xfrm>
              <a:off x="4703" y="3344"/>
              <a:ext cx="79" cy="17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90" name="AutoShape 270"/>
            <p:cNvSpPr>
              <a:spLocks noChangeArrowheads="1"/>
            </p:cNvSpPr>
            <p:nvPr/>
          </p:nvSpPr>
          <p:spPr bwMode="auto">
            <a:xfrm>
              <a:off x="4702" y="3292"/>
              <a:ext cx="125" cy="53"/>
            </a:xfrm>
            <a:prstGeom prst="parallelogram">
              <a:avLst>
                <a:gd name="adj" fmla="val 90856"/>
              </a:avLst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91" name="Line 271"/>
            <p:cNvSpPr>
              <a:spLocks noChangeShapeType="1"/>
            </p:cNvSpPr>
            <p:nvPr/>
          </p:nvSpPr>
          <p:spPr bwMode="auto">
            <a:xfrm>
              <a:off x="4827" y="3296"/>
              <a:ext cx="0" cy="17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92" name="Line 272"/>
            <p:cNvSpPr>
              <a:spLocks noChangeShapeType="1"/>
            </p:cNvSpPr>
            <p:nvPr/>
          </p:nvSpPr>
          <p:spPr bwMode="auto">
            <a:xfrm flipH="1">
              <a:off x="4782" y="3469"/>
              <a:ext cx="45" cy="5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93" name="Rectangle 273"/>
            <p:cNvSpPr>
              <a:spLocks noChangeArrowheads="1"/>
            </p:cNvSpPr>
            <p:nvPr/>
          </p:nvSpPr>
          <p:spPr bwMode="auto">
            <a:xfrm>
              <a:off x="4713" y="3367"/>
              <a:ext cx="52" cy="10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94" name="Rectangle 274"/>
            <p:cNvSpPr>
              <a:spLocks noChangeArrowheads="1"/>
            </p:cNvSpPr>
            <p:nvPr/>
          </p:nvSpPr>
          <p:spPr bwMode="auto">
            <a:xfrm>
              <a:off x="4720" y="3398"/>
              <a:ext cx="40" cy="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2535" name="Group 275"/>
          <p:cNvGrpSpPr>
            <a:grpSpLocks/>
          </p:cNvGrpSpPr>
          <p:nvPr/>
        </p:nvGrpSpPr>
        <p:grpSpPr bwMode="auto">
          <a:xfrm>
            <a:off x="7926388" y="4949825"/>
            <a:ext cx="198437" cy="365125"/>
            <a:chOff x="4702" y="3292"/>
            <a:chExt cx="125" cy="230"/>
          </a:xfrm>
        </p:grpSpPr>
        <p:sp>
          <p:nvSpPr>
            <p:cNvPr id="312596" name="AutoShape 276"/>
            <p:cNvSpPr>
              <a:spLocks noChangeArrowheads="1"/>
            </p:cNvSpPr>
            <p:nvPr/>
          </p:nvSpPr>
          <p:spPr bwMode="auto">
            <a:xfrm>
              <a:off x="4702" y="3469"/>
              <a:ext cx="125" cy="53"/>
            </a:xfrm>
            <a:prstGeom prst="parallelogram">
              <a:avLst>
                <a:gd name="adj" fmla="val 90856"/>
              </a:avLst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97" name="Rectangle 277"/>
            <p:cNvSpPr>
              <a:spLocks noChangeArrowheads="1"/>
            </p:cNvSpPr>
            <p:nvPr/>
          </p:nvSpPr>
          <p:spPr bwMode="auto">
            <a:xfrm>
              <a:off x="4765" y="3293"/>
              <a:ext cx="58" cy="17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98" name="Rectangle 278"/>
            <p:cNvSpPr>
              <a:spLocks noChangeArrowheads="1"/>
            </p:cNvSpPr>
            <p:nvPr/>
          </p:nvSpPr>
          <p:spPr bwMode="auto">
            <a:xfrm>
              <a:off x="4703" y="3344"/>
              <a:ext cx="79" cy="17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99" name="AutoShape 279"/>
            <p:cNvSpPr>
              <a:spLocks noChangeArrowheads="1"/>
            </p:cNvSpPr>
            <p:nvPr/>
          </p:nvSpPr>
          <p:spPr bwMode="auto">
            <a:xfrm>
              <a:off x="4702" y="3292"/>
              <a:ext cx="125" cy="53"/>
            </a:xfrm>
            <a:prstGeom prst="parallelogram">
              <a:avLst>
                <a:gd name="adj" fmla="val 90856"/>
              </a:avLst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00" name="Line 280"/>
            <p:cNvSpPr>
              <a:spLocks noChangeShapeType="1"/>
            </p:cNvSpPr>
            <p:nvPr/>
          </p:nvSpPr>
          <p:spPr bwMode="auto">
            <a:xfrm>
              <a:off x="4827" y="3296"/>
              <a:ext cx="0" cy="17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01" name="Line 281"/>
            <p:cNvSpPr>
              <a:spLocks noChangeShapeType="1"/>
            </p:cNvSpPr>
            <p:nvPr/>
          </p:nvSpPr>
          <p:spPr bwMode="auto">
            <a:xfrm flipH="1">
              <a:off x="4782" y="3469"/>
              <a:ext cx="45" cy="5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02" name="Rectangle 282"/>
            <p:cNvSpPr>
              <a:spLocks noChangeArrowheads="1"/>
            </p:cNvSpPr>
            <p:nvPr/>
          </p:nvSpPr>
          <p:spPr bwMode="auto">
            <a:xfrm>
              <a:off x="4713" y="3367"/>
              <a:ext cx="52" cy="10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03" name="Rectangle 283"/>
            <p:cNvSpPr>
              <a:spLocks noChangeArrowheads="1"/>
            </p:cNvSpPr>
            <p:nvPr/>
          </p:nvSpPr>
          <p:spPr bwMode="auto">
            <a:xfrm>
              <a:off x="4720" y="3398"/>
              <a:ext cx="40" cy="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604" name="AutoShape 284"/>
          <p:cNvSpPr>
            <a:spLocks noChangeAspect="1" noChangeArrowheads="1" noTextEdit="1"/>
          </p:cNvSpPr>
          <p:nvPr/>
        </p:nvSpPr>
        <p:spPr bwMode="auto">
          <a:xfrm>
            <a:off x="7143750" y="5394325"/>
            <a:ext cx="233363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05" name="Freeform 285"/>
          <p:cNvSpPr>
            <a:spLocks/>
          </p:cNvSpPr>
          <p:nvPr/>
        </p:nvSpPr>
        <p:spPr bwMode="auto">
          <a:xfrm>
            <a:off x="7145338" y="5394325"/>
            <a:ext cx="231775" cy="252413"/>
          </a:xfrm>
          <a:custGeom>
            <a:avLst/>
            <a:gdLst/>
            <a:ahLst/>
            <a:cxnLst>
              <a:cxn ang="0">
                <a:pos x="653" y="0"/>
              </a:cxn>
              <a:cxn ang="0">
                <a:pos x="668" y="0"/>
              </a:cxn>
              <a:cxn ang="0">
                <a:pos x="699" y="1"/>
              </a:cxn>
              <a:cxn ang="0">
                <a:pos x="742" y="3"/>
              </a:cxn>
              <a:cxn ang="0">
                <a:pos x="799" y="6"/>
              </a:cxn>
              <a:cxn ang="0">
                <a:pos x="865" y="10"/>
              </a:cxn>
              <a:cxn ang="0">
                <a:pos x="941" y="17"/>
              </a:cxn>
              <a:cxn ang="0">
                <a:pos x="1025" y="26"/>
              </a:cxn>
              <a:cxn ang="0">
                <a:pos x="1116" y="38"/>
              </a:cxn>
              <a:cxn ang="0">
                <a:pos x="1213" y="55"/>
              </a:cxn>
              <a:cxn ang="0">
                <a:pos x="1315" y="73"/>
              </a:cxn>
              <a:cxn ang="0">
                <a:pos x="1418" y="97"/>
              </a:cxn>
              <a:cxn ang="0">
                <a:pos x="1525" y="125"/>
              </a:cxn>
              <a:cxn ang="0">
                <a:pos x="1632" y="159"/>
              </a:cxn>
              <a:cxn ang="0">
                <a:pos x="1739" y="197"/>
              </a:cxn>
              <a:cxn ang="0">
                <a:pos x="1843" y="241"/>
              </a:cxn>
              <a:cxn ang="0">
                <a:pos x="1729" y="1139"/>
              </a:cxn>
              <a:cxn ang="0">
                <a:pos x="1742" y="1146"/>
              </a:cxn>
              <a:cxn ang="0">
                <a:pos x="1768" y="1173"/>
              </a:cxn>
              <a:cxn ang="0">
                <a:pos x="1781" y="1234"/>
              </a:cxn>
              <a:cxn ang="0">
                <a:pos x="1760" y="1341"/>
              </a:cxn>
              <a:cxn ang="0">
                <a:pos x="1432" y="1765"/>
              </a:cxn>
              <a:cxn ang="0">
                <a:pos x="1322" y="1904"/>
              </a:cxn>
              <a:cxn ang="0">
                <a:pos x="1304" y="1902"/>
              </a:cxn>
              <a:cxn ang="0">
                <a:pos x="1270" y="1897"/>
              </a:cxn>
              <a:cxn ang="0">
                <a:pos x="1223" y="1891"/>
              </a:cxn>
              <a:cxn ang="0">
                <a:pos x="1162" y="1881"/>
              </a:cxn>
              <a:cxn ang="0">
                <a:pos x="1091" y="1869"/>
              </a:cxn>
              <a:cxn ang="0">
                <a:pos x="1008" y="1854"/>
              </a:cxn>
              <a:cxn ang="0">
                <a:pos x="918" y="1835"/>
              </a:cxn>
              <a:cxn ang="0">
                <a:pos x="820" y="1813"/>
              </a:cxn>
              <a:cxn ang="0">
                <a:pos x="717" y="1786"/>
              </a:cxn>
              <a:cxn ang="0">
                <a:pos x="610" y="1755"/>
              </a:cxn>
              <a:cxn ang="0">
                <a:pos x="501" y="1720"/>
              </a:cxn>
              <a:cxn ang="0">
                <a:pos x="390" y="1681"/>
              </a:cxn>
              <a:cxn ang="0">
                <a:pos x="280" y="1636"/>
              </a:cxn>
              <a:cxn ang="0">
                <a:pos x="172" y="1585"/>
              </a:cxn>
              <a:cxn ang="0">
                <a:pos x="67" y="1530"/>
              </a:cxn>
              <a:cxn ang="0">
                <a:pos x="16" y="1495"/>
              </a:cxn>
              <a:cxn ang="0">
                <a:pos x="8" y="1457"/>
              </a:cxn>
              <a:cxn ang="0">
                <a:pos x="0" y="1401"/>
              </a:cxn>
              <a:cxn ang="0">
                <a:pos x="4" y="1343"/>
              </a:cxn>
              <a:cxn ang="0">
                <a:pos x="388" y="965"/>
              </a:cxn>
              <a:cxn ang="0">
                <a:pos x="386" y="952"/>
              </a:cxn>
              <a:cxn ang="0">
                <a:pos x="390" y="917"/>
              </a:cxn>
              <a:cxn ang="0">
                <a:pos x="412" y="868"/>
              </a:cxn>
              <a:cxn ang="0">
                <a:pos x="468" y="814"/>
              </a:cxn>
            </a:cxnLst>
            <a:rect l="0" t="0" r="r" b="b"/>
            <a:pathLst>
              <a:path w="1894" h="1904">
                <a:moveTo>
                  <a:pt x="651" y="0"/>
                </a:moveTo>
                <a:lnTo>
                  <a:pt x="653" y="0"/>
                </a:lnTo>
                <a:lnTo>
                  <a:pt x="659" y="0"/>
                </a:lnTo>
                <a:lnTo>
                  <a:pt x="668" y="0"/>
                </a:lnTo>
                <a:lnTo>
                  <a:pt x="682" y="0"/>
                </a:lnTo>
                <a:lnTo>
                  <a:pt x="699" y="1"/>
                </a:lnTo>
                <a:lnTo>
                  <a:pt x="720" y="1"/>
                </a:lnTo>
                <a:lnTo>
                  <a:pt x="742" y="3"/>
                </a:lnTo>
                <a:lnTo>
                  <a:pt x="769" y="4"/>
                </a:lnTo>
                <a:lnTo>
                  <a:pt x="799" y="6"/>
                </a:lnTo>
                <a:lnTo>
                  <a:pt x="831" y="8"/>
                </a:lnTo>
                <a:lnTo>
                  <a:pt x="865" y="10"/>
                </a:lnTo>
                <a:lnTo>
                  <a:pt x="902" y="13"/>
                </a:lnTo>
                <a:lnTo>
                  <a:pt x="941" y="17"/>
                </a:lnTo>
                <a:lnTo>
                  <a:pt x="982" y="21"/>
                </a:lnTo>
                <a:lnTo>
                  <a:pt x="1025" y="26"/>
                </a:lnTo>
                <a:lnTo>
                  <a:pt x="1070" y="32"/>
                </a:lnTo>
                <a:lnTo>
                  <a:pt x="1116" y="38"/>
                </a:lnTo>
                <a:lnTo>
                  <a:pt x="1164" y="46"/>
                </a:lnTo>
                <a:lnTo>
                  <a:pt x="1213" y="55"/>
                </a:lnTo>
                <a:lnTo>
                  <a:pt x="1263" y="63"/>
                </a:lnTo>
                <a:lnTo>
                  <a:pt x="1315" y="73"/>
                </a:lnTo>
                <a:lnTo>
                  <a:pt x="1366" y="85"/>
                </a:lnTo>
                <a:lnTo>
                  <a:pt x="1418" y="97"/>
                </a:lnTo>
                <a:lnTo>
                  <a:pt x="1472" y="111"/>
                </a:lnTo>
                <a:lnTo>
                  <a:pt x="1525" y="125"/>
                </a:lnTo>
                <a:lnTo>
                  <a:pt x="1579" y="141"/>
                </a:lnTo>
                <a:lnTo>
                  <a:pt x="1632" y="159"/>
                </a:lnTo>
                <a:lnTo>
                  <a:pt x="1685" y="177"/>
                </a:lnTo>
                <a:lnTo>
                  <a:pt x="1739" y="197"/>
                </a:lnTo>
                <a:lnTo>
                  <a:pt x="1791" y="218"/>
                </a:lnTo>
                <a:lnTo>
                  <a:pt x="1843" y="241"/>
                </a:lnTo>
                <a:lnTo>
                  <a:pt x="1894" y="266"/>
                </a:lnTo>
                <a:lnTo>
                  <a:pt x="1729" y="1139"/>
                </a:lnTo>
                <a:lnTo>
                  <a:pt x="1733" y="1140"/>
                </a:lnTo>
                <a:lnTo>
                  <a:pt x="1742" y="1146"/>
                </a:lnTo>
                <a:lnTo>
                  <a:pt x="1755" y="1156"/>
                </a:lnTo>
                <a:lnTo>
                  <a:pt x="1768" y="1173"/>
                </a:lnTo>
                <a:lnTo>
                  <a:pt x="1778" y="1199"/>
                </a:lnTo>
                <a:lnTo>
                  <a:pt x="1781" y="1234"/>
                </a:lnTo>
                <a:lnTo>
                  <a:pt x="1777" y="1281"/>
                </a:lnTo>
                <a:lnTo>
                  <a:pt x="1760" y="1341"/>
                </a:lnTo>
                <a:lnTo>
                  <a:pt x="1472" y="1765"/>
                </a:lnTo>
                <a:lnTo>
                  <a:pt x="1432" y="1765"/>
                </a:lnTo>
                <a:lnTo>
                  <a:pt x="1324" y="1904"/>
                </a:lnTo>
                <a:lnTo>
                  <a:pt x="1322" y="1904"/>
                </a:lnTo>
                <a:lnTo>
                  <a:pt x="1315" y="1903"/>
                </a:lnTo>
                <a:lnTo>
                  <a:pt x="1304" y="1902"/>
                </a:lnTo>
                <a:lnTo>
                  <a:pt x="1290" y="1900"/>
                </a:lnTo>
                <a:lnTo>
                  <a:pt x="1270" y="1897"/>
                </a:lnTo>
                <a:lnTo>
                  <a:pt x="1249" y="1894"/>
                </a:lnTo>
                <a:lnTo>
                  <a:pt x="1223" y="1891"/>
                </a:lnTo>
                <a:lnTo>
                  <a:pt x="1194" y="1887"/>
                </a:lnTo>
                <a:lnTo>
                  <a:pt x="1162" y="1881"/>
                </a:lnTo>
                <a:lnTo>
                  <a:pt x="1128" y="1876"/>
                </a:lnTo>
                <a:lnTo>
                  <a:pt x="1091" y="1869"/>
                </a:lnTo>
                <a:lnTo>
                  <a:pt x="1050" y="1862"/>
                </a:lnTo>
                <a:lnTo>
                  <a:pt x="1008" y="1854"/>
                </a:lnTo>
                <a:lnTo>
                  <a:pt x="964" y="1845"/>
                </a:lnTo>
                <a:lnTo>
                  <a:pt x="918" y="1835"/>
                </a:lnTo>
                <a:lnTo>
                  <a:pt x="870" y="1824"/>
                </a:lnTo>
                <a:lnTo>
                  <a:pt x="820" y="1813"/>
                </a:lnTo>
                <a:lnTo>
                  <a:pt x="769" y="1800"/>
                </a:lnTo>
                <a:lnTo>
                  <a:pt x="717" y="1786"/>
                </a:lnTo>
                <a:lnTo>
                  <a:pt x="664" y="1772"/>
                </a:lnTo>
                <a:lnTo>
                  <a:pt x="610" y="1755"/>
                </a:lnTo>
                <a:lnTo>
                  <a:pt x="555" y="1738"/>
                </a:lnTo>
                <a:lnTo>
                  <a:pt x="501" y="1720"/>
                </a:lnTo>
                <a:lnTo>
                  <a:pt x="445" y="1701"/>
                </a:lnTo>
                <a:lnTo>
                  <a:pt x="390" y="1681"/>
                </a:lnTo>
                <a:lnTo>
                  <a:pt x="334" y="1659"/>
                </a:lnTo>
                <a:lnTo>
                  <a:pt x="280" y="1636"/>
                </a:lnTo>
                <a:lnTo>
                  <a:pt x="225" y="1611"/>
                </a:lnTo>
                <a:lnTo>
                  <a:pt x="172" y="1585"/>
                </a:lnTo>
                <a:lnTo>
                  <a:pt x="119" y="1559"/>
                </a:lnTo>
                <a:lnTo>
                  <a:pt x="67" y="1530"/>
                </a:lnTo>
                <a:lnTo>
                  <a:pt x="17" y="1500"/>
                </a:lnTo>
                <a:lnTo>
                  <a:pt x="16" y="1495"/>
                </a:lnTo>
                <a:lnTo>
                  <a:pt x="12" y="1480"/>
                </a:lnTo>
                <a:lnTo>
                  <a:pt x="8" y="1457"/>
                </a:lnTo>
                <a:lnTo>
                  <a:pt x="4" y="1430"/>
                </a:lnTo>
                <a:lnTo>
                  <a:pt x="0" y="1401"/>
                </a:lnTo>
                <a:lnTo>
                  <a:pt x="0" y="1370"/>
                </a:lnTo>
                <a:lnTo>
                  <a:pt x="4" y="1343"/>
                </a:lnTo>
                <a:lnTo>
                  <a:pt x="12" y="1319"/>
                </a:lnTo>
                <a:lnTo>
                  <a:pt x="388" y="965"/>
                </a:lnTo>
                <a:lnTo>
                  <a:pt x="387" y="961"/>
                </a:lnTo>
                <a:lnTo>
                  <a:pt x="386" y="952"/>
                </a:lnTo>
                <a:lnTo>
                  <a:pt x="386" y="936"/>
                </a:lnTo>
                <a:lnTo>
                  <a:pt x="390" y="917"/>
                </a:lnTo>
                <a:lnTo>
                  <a:pt x="397" y="893"/>
                </a:lnTo>
                <a:lnTo>
                  <a:pt x="412" y="868"/>
                </a:lnTo>
                <a:lnTo>
                  <a:pt x="435" y="841"/>
                </a:lnTo>
                <a:lnTo>
                  <a:pt x="468" y="814"/>
                </a:lnTo>
                <a:lnTo>
                  <a:pt x="651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06" name="Freeform 286"/>
          <p:cNvSpPr>
            <a:spLocks/>
          </p:cNvSpPr>
          <p:nvPr/>
        </p:nvSpPr>
        <p:spPr bwMode="auto">
          <a:xfrm>
            <a:off x="7173913" y="5554663"/>
            <a:ext cx="134937" cy="42862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1106" y="277"/>
              </a:cxn>
              <a:cxn ang="0">
                <a:pos x="1071" y="331"/>
              </a:cxn>
              <a:cxn ang="0">
                <a:pos x="0" y="36"/>
              </a:cxn>
              <a:cxn ang="0">
                <a:pos x="40" y="0"/>
              </a:cxn>
            </a:cxnLst>
            <a:rect l="0" t="0" r="r" b="b"/>
            <a:pathLst>
              <a:path w="1106" h="331">
                <a:moveTo>
                  <a:pt x="40" y="0"/>
                </a:moveTo>
                <a:lnTo>
                  <a:pt x="1106" y="277"/>
                </a:lnTo>
                <a:lnTo>
                  <a:pt x="1071" y="331"/>
                </a:lnTo>
                <a:lnTo>
                  <a:pt x="0" y="36"/>
                </a:lnTo>
                <a:lnTo>
                  <a:pt x="40" y="0"/>
                </a:lnTo>
                <a:close/>
              </a:path>
            </a:pathLst>
          </a:cu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07" name="Freeform 287"/>
          <p:cNvSpPr>
            <a:spLocks/>
          </p:cNvSpPr>
          <p:nvPr/>
        </p:nvSpPr>
        <p:spPr bwMode="auto">
          <a:xfrm>
            <a:off x="7151688" y="5573713"/>
            <a:ext cx="157162" cy="66675"/>
          </a:xfrm>
          <a:custGeom>
            <a:avLst/>
            <a:gdLst/>
            <a:ahLst/>
            <a:cxnLst>
              <a:cxn ang="0">
                <a:pos x="1282" y="391"/>
              </a:cxn>
              <a:cxn ang="0">
                <a:pos x="1264" y="389"/>
              </a:cxn>
              <a:cxn ang="0">
                <a:pos x="1232" y="385"/>
              </a:cxn>
              <a:cxn ang="0">
                <a:pos x="1183" y="378"/>
              </a:cxn>
              <a:cxn ang="0">
                <a:pos x="1124" y="369"/>
              </a:cxn>
              <a:cxn ang="0">
                <a:pos x="1052" y="355"/>
              </a:cxn>
              <a:cxn ang="0">
                <a:pos x="971" y="340"/>
              </a:cxn>
              <a:cxn ang="0">
                <a:pos x="881" y="322"/>
              </a:cxn>
              <a:cxn ang="0">
                <a:pos x="785" y="299"/>
              </a:cxn>
              <a:cxn ang="0">
                <a:pos x="684" y="273"/>
              </a:cxn>
              <a:cxn ang="0">
                <a:pos x="579" y="244"/>
              </a:cxn>
              <a:cxn ang="0">
                <a:pos x="472" y="209"/>
              </a:cxn>
              <a:cxn ang="0">
                <a:pos x="364" y="171"/>
              </a:cxn>
              <a:cxn ang="0">
                <a:pos x="259" y="128"/>
              </a:cxn>
              <a:cxn ang="0">
                <a:pos x="155" y="81"/>
              </a:cxn>
              <a:cxn ang="0">
                <a:pos x="55" y="28"/>
              </a:cxn>
              <a:cxn ang="0">
                <a:pos x="6" y="4"/>
              </a:cxn>
              <a:cxn ang="0">
                <a:pos x="2" y="32"/>
              </a:cxn>
              <a:cxn ang="0">
                <a:pos x="0" y="76"/>
              </a:cxn>
              <a:cxn ang="0">
                <a:pos x="8" y="120"/>
              </a:cxn>
              <a:cxn ang="0">
                <a:pos x="19" y="139"/>
              </a:cxn>
              <a:cxn ang="0">
                <a:pos x="28" y="144"/>
              </a:cxn>
              <a:cxn ang="0">
                <a:pos x="47" y="155"/>
              </a:cxn>
              <a:cxn ang="0">
                <a:pos x="75" y="170"/>
              </a:cxn>
              <a:cxn ang="0">
                <a:pos x="112" y="190"/>
              </a:cxn>
              <a:cxn ang="0">
                <a:pos x="159" y="212"/>
              </a:cxn>
              <a:cxn ang="0">
                <a:pos x="215" y="238"/>
              </a:cxn>
              <a:cxn ang="0">
                <a:pos x="281" y="267"/>
              </a:cxn>
              <a:cxn ang="0">
                <a:pos x="358" y="296"/>
              </a:cxn>
              <a:cxn ang="0">
                <a:pos x="443" y="326"/>
              </a:cxn>
              <a:cxn ang="0">
                <a:pos x="540" y="357"/>
              </a:cxn>
              <a:cxn ang="0">
                <a:pos x="647" y="387"/>
              </a:cxn>
              <a:cxn ang="0">
                <a:pos x="764" y="416"/>
              </a:cxn>
              <a:cxn ang="0">
                <a:pos x="890" y="444"/>
              </a:cxn>
              <a:cxn ang="0">
                <a:pos x="1028" y="472"/>
              </a:cxn>
              <a:cxn ang="0">
                <a:pos x="1177" y="494"/>
              </a:cxn>
              <a:cxn ang="0">
                <a:pos x="1256" y="503"/>
              </a:cxn>
              <a:cxn ang="0">
                <a:pos x="1265" y="487"/>
              </a:cxn>
              <a:cxn ang="0">
                <a:pos x="1278" y="456"/>
              </a:cxn>
              <a:cxn ang="0">
                <a:pos x="1285" y="415"/>
              </a:cxn>
            </a:cxnLst>
            <a:rect l="0" t="0" r="r" b="b"/>
            <a:pathLst>
              <a:path w="1285" h="505">
                <a:moveTo>
                  <a:pt x="1284" y="391"/>
                </a:moveTo>
                <a:lnTo>
                  <a:pt x="1282" y="391"/>
                </a:lnTo>
                <a:lnTo>
                  <a:pt x="1275" y="390"/>
                </a:lnTo>
                <a:lnTo>
                  <a:pt x="1264" y="389"/>
                </a:lnTo>
                <a:lnTo>
                  <a:pt x="1250" y="387"/>
                </a:lnTo>
                <a:lnTo>
                  <a:pt x="1232" y="385"/>
                </a:lnTo>
                <a:lnTo>
                  <a:pt x="1209" y="382"/>
                </a:lnTo>
                <a:lnTo>
                  <a:pt x="1183" y="378"/>
                </a:lnTo>
                <a:lnTo>
                  <a:pt x="1155" y="374"/>
                </a:lnTo>
                <a:lnTo>
                  <a:pt x="1124" y="369"/>
                </a:lnTo>
                <a:lnTo>
                  <a:pt x="1089" y="362"/>
                </a:lnTo>
                <a:lnTo>
                  <a:pt x="1052" y="355"/>
                </a:lnTo>
                <a:lnTo>
                  <a:pt x="1013" y="349"/>
                </a:lnTo>
                <a:lnTo>
                  <a:pt x="971" y="340"/>
                </a:lnTo>
                <a:lnTo>
                  <a:pt x="926" y="332"/>
                </a:lnTo>
                <a:lnTo>
                  <a:pt x="881" y="322"/>
                </a:lnTo>
                <a:lnTo>
                  <a:pt x="834" y="311"/>
                </a:lnTo>
                <a:lnTo>
                  <a:pt x="785" y="299"/>
                </a:lnTo>
                <a:lnTo>
                  <a:pt x="735" y="287"/>
                </a:lnTo>
                <a:lnTo>
                  <a:pt x="684" y="273"/>
                </a:lnTo>
                <a:lnTo>
                  <a:pt x="632" y="259"/>
                </a:lnTo>
                <a:lnTo>
                  <a:pt x="579" y="244"/>
                </a:lnTo>
                <a:lnTo>
                  <a:pt x="526" y="228"/>
                </a:lnTo>
                <a:lnTo>
                  <a:pt x="472" y="209"/>
                </a:lnTo>
                <a:lnTo>
                  <a:pt x="419" y="191"/>
                </a:lnTo>
                <a:lnTo>
                  <a:pt x="364" y="171"/>
                </a:lnTo>
                <a:lnTo>
                  <a:pt x="311" y="150"/>
                </a:lnTo>
                <a:lnTo>
                  <a:pt x="259" y="128"/>
                </a:lnTo>
                <a:lnTo>
                  <a:pt x="206" y="105"/>
                </a:lnTo>
                <a:lnTo>
                  <a:pt x="155" y="81"/>
                </a:lnTo>
                <a:lnTo>
                  <a:pt x="104" y="55"/>
                </a:lnTo>
                <a:lnTo>
                  <a:pt x="55" y="28"/>
                </a:lnTo>
                <a:lnTo>
                  <a:pt x="7" y="0"/>
                </a:lnTo>
                <a:lnTo>
                  <a:pt x="6" y="4"/>
                </a:lnTo>
                <a:lnTo>
                  <a:pt x="4" y="15"/>
                </a:lnTo>
                <a:lnTo>
                  <a:pt x="2" y="32"/>
                </a:lnTo>
                <a:lnTo>
                  <a:pt x="0" y="53"/>
                </a:lnTo>
                <a:lnTo>
                  <a:pt x="0" y="76"/>
                </a:lnTo>
                <a:lnTo>
                  <a:pt x="2" y="98"/>
                </a:lnTo>
                <a:lnTo>
                  <a:pt x="8" y="120"/>
                </a:lnTo>
                <a:lnTo>
                  <a:pt x="18" y="137"/>
                </a:lnTo>
                <a:lnTo>
                  <a:pt x="19" y="139"/>
                </a:lnTo>
                <a:lnTo>
                  <a:pt x="22" y="141"/>
                </a:lnTo>
                <a:lnTo>
                  <a:pt x="28" y="144"/>
                </a:lnTo>
                <a:lnTo>
                  <a:pt x="37" y="148"/>
                </a:lnTo>
                <a:lnTo>
                  <a:pt x="47" y="155"/>
                </a:lnTo>
                <a:lnTo>
                  <a:pt x="59" y="162"/>
                </a:lnTo>
                <a:lnTo>
                  <a:pt x="75" y="170"/>
                </a:lnTo>
                <a:lnTo>
                  <a:pt x="92" y="180"/>
                </a:lnTo>
                <a:lnTo>
                  <a:pt x="112" y="190"/>
                </a:lnTo>
                <a:lnTo>
                  <a:pt x="134" y="200"/>
                </a:lnTo>
                <a:lnTo>
                  <a:pt x="159" y="212"/>
                </a:lnTo>
                <a:lnTo>
                  <a:pt x="186" y="225"/>
                </a:lnTo>
                <a:lnTo>
                  <a:pt x="215" y="238"/>
                </a:lnTo>
                <a:lnTo>
                  <a:pt x="247" y="252"/>
                </a:lnTo>
                <a:lnTo>
                  <a:pt x="281" y="267"/>
                </a:lnTo>
                <a:lnTo>
                  <a:pt x="318" y="281"/>
                </a:lnTo>
                <a:lnTo>
                  <a:pt x="358" y="296"/>
                </a:lnTo>
                <a:lnTo>
                  <a:pt x="399" y="311"/>
                </a:lnTo>
                <a:lnTo>
                  <a:pt x="443" y="326"/>
                </a:lnTo>
                <a:lnTo>
                  <a:pt x="491" y="341"/>
                </a:lnTo>
                <a:lnTo>
                  <a:pt x="540" y="357"/>
                </a:lnTo>
                <a:lnTo>
                  <a:pt x="592" y="372"/>
                </a:lnTo>
                <a:lnTo>
                  <a:pt x="647" y="387"/>
                </a:lnTo>
                <a:lnTo>
                  <a:pt x="703" y="402"/>
                </a:lnTo>
                <a:lnTo>
                  <a:pt x="764" y="416"/>
                </a:lnTo>
                <a:lnTo>
                  <a:pt x="826" y="431"/>
                </a:lnTo>
                <a:lnTo>
                  <a:pt x="890" y="444"/>
                </a:lnTo>
                <a:lnTo>
                  <a:pt x="958" y="459"/>
                </a:lnTo>
                <a:lnTo>
                  <a:pt x="1028" y="472"/>
                </a:lnTo>
                <a:lnTo>
                  <a:pt x="1101" y="483"/>
                </a:lnTo>
                <a:lnTo>
                  <a:pt x="1177" y="494"/>
                </a:lnTo>
                <a:lnTo>
                  <a:pt x="1255" y="505"/>
                </a:lnTo>
                <a:lnTo>
                  <a:pt x="1256" y="503"/>
                </a:lnTo>
                <a:lnTo>
                  <a:pt x="1260" y="497"/>
                </a:lnTo>
                <a:lnTo>
                  <a:pt x="1265" y="487"/>
                </a:lnTo>
                <a:lnTo>
                  <a:pt x="1272" y="473"/>
                </a:lnTo>
                <a:lnTo>
                  <a:pt x="1278" y="456"/>
                </a:lnTo>
                <a:lnTo>
                  <a:pt x="1282" y="437"/>
                </a:lnTo>
                <a:lnTo>
                  <a:pt x="1285" y="415"/>
                </a:lnTo>
                <a:lnTo>
                  <a:pt x="1284" y="391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08" name="AutoShape 288"/>
          <p:cNvSpPr>
            <a:spLocks noChangeAspect="1" noChangeArrowheads="1" noTextEdit="1"/>
          </p:cNvSpPr>
          <p:nvPr/>
        </p:nvSpPr>
        <p:spPr bwMode="auto">
          <a:xfrm>
            <a:off x="7104063" y="5305425"/>
            <a:ext cx="2540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09" name="Freeform 289"/>
          <p:cNvSpPr>
            <a:spLocks/>
          </p:cNvSpPr>
          <p:nvPr/>
        </p:nvSpPr>
        <p:spPr bwMode="auto">
          <a:xfrm>
            <a:off x="7156450" y="5324475"/>
            <a:ext cx="36513" cy="49213"/>
          </a:xfrm>
          <a:custGeom>
            <a:avLst/>
            <a:gdLst/>
            <a:ahLst/>
            <a:cxnLst>
              <a:cxn ang="0">
                <a:pos x="63" y="28"/>
              </a:cxn>
              <a:cxn ang="0">
                <a:pos x="49" y="37"/>
              </a:cxn>
              <a:cxn ang="0">
                <a:pos x="38" y="47"/>
              </a:cxn>
              <a:cxn ang="0">
                <a:pos x="27" y="59"/>
              </a:cxn>
              <a:cxn ang="0">
                <a:pos x="18" y="72"/>
              </a:cxn>
              <a:cxn ang="0">
                <a:pos x="10" y="86"/>
              </a:cxn>
              <a:cxn ang="0">
                <a:pos x="5" y="101"/>
              </a:cxn>
              <a:cxn ang="0">
                <a:pos x="2" y="117"/>
              </a:cxn>
              <a:cxn ang="0">
                <a:pos x="0" y="133"/>
              </a:cxn>
              <a:cxn ang="0">
                <a:pos x="2" y="155"/>
              </a:cxn>
              <a:cxn ang="0">
                <a:pos x="10" y="173"/>
              </a:cxn>
              <a:cxn ang="0">
                <a:pos x="23" y="190"/>
              </a:cxn>
              <a:cxn ang="0">
                <a:pos x="40" y="201"/>
              </a:cxn>
              <a:cxn ang="0">
                <a:pos x="59" y="211"/>
              </a:cxn>
              <a:cxn ang="0">
                <a:pos x="79" y="215"/>
              </a:cxn>
              <a:cxn ang="0">
                <a:pos x="100" y="216"/>
              </a:cxn>
              <a:cxn ang="0">
                <a:pos x="120" y="213"/>
              </a:cxn>
              <a:cxn ang="0">
                <a:pos x="124" y="213"/>
              </a:cxn>
              <a:cxn ang="0">
                <a:pos x="128" y="211"/>
              </a:cxn>
              <a:cxn ang="0">
                <a:pos x="131" y="208"/>
              </a:cxn>
              <a:cxn ang="0">
                <a:pos x="132" y="203"/>
              </a:cxn>
              <a:cxn ang="0">
                <a:pos x="130" y="198"/>
              </a:cxn>
              <a:cxn ang="0">
                <a:pos x="126" y="194"/>
              </a:cxn>
              <a:cxn ang="0">
                <a:pos x="121" y="190"/>
              </a:cxn>
              <a:cxn ang="0">
                <a:pos x="116" y="187"/>
              </a:cxn>
              <a:cxn ang="0">
                <a:pos x="105" y="184"/>
              </a:cxn>
              <a:cxn ang="0">
                <a:pos x="95" y="182"/>
              </a:cxn>
              <a:cxn ang="0">
                <a:pos x="84" y="180"/>
              </a:cxn>
              <a:cxn ang="0">
                <a:pos x="75" y="178"/>
              </a:cxn>
              <a:cxn ang="0">
                <a:pos x="65" y="175"/>
              </a:cxn>
              <a:cxn ang="0">
                <a:pos x="56" y="170"/>
              </a:cxn>
              <a:cxn ang="0">
                <a:pos x="47" y="165"/>
              </a:cxn>
              <a:cxn ang="0">
                <a:pos x="39" y="156"/>
              </a:cxn>
              <a:cxn ang="0">
                <a:pos x="36" y="120"/>
              </a:cxn>
              <a:cxn ang="0">
                <a:pos x="44" y="90"/>
              </a:cxn>
              <a:cxn ang="0">
                <a:pos x="61" y="67"/>
              </a:cxn>
              <a:cxn ang="0">
                <a:pos x="84" y="47"/>
              </a:cxn>
              <a:cxn ang="0">
                <a:pos x="109" y="32"/>
              </a:cxn>
              <a:cxn ang="0">
                <a:pos x="136" y="21"/>
              </a:cxn>
              <a:cxn ang="0">
                <a:pos x="160" y="12"/>
              </a:cxn>
              <a:cxn ang="0">
                <a:pos x="179" y="5"/>
              </a:cxn>
              <a:cxn ang="0">
                <a:pos x="167" y="1"/>
              </a:cxn>
              <a:cxn ang="0">
                <a:pos x="154" y="0"/>
              </a:cxn>
              <a:cxn ang="0">
                <a:pos x="140" y="2"/>
              </a:cxn>
              <a:cxn ang="0">
                <a:pos x="124" y="5"/>
              </a:cxn>
              <a:cxn ang="0">
                <a:pos x="108" y="10"/>
              </a:cxn>
              <a:cxn ang="0">
                <a:pos x="92" y="15"/>
              </a:cxn>
              <a:cxn ang="0">
                <a:pos x="77" y="22"/>
              </a:cxn>
              <a:cxn ang="0">
                <a:pos x="63" y="28"/>
              </a:cxn>
            </a:cxnLst>
            <a:rect l="0" t="0" r="r" b="b"/>
            <a:pathLst>
              <a:path w="179" h="216">
                <a:moveTo>
                  <a:pt x="63" y="28"/>
                </a:moveTo>
                <a:lnTo>
                  <a:pt x="49" y="37"/>
                </a:lnTo>
                <a:lnTo>
                  <a:pt x="38" y="47"/>
                </a:lnTo>
                <a:lnTo>
                  <a:pt x="27" y="59"/>
                </a:lnTo>
                <a:lnTo>
                  <a:pt x="18" y="72"/>
                </a:lnTo>
                <a:lnTo>
                  <a:pt x="10" y="86"/>
                </a:lnTo>
                <a:lnTo>
                  <a:pt x="5" y="101"/>
                </a:lnTo>
                <a:lnTo>
                  <a:pt x="2" y="117"/>
                </a:lnTo>
                <a:lnTo>
                  <a:pt x="0" y="133"/>
                </a:lnTo>
                <a:lnTo>
                  <a:pt x="2" y="155"/>
                </a:lnTo>
                <a:lnTo>
                  <a:pt x="10" y="173"/>
                </a:lnTo>
                <a:lnTo>
                  <a:pt x="23" y="190"/>
                </a:lnTo>
                <a:lnTo>
                  <a:pt x="40" y="201"/>
                </a:lnTo>
                <a:lnTo>
                  <a:pt x="59" y="211"/>
                </a:lnTo>
                <a:lnTo>
                  <a:pt x="79" y="215"/>
                </a:lnTo>
                <a:lnTo>
                  <a:pt x="100" y="216"/>
                </a:lnTo>
                <a:lnTo>
                  <a:pt x="120" y="213"/>
                </a:lnTo>
                <a:lnTo>
                  <a:pt x="124" y="213"/>
                </a:lnTo>
                <a:lnTo>
                  <a:pt x="128" y="211"/>
                </a:lnTo>
                <a:lnTo>
                  <a:pt x="131" y="208"/>
                </a:lnTo>
                <a:lnTo>
                  <a:pt x="132" y="203"/>
                </a:lnTo>
                <a:lnTo>
                  <a:pt x="130" y="198"/>
                </a:lnTo>
                <a:lnTo>
                  <a:pt x="126" y="194"/>
                </a:lnTo>
                <a:lnTo>
                  <a:pt x="121" y="190"/>
                </a:lnTo>
                <a:lnTo>
                  <a:pt x="116" y="187"/>
                </a:lnTo>
                <a:lnTo>
                  <a:pt x="105" y="184"/>
                </a:lnTo>
                <a:lnTo>
                  <a:pt x="95" y="182"/>
                </a:lnTo>
                <a:lnTo>
                  <a:pt x="84" y="180"/>
                </a:lnTo>
                <a:lnTo>
                  <a:pt x="75" y="178"/>
                </a:lnTo>
                <a:lnTo>
                  <a:pt x="65" y="175"/>
                </a:lnTo>
                <a:lnTo>
                  <a:pt x="56" y="170"/>
                </a:lnTo>
                <a:lnTo>
                  <a:pt x="47" y="165"/>
                </a:lnTo>
                <a:lnTo>
                  <a:pt x="39" y="156"/>
                </a:lnTo>
                <a:lnTo>
                  <a:pt x="36" y="120"/>
                </a:lnTo>
                <a:lnTo>
                  <a:pt x="44" y="90"/>
                </a:lnTo>
                <a:lnTo>
                  <a:pt x="61" y="67"/>
                </a:lnTo>
                <a:lnTo>
                  <a:pt x="84" y="47"/>
                </a:lnTo>
                <a:lnTo>
                  <a:pt x="109" y="32"/>
                </a:lnTo>
                <a:lnTo>
                  <a:pt x="136" y="21"/>
                </a:lnTo>
                <a:lnTo>
                  <a:pt x="160" y="12"/>
                </a:lnTo>
                <a:lnTo>
                  <a:pt x="179" y="5"/>
                </a:lnTo>
                <a:lnTo>
                  <a:pt x="167" y="1"/>
                </a:lnTo>
                <a:lnTo>
                  <a:pt x="154" y="0"/>
                </a:lnTo>
                <a:lnTo>
                  <a:pt x="140" y="2"/>
                </a:lnTo>
                <a:lnTo>
                  <a:pt x="124" y="5"/>
                </a:lnTo>
                <a:lnTo>
                  <a:pt x="108" y="10"/>
                </a:lnTo>
                <a:lnTo>
                  <a:pt x="92" y="15"/>
                </a:lnTo>
                <a:lnTo>
                  <a:pt x="77" y="22"/>
                </a:lnTo>
                <a:lnTo>
                  <a:pt x="63" y="28"/>
                </a:lnTo>
                <a:close/>
              </a:path>
            </a:pathLst>
          </a:custGeom>
          <a:solidFill>
            <a:srgbClr val="C9E8FF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10" name="Freeform 290"/>
          <p:cNvSpPr>
            <a:spLocks/>
          </p:cNvSpPr>
          <p:nvPr/>
        </p:nvSpPr>
        <p:spPr bwMode="auto">
          <a:xfrm>
            <a:off x="7218363" y="5322888"/>
            <a:ext cx="22225" cy="38100"/>
          </a:xfrm>
          <a:custGeom>
            <a:avLst/>
            <a:gdLst/>
            <a:ahLst/>
            <a:cxnLst>
              <a:cxn ang="0">
                <a:pos x="96" y="55"/>
              </a:cxn>
              <a:cxn ang="0">
                <a:pos x="101" y="72"/>
              </a:cxn>
              <a:cxn ang="0">
                <a:pos x="100" y="88"/>
              </a:cxn>
              <a:cxn ang="0">
                <a:pos x="92" y="101"/>
              </a:cxn>
              <a:cxn ang="0">
                <a:pos x="82" y="112"/>
              </a:cxn>
              <a:cxn ang="0">
                <a:pos x="69" y="123"/>
              </a:cxn>
              <a:cxn ang="0">
                <a:pos x="54" y="134"/>
              </a:cxn>
              <a:cxn ang="0">
                <a:pos x="40" y="143"/>
              </a:cxn>
              <a:cxn ang="0">
                <a:pos x="27" y="153"/>
              </a:cxn>
              <a:cxn ang="0">
                <a:pos x="25" y="156"/>
              </a:cxn>
              <a:cxn ang="0">
                <a:pos x="24" y="158"/>
              </a:cxn>
              <a:cxn ang="0">
                <a:pos x="24" y="162"/>
              </a:cxn>
              <a:cxn ang="0">
                <a:pos x="25" y="165"/>
              </a:cxn>
              <a:cxn ang="0">
                <a:pos x="28" y="167"/>
              </a:cxn>
              <a:cxn ang="0">
                <a:pos x="31" y="168"/>
              </a:cxn>
              <a:cxn ang="0">
                <a:pos x="33" y="168"/>
              </a:cxn>
              <a:cxn ang="0">
                <a:pos x="37" y="167"/>
              </a:cxn>
              <a:cxn ang="0">
                <a:pos x="53" y="157"/>
              </a:cxn>
              <a:cxn ang="0">
                <a:pos x="69" y="147"/>
              </a:cxn>
              <a:cxn ang="0">
                <a:pos x="84" y="135"/>
              </a:cxn>
              <a:cxn ang="0">
                <a:pos x="97" y="121"/>
              </a:cxn>
              <a:cxn ang="0">
                <a:pos x="107" y="106"/>
              </a:cxn>
              <a:cxn ang="0">
                <a:pos x="113" y="89"/>
              </a:cxn>
              <a:cxn ang="0">
                <a:pos x="114" y="71"/>
              </a:cxn>
              <a:cxn ang="0">
                <a:pos x="110" y="51"/>
              </a:cxn>
              <a:cxn ang="0">
                <a:pos x="101" y="36"/>
              </a:cxn>
              <a:cxn ang="0">
                <a:pos x="87" y="24"/>
              </a:cxn>
              <a:cxn ang="0">
                <a:pos x="70" y="14"/>
              </a:cxn>
              <a:cxn ang="0">
                <a:pos x="51" y="7"/>
              </a:cxn>
              <a:cxn ang="0">
                <a:pos x="32" y="2"/>
              </a:cxn>
              <a:cxn ang="0">
                <a:pos x="17" y="0"/>
              </a:cxn>
              <a:cxn ang="0">
                <a:pos x="5" y="0"/>
              </a:cxn>
              <a:cxn ang="0">
                <a:pos x="0" y="3"/>
              </a:cxn>
              <a:cxn ang="0">
                <a:pos x="12" y="9"/>
              </a:cxn>
              <a:cxn ang="0">
                <a:pos x="26" y="13"/>
              </a:cxn>
              <a:cxn ang="0">
                <a:pos x="41" y="17"/>
              </a:cxn>
              <a:cxn ang="0">
                <a:pos x="54" y="22"/>
              </a:cxn>
              <a:cxn ang="0">
                <a:pos x="68" y="27"/>
              </a:cxn>
              <a:cxn ang="0">
                <a:pos x="80" y="34"/>
              </a:cxn>
              <a:cxn ang="0">
                <a:pos x="89" y="43"/>
              </a:cxn>
              <a:cxn ang="0">
                <a:pos x="96" y="55"/>
              </a:cxn>
            </a:cxnLst>
            <a:rect l="0" t="0" r="r" b="b"/>
            <a:pathLst>
              <a:path w="114" h="168">
                <a:moveTo>
                  <a:pt x="96" y="55"/>
                </a:moveTo>
                <a:lnTo>
                  <a:pt x="101" y="72"/>
                </a:lnTo>
                <a:lnTo>
                  <a:pt x="100" y="88"/>
                </a:lnTo>
                <a:lnTo>
                  <a:pt x="92" y="101"/>
                </a:lnTo>
                <a:lnTo>
                  <a:pt x="82" y="112"/>
                </a:lnTo>
                <a:lnTo>
                  <a:pt x="69" y="123"/>
                </a:lnTo>
                <a:lnTo>
                  <a:pt x="54" y="134"/>
                </a:lnTo>
                <a:lnTo>
                  <a:pt x="40" y="143"/>
                </a:lnTo>
                <a:lnTo>
                  <a:pt x="27" y="153"/>
                </a:lnTo>
                <a:lnTo>
                  <a:pt x="25" y="156"/>
                </a:lnTo>
                <a:lnTo>
                  <a:pt x="24" y="158"/>
                </a:lnTo>
                <a:lnTo>
                  <a:pt x="24" y="162"/>
                </a:lnTo>
                <a:lnTo>
                  <a:pt x="25" y="165"/>
                </a:lnTo>
                <a:lnTo>
                  <a:pt x="28" y="167"/>
                </a:lnTo>
                <a:lnTo>
                  <a:pt x="31" y="168"/>
                </a:lnTo>
                <a:lnTo>
                  <a:pt x="33" y="168"/>
                </a:lnTo>
                <a:lnTo>
                  <a:pt x="37" y="167"/>
                </a:lnTo>
                <a:lnTo>
                  <a:pt x="53" y="157"/>
                </a:lnTo>
                <a:lnTo>
                  <a:pt x="69" y="147"/>
                </a:lnTo>
                <a:lnTo>
                  <a:pt x="84" y="135"/>
                </a:lnTo>
                <a:lnTo>
                  <a:pt x="97" y="121"/>
                </a:lnTo>
                <a:lnTo>
                  <a:pt x="107" y="106"/>
                </a:lnTo>
                <a:lnTo>
                  <a:pt x="113" y="89"/>
                </a:lnTo>
                <a:lnTo>
                  <a:pt x="114" y="71"/>
                </a:lnTo>
                <a:lnTo>
                  <a:pt x="110" y="51"/>
                </a:lnTo>
                <a:lnTo>
                  <a:pt x="101" y="36"/>
                </a:lnTo>
                <a:lnTo>
                  <a:pt x="87" y="24"/>
                </a:lnTo>
                <a:lnTo>
                  <a:pt x="70" y="14"/>
                </a:lnTo>
                <a:lnTo>
                  <a:pt x="51" y="7"/>
                </a:lnTo>
                <a:lnTo>
                  <a:pt x="32" y="2"/>
                </a:lnTo>
                <a:lnTo>
                  <a:pt x="17" y="0"/>
                </a:lnTo>
                <a:lnTo>
                  <a:pt x="5" y="0"/>
                </a:lnTo>
                <a:lnTo>
                  <a:pt x="0" y="3"/>
                </a:lnTo>
                <a:lnTo>
                  <a:pt x="12" y="9"/>
                </a:lnTo>
                <a:lnTo>
                  <a:pt x="26" y="13"/>
                </a:lnTo>
                <a:lnTo>
                  <a:pt x="41" y="17"/>
                </a:lnTo>
                <a:lnTo>
                  <a:pt x="54" y="22"/>
                </a:lnTo>
                <a:lnTo>
                  <a:pt x="68" y="27"/>
                </a:lnTo>
                <a:lnTo>
                  <a:pt x="80" y="34"/>
                </a:lnTo>
                <a:lnTo>
                  <a:pt x="89" y="43"/>
                </a:lnTo>
                <a:lnTo>
                  <a:pt x="96" y="55"/>
                </a:lnTo>
                <a:close/>
              </a:path>
            </a:pathLst>
          </a:custGeom>
          <a:solidFill>
            <a:srgbClr val="C9E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11" name="Freeform 291"/>
          <p:cNvSpPr>
            <a:spLocks/>
          </p:cNvSpPr>
          <p:nvPr/>
        </p:nvSpPr>
        <p:spPr bwMode="auto">
          <a:xfrm>
            <a:off x="7134225" y="5314950"/>
            <a:ext cx="58738" cy="79375"/>
          </a:xfrm>
          <a:custGeom>
            <a:avLst/>
            <a:gdLst/>
            <a:ahLst/>
            <a:cxnLst>
              <a:cxn ang="0">
                <a:pos x="90" y="65"/>
              </a:cxn>
              <a:cxn ang="0">
                <a:pos x="48" y="106"/>
              </a:cxn>
              <a:cxn ang="0">
                <a:pos x="15" y="155"/>
              </a:cxn>
              <a:cxn ang="0">
                <a:pos x="0" y="210"/>
              </a:cxn>
              <a:cxn ang="0">
                <a:pos x="3" y="248"/>
              </a:cxn>
              <a:cxn ang="0">
                <a:pos x="8" y="262"/>
              </a:cxn>
              <a:cxn ang="0">
                <a:pos x="17" y="276"/>
              </a:cxn>
              <a:cxn ang="0">
                <a:pos x="29" y="288"/>
              </a:cxn>
              <a:cxn ang="0">
                <a:pos x="50" y="301"/>
              </a:cxn>
              <a:cxn ang="0">
                <a:pos x="77" y="315"/>
              </a:cxn>
              <a:cxn ang="0">
                <a:pos x="107" y="326"/>
              </a:cxn>
              <a:cxn ang="0">
                <a:pos x="136" y="334"/>
              </a:cxn>
              <a:cxn ang="0">
                <a:pos x="167" y="341"/>
              </a:cxn>
              <a:cxn ang="0">
                <a:pos x="197" y="345"/>
              </a:cxn>
              <a:cxn ang="0">
                <a:pos x="228" y="348"/>
              </a:cxn>
              <a:cxn ang="0">
                <a:pos x="259" y="350"/>
              </a:cxn>
              <a:cxn ang="0">
                <a:pos x="279" y="351"/>
              </a:cxn>
              <a:cxn ang="0">
                <a:pos x="286" y="345"/>
              </a:cxn>
              <a:cxn ang="0">
                <a:pos x="289" y="335"/>
              </a:cxn>
              <a:cxn ang="0">
                <a:pos x="282" y="328"/>
              </a:cxn>
              <a:cxn ang="0">
                <a:pos x="263" y="322"/>
              </a:cxn>
              <a:cxn ang="0">
                <a:pos x="236" y="317"/>
              </a:cxn>
              <a:cxn ang="0">
                <a:pos x="208" y="313"/>
              </a:cxn>
              <a:cxn ang="0">
                <a:pos x="179" y="308"/>
              </a:cxn>
              <a:cxn ang="0">
                <a:pos x="152" y="303"/>
              </a:cxn>
              <a:cxn ang="0">
                <a:pos x="125" y="296"/>
              </a:cxn>
              <a:cxn ang="0">
                <a:pos x="98" y="287"/>
              </a:cxn>
              <a:cxn ang="0">
                <a:pos x="72" y="276"/>
              </a:cxn>
              <a:cxn ang="0">
                <a:pos x="49" y="261"/>
              </a:cxn>
              <a:cxn ang="0">
                <a:pos x="34" y="241"/>
              </a:cxn>
              <a:cxn ang="0">
                <a:pos x="30" y="215"/>
              </a:cxn>
              <a:cxn ang="0">
                <a:pos x="34" y="186"/>
              </a:cxn>
              <a:cxn ang="0">
                <a:pos x="46" y="158"/>
              </a:cxn>
              <a:cxn ang="0">
                <a:pos x="64" y="128"/>
              </a:cxn>
              <a:cxn ang="0">
                <a:pos x="85" y="102"/>
              </a:cxn>
              <a:cxn ang="0">
                <a:pos x="110" y="77"/>
              </a:cxn>
              <a:cxn ang="0">
                <a:pos x="137" y="53"/>
              </a:cxn>
              <a:cxn ang="0">
                <a:pos x="175" y="35"/>
              </a:cxn>
              <a:cxn ang="0">
                <a:pos x="213" y="19"/>
              </a:cxn>
              <a:cxn ang="0">
                <a:pos x="237" y="6"/>
              </a:cxn>
              <a:cxn ang="0">
                <a:pos x="230" y="0"/>
              </a:cxn>
              <a:cxn ang="0">
                <a:pos x="198" y="4"/>
              </a:cxn>
              <a:cxn ang="0">
                <a:pos x="161" y="17"/>
              </a:cxn>
              <a:cxn ang="0">
                <a:pos x="127" y="35"/>
              </a:cxn>
            </a:cxnLst>
            <a:rect l="0" t="0" r="r" b="b"/>
            <a:pathLst>
              <a:path w="289" h="351">
                <a:moveTo>
                  <a:pt x="112" y="46"/>
                </a:moveTo>
                <a:lnTo>
                  <a:pt x="90" y="65"/>
                </a:lnTo>
                <a:lnTo>
                  <a:pt x="68" y="84"/>
                </a:lnTo>
                <a:lnTo>
                  <a:pt x="48" y="106"/>
                </a:lnTo>
                <a:lnTo>
                  <a:pt x="30" y="130"/>
                </a:lnTo>
                <a:lnTo>
                  <a:pt x="15" y="155"/>
                </a:lnTo>
                <a:lnTo>
                  <a:pt x="5" y="181"/>
                </a:lnTo>
                <a:lnTo>
                  <a:pt x="0" y="210"/>
                </a:lnTo>
                <a:lnTo>
                  <a:pt x="1" y="240"/>
                </a:lnTo>
                <a:lnTo>
                  <a:pt x="3" y="248"/>
                </a:lnTo>
                <a:lnTo>
                  <a:pt x="5" y="256"/>
                </a:lnTo>
                <a:lnTo>
                  <a:pt x="8" y="262"/>
                </a:lnTo>
                <a:lnTo>
                  <a:pt x="12" y="270"/>
                </a:lnTo>
                <a:lnTo>
                  <a:pt x="17" y="276"/>
                </a:lnTo>
                <a:lnTo>
                  <a:pt x="24" y="283"/>
                </a:lnTo>
                <a:lnTo>
                  <a:pt x="29" y="288"/>
                </a:lnTo>
                <a:lnTo>
                  <a:pt x="36" y="292"/>
                </a:lnTo>
                <a:lnTo>
                  <a:pt x="50" y="301"/>
                </a:lnTo>
                <a:lnTo>
                  <a:pt x="64" y="308"/>
                </a:lnTo>
                <a:lnTo>
                  <a:pt x="77" y="315"/>
                </a:lnTo>
                <a:lnTo>
                  <a:pt x="92" y="320"/>
                </a:lnTo>
                <a:lnTo>
                  <a:pt x="107" y="326"/>
                </a:lnTo>
                <a:lnTo>
                  <a:pt x="121" y="330"/>
                </a:lnTo>
                <a:lnTo>
                  <a:pt x="136" y="334"/>
                </a:lnTo>
                <a:lnTo>
                  <a:pt x="151" y="337"/>
                </a:lnTo>
                <a:lnTo>
                  <a:pt x="167" y="341"/>
                </a:lnTo>
                <a:lnTo>
                  <a:pt x="181" y="343"/>
                </a:lnTo>
                <a:lnTo>
                  <a:pt x="197" y="345"/>
                </a:lnTo>
                <a:lnTo>
                  <a:pt x="213" y="347"/>
                </a:lnTo>
                <a:lnTo>
                  <a:pt x="228" y="348"/>
                </a:lnTo>
                <a:lnTo>
                  <a:pt x="243" y="349"/>
                </a:lnTo>
                <a:lnTo>
                  <a:pt x="259" y="350"/>
                </a:lnTo>
                <a:lnTo>
                  <a:pt x="274" y="351"/>
                </a:lnTo>
                <a:lnTo>
                  <a:pt x="279" y="351"/>
                </a:lnTo>
                <a:lnTo>
                  <a:pt x="283" y="349"/>
                </a:lnTo>
                <a:lnTo>
                  <a:pt x="286" y="345"/>
                </a:lnTo>
                <a:lnTo>
                  <a:pt x="289" y="341"/>
                </a:lnTo>
                <a:lnTo>
                  <a:pt x="289" y="335"/>
                </a:lnTo>
                <a:lnTo>
                  <a:pt x="286" y="331"/>
                </a:lnTo>
                <a:lnTo>
                  <a:pt x="282" y="328"/>
                </a:lnTo>
                <a:lnTo>
                  <a:pt x="277" y="326"/>
                </a:lnTo>
                <a:lnTo>
                  <a:pt x="263" y="322"/>
                </a:lnTo>
                <a:lnTo>
                  <a:pt x="250" y="320"/>
                </a:lnTo>
                <a:lnTo>
                  <a:pt x="236" y="317"/>
                </a:lnTo>
                <a:lnTo>
                  <a:pt x="221" y="315"/>
                </a:lnTo>
                <a:lnTo>
                  <a:pt x="208" y="313"/>
                </a:lnTo>
                <a:lnTo>
                  <a:pt x="194" y="311"/>
                </a:lnTo>
                <a:lnTo>
                  <a:pt x="179" y="308"/>
                </a:lnTo>
                <a:lnTo>
                  <a:pt x="166" y="305"/>
                </a:lnTo>
                <a:lnTo>
                  <a:pt x="152" y="303"/>
                </a:lnTo>
                <a:lnTo>
                  <a:pt x="138" y="300"/>
                </a:lnTo>
                <a:lnTo>
                  <a:pt x="125" y="296"/>
                </a:lnTo>
                <a:lnTo>
                  <a:pt x="111" y="292"/>
                </a:lnTo>
                <a:lnTo>
                  <a:pt x="98" y="287"/>
                </a:lnTo>
                <a:lnTo>
                  <a:pt x="85" y="282"/>
                </a:lnTo>
                <a:lnTo>
                  <a:pt x="72" y="276"/>
                </a:lnTo>
                <a:lnTo>
                  <a:pt x="59" y="269"/>
                </a:lnTo>
                <a:lnTo>
                  <a:pt x="49" y="261"/>
                </a:lnTo>
                <a:lnTo>
                  <a:pt x="41" y="252"/>
                </a:lnTo>
                <a:lnTo>
                  <a:pt x="34" y="241"/>
                </a:lnTo>
                <a:lnTo>
                  <a:pt x="31" y="228"/>
                </a:lnTo>
                <a:lnTo>
                  <a:pt x="30" y="215"/>
                </a:lnTo>
                <a:lnTo>
                  <a:pt x="31" y="201"/>
                </a:lnTo>
                <a:lnTo>
                  <a:pt x="34" y="186"/>
                </a:lnTo>
                <a:lnTo>
                  <a:pt x="38" y="174"/>
                </a:lnTo>
                <a:lnTo>
                  <a:pt x="46" y="158"/>
                </a:lnTo>
                <a:lnTo>
                  <a:pt x="54" y="142"/>
                </a:lnTo>
                <a:lnTo>
                  <a:pt x="64" y="128"/>
                </a:lnTo>
                <a:lnTo>
                  <a:pt x="74" y="115"/>
                </a:lnTo>
                <a:lnTo>
                  <a:pt x="85" y="102"/>
                </a:lnTo>
                <a:lnTo>
                  <a:pt x="96" y="89"/>
                </a:lnTo>
                <a:lnTo>
                  <a:pt x="110" y="77"/>
                </a:lnTo>
                <a:lnTo>
                  <a:pt x="124" y="64"/>
                </a:lnTo>
                <a:lnTo>
                  <a:pt x="137" y="53"/>
                </a:lnTo>
                <a:lnTo>
                  <a:pt x="155" y="43"/>
                </a:lnTo>
                <a:lnTo>
                  <a:pt x="175" y="35"/>
                </a:lnTo>
                <a:lnTo>
                  <a:pt x="195" y="26"/>
                </a:lnTo>
                <a:lnTo>
                  <a:pt x="213" y="19"/>
                </a:lnTo>
                <a:lnTo>
                  <a:pt x="228" y="12"/>
                </a:lnTo>
                <a:lnTo>
                  <a:pt x="237" y="6"/>
                </a:lnTo>
                <a:lnTo>
                  <a:pt x="240" y="2"/>
                </a:lnTo>
                <a:lnTo>
                  <a:pt x="230" y="0"/>
                </a:lnTo>
                <a:lnTo>
                  <a:pt x="215" y="1"/>
                </a:lnTo>
                <a:lnTo>
                  <a:pt x="198" y="4"/>
                </a:lnTo>
                <a:lnTo>
                  <a:pt x="180" y="9"/>
                </a:lnTo>
                <a:lnTo>
                  <a:pt x="161" y="17"/>
                </a:lnTo>
                <a:lnTo>
                  <a:pt x="144" y="25"/>
                </a:lnTo>
                <a:lnTo>
                  <a:pt x="127" y="35"/>
                </a:lnTo>
                <a:lnTo>
                  <a:pt x="112" y="46"/>
                </a:lnTo>
                <a:close/>
              </a:path>
            </a:pathLst>
          </a:custGeom>
          <a:solidFill>
            <a:srgbClr val="C9E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12" name="Freeform 292"/>
          <p:cNvSpPr>
            <a:spLocks/>
          </p:cNvSpPr>
          <p:nvPr/>
        </p:nvSpPr>
        <p:spPr bwMode="auto">
          <a:xfrm>
            <a:off x="7215188" y="5311775"/>
            <a:ext cx="50800" cy="53975"/>
          </a:xfrm>
          <a:custGeom>
            <a:avLst/>
            <a:gdLst/>
            <a:ahLst/>
            <a:cxnLst>
              <a:cxn ang="0">
                <a:pos x="210" y="71"/>
              </a:cxn>
              <a:cxn ang="0">
                <a:pos x="222" y="84"/>
              </a:cxn>
              <a:cxn ang="0">
                <a:pos x="229" y="99"/>
              </a:cxn>
              <a:cxn ang="0">
                <a:pos x="232" y="115"/>
              </a:cxn>
              <a:cxn ang="0">
                <a:pos x="232" y="132"/>
              </a:cxn>
              <a:cxn ang="0">
                <a:pos x="230" y="146"/>
              </a:cxn>
              <a:cxn ang="0">
                <a:pos x="226" y="158"/>
              </a:cxn>
              <a:cxn ang="0">
                <a:pos x="219" y="170"/>
              </a:cxn>
              <a:cxn ang="0">
                <a:pos x="211" y="179"/>
              </a:cxn>
              <a:cxn ang="0">
                <a:pos x="202" y="190"/>
              </a:cxn>
              <a:cxn ang="0">
                <a:pos x="193" y="199"/>
              </a:cxn>
              <a:cxn ang="0">
                <a:pos x="183" y="208"/>
              </a:cxn>
              <a:cxn ang="0">
                <a:pos x="174" y="218"/>
              </a:cxn>
              <a:cxn ang="0">
                <a:pos x="172" y="221"/>
              </a:cxn>
              <a:cxn ang="0">
                <a:pos x="172" y="224"/>
              </a:cxn>
              <a:cxn ang="0">
                <a:pos x="172" y="227"/>
              </a:cxn>
              <a:cxn ang="0">
                <a:pos x="174" y="231"/>
              </a:cxn>
              <a:cxn ang="0">
                <a:pos x="177" y="233"/>
              </a:cxn>
              <a:cxn ang="0">
                <a:pos x="181" y="234"/>
              </a:cxn>
              <a:cxn ang="0">
                <a:pos x="184" y="233"/>
              </a:cxn>
              <a:cxn ang="0">
                <a:pos x="187" y="231"/>
              </a:cxn>
              <a:cxn ang="0">
                <a:pos x="208" y="217"/>
              </a:cxn>
              <a:cxn ang="0">
                <a:pos x="226" y="199"/>
              </a:cxn>
              <a:cxn ang="0">
                <a:pos x="240" y="178"/>
              </a:cxn>
              <a:cxn ang="0">
                <a:pos x="249" y="155"/>
              </a:cxn>
              <a:cxn ang="0">
                <a:pos x="254" y="131"/>
              </a:cxn>
              <a:cxn ang="0">
                <a:pos x="251" y="107"/>
              </a:cxn>
              <a:cxn ang="0">
                <a:pos x="243" y="84"/>
              </a:cxn>
              <a:cxn ang="0">
                <a:pos x="226" y="64"/>
              </a:cxn>
              <a:cxn ang="0">
                <a:pos x="214" y="53"/>
              </a:cxn>
              <a:cxn ang="0">
                <a:pos x="199" y="45"/>
              </a:cxn>
              <a:cxn ang="0">
                <a:pos x="183" y="36"/>
              </a:cxn>
              <a:cxn ang="0">
                <a:pos x="165" y="29"/>
              </a:cxn>
              <a:cxn ang="0">
                <a:pos x="147" y="21"/>
              </a:cxn>
              <a:cxn ang="0">
                <a:pos x="129" y="16"/>
              </a:cxn>
              <a:cxn ang="0">
                <a:pos x="111" y="12"/>
              </a:cxn>
              <a:cxn ang="0">
                <a:pos x="93" y="7"/>
              </a:cxn>
              <a:cxn ang="0">
                <a:pos x="75" y="4"/>
              </a:cxn>
              <a:cxn ang="0">
                <a:pos x="59" y="2"/>
              </a:cxn>
              <a:cxn ang="0">
                <a:pos x="43" y="0"/>
              </a:cxn>
              <a:cxn ang="0">
                <a:pos x="31" y="0"/>
              </a:cxn>
              <a:cxn ang="0">
                <a:pos x="19" y="0"/>
              </a:cxn>
              <a:cxn ang="0">
                <a:pos x="10" y="0"/>
              </a:cxn>
              <a:cxn ang="0">
                <a:pos x="3" y="2"/>
              </a:cxn>
              <a:cxn ang="0">
                <a:pos x="0" y="4"/>
              </a:cxn>
              <a:cxn ang="0">
                <a:pos x="11" y="6"/>
              </a:cxn>
              <a:cxn ang="0">
                <a:pos x="21" y="7"/>
              </a:cxn>
              <a:cxn ang="0">
                <a:pos x="34" y="9"/>
              </a:cxn>
              <a:cxn ang="0">
                <a:pos x="46" y="12"/>
              </a:cxn>
              <a:cxn ang="0">
                <a:pos x="59" y="15"/>
              </a:cxn>
              <a:cxn ang="0">
                <a:pos x="74" y="17"/>
              </a:cxn>
              <a:cxn ang="0">
                <a:pos x="87" y="20"/>
              </a:cxn>
              <a:cxn ang="0">
                <a:pos x="102" y="23"/>
              </a:cxn>
              <a:cxn ang="0">
                <a:pos x="116" y="28"/>
              </a:cxn>
              <a:cxn ang="0">
                <a:pos x="131" y="32"/>
              </a:cxn>
              <a:cxn ang="0">
                <a:pos x="145" y="36"/>
              </a:cxn>
              <a:cxn ang="0">
                <a:pos x="159" y="42"/>
              </a:cxn>
              <a:cxn ang="0">
                <a:pos x="173" y="48"/>
              </a:cxn>
              <a:cxn ang="0">
                <a:pos x="186" y="55"/>
              </a:cxn>
              <a:cxn ang="0">
                <a:pos x="199" y="63"/>
              </a:cxn>
              <a:cxn ang="0">
                <a:pos x="210" y="71"/>
              </a:cxn>
            </a:cxnLst>
            <a:rect l="0" t="0" r="r" b="b"/>
            <a:pathLst>
              <a:path w="254" h="234">
                <a:moveTo>
                  <a:pt x="210" y="71"/>
                </a:moveTo>
                <a:lnTo>
                  <a:pt x="222" y="84"/>
                </a:lnTo>
                <a:lnTo>
                  <a:pt x="229" y="99"/>
                </a:lnTo>
                <a:lnTo>
                  <a:pt x="232" y="115"/>
                </a:lnTo>
                <a:lnTo>
                  <a:pt x="232" y="132"/>
                </a:lnTo>
                <a:lnTo>
                  <a:pt x="230" y="146"/>
                </a:lnTo>
                <a:lnTo>
                  <a:pt x="226" y="158"/>
                </a:lnTo>
                <a:lnTo>
                  <a:pt x="219" y="170"/>
                </a:lnTo>
                <a:lnTo>
                  <a:pt x="211" y="179"/>
                </a:lnTo>
                <a:lnTo>
                  <a:pt x="202" y="190"/>
                </a:lnTo>
                <a:lnTo>
                  <a:pt x="193" y="199"/>
                </a:lnTo>
                <a:lnTo>
                  <a:pt x="183" y="208"/>
                </a:lnTo>
                <a:lnTo>
                  <a:pt x="174" y="218"/>
                </a:lnTo>
                <a:lnTo>
                  <a:pt x="172" y="221"/>
                </a:lnTo>
                <a:lnTo>
                  <a:pt x="172" y="224"/>
                </a:lnTo>
                <a:lnTo>
                  <a:pt x="172" y="227"/>
                </a:lnTo>
                <a:lnTo>
                  <a:pt x="174" y="231"/>
                </a:lnTo>
                <a:lnTo>
                  <a:pt x="177" y="233"/>
                </a:lnTo>
                <a:lnTo>
                  <a:pt x="181" y="234"/>
                </a:lnTo>
                <a:lnTo>
                  <a:pt x="184" y="233"/>
                </a:lnTo>
                <a:lnTo>
                  <a:pt x="187" y="231"/>
                </a:lnTo>
                <a:lnTo>
                  <a:pt x="208" y="217"/>
                </a:lnTo>
                <a:lnTo>
                  <a:pt x="226" y="199"/>
                </a:lnTo>
                <a:lnTo>
                  <a:pt x="240" y="178"/>
                </a:lnTo>
                <a:lnTo>
                  <a:pt x="249" y="155"/>
                </a:lnTo>
                <a:lnTo>
                  <a:pt x="254" y="131"/>
                </a:lnTo>
                <a:lnTo>
                  <a:pt x="251" y="107"/>
                </a:lnTo>
                <a:lnTo>
                  <a:pt x="243" y="84"/>
                </a:lnTo>
                <a:lnTo>
                  <a:pt x="226" y="64"/>
                </a:lnTo>
                <a:lnTo>
                  <a:pt x="214" y="53"/>
                </a:lnTo>
                <a:lnTo>
                  <a:pt x="199" y="45"/>
                </a:lnTo>
                <a:lnTo>
                  <a:pt x="183" y="36"/>
                </a:lnTo>
                <a:lnTo>
                  <a:pt x="165" y="29"/>
                </a:lnTo>
                <a:lnTo>
                  <a:pt x="147" y="21"/>
                </a:lnTo>
                <a:lnTo>
                  <a:pt x="129" y="16"/>
                </a:lnTo>
                <a:lnTo>
                  <a:pt x="111" y="12"/>
                </a:lnTo>
                <a:lnTo>
                  <a:pt x="93" y="7"/>
                </a:lnTo>
                <a:lnTo>
                  <a:pt x="75" y="4"/>
                </a:lnTo>
                <a:lnTo>
                  <a:pt x="59" y="2"/>
                </a:lnTo>
                <a:lnTo>
                  <a:pt x="43" y="0"/>
                </a:lnTo>
                <a:lnTo>
                  <a:pt x="31" y="0"/>
                </a:lnTo>
                <a:lnTo>
                  <a:pt x="19" y="0"/>
                </a:lnTo>
                <a:lnTo>
                  <a:pt x="10" y="0"/>
                </a:lnTo>
                <a:lnTo>
                  <a:pt x="3" y="2"/>
                </a:lnTo>
                <a:lnTo>
                  <a:pt x="0" y="4"/>
                </a:lnTo>
                <a:lnTo>
                  <a:pt x="11" y="6"/>
                </a:lnTo>
                <a:lnTo>
                  <a:pt x="21" y="7"/>
                </a:lnTo>
                <a:lnTo>
                  <a:pt x="34" y="9"/>
                </a:lnTo>
                <a:lnTo>
                  <a:pt x="46" y="12"/>
                </a:lnTo>
                <a:lnTo>
                  <a:pt x="59" y="15"/>
                </a:lnTo>
                <a:lnTo>
                  <a:pt x="74" y="17"/>
                </a:lnTo>
                <a:lnTo>
                  <a:pt x="87" y="20"/>
                </a:lnTo>
                <a:lnTo>
                  <a:pt x="102" y="23"/>
                </a:lnTo>
                <a:lnTo>
                  <a:pt x="116" y="28"/>
                </a:lnTo>
                <a:lnTo>
                  <a:pt x="131" y="32"/>
                </a:lnTo>
                <a:lnTo>
                  <a:pt x="145" y="36"/>
                </a:lnTo>
                <a:lnTo>
                  <a:pt x="159" y="42"/>
                </a:lnTo>
                <a:lnTo>
                  <a:pt x="173" y="48"/>
                </a:lnTo>
                <a:lnTo>
                  <a:pt x="186" y="55"/>
                </a:lnTo>
                <a:lnTo>
                  <a:pt x="199" y="63"/>
                </a:lnTo>
                <a:lnTo>
                  <a:pt x="210" y="71"/>
                </a:lnTo>
                <a:close/>
              </a:path>
            </a:pathLst>
          </a:custGeom>
          <a:solidFill>
            <a:srgbClr val="C9E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13" name="Freeform 293"/>
          <p:cNvSpPr>
            <a:spLocks/>
          </p:cNvSpPr>
          <p:nvPr/>
        </p:nvSpPr>
        <p:spPr bwMode="auto">
          <a:xfrm>
            <a:off x="7113588" y="5337175"/>
            <a:ext cx="20637" cy="49213"/>
          </a:xfrm>
          <a:custGeom>
            <a:avLst/>
            <a:gdLst/>
            <a:ahLst/>
            <a:cxnLst>
              <a:cxn ang="0">
                <a:pos x="0" y="121"/>
              </a:cxn>
              <a:cxn ang="0">
                <a:pos x="0" y="139"/>
              </a:cxn>
              <a:cxn ang="0">
                <a:pos x="4" y="156"/>
              </a:cxn>
              <a:cxn ang="0">
                <a:pos x="12" y="172"/>
              </a:cxn>
              <a:cxn ang="0">
                <a:pos x="22" y="186"/>
              </a:cxn>
              <a:cxn ang="0">
                <a:pos x="35" y="197"/>
              </a:cxn>
              <a:cxn ang="0">
                <a:pos x="50" y="208"/>
              </a:cxn>
              <a:cxn ang="0">
                <a:pos x="66" y="216"/>
              </a:cxn>
              <a:cxn ang="0">
                <a:pos x="83" y="220"/>
              </a:cxn>
              <a:cxn ang="0">
                <a:pos x="89" y="221"/>
              </a:cxn>
              <a:cxn ang="0">
                <a:pos x="94" y="219"/>
              </a:cxn>
              <a:cxn ang="0">
                <a:pos x="98" y="216"/>
              </a:cxn>
              <a:cxn ang="0">
                <a:pos x="100" y="211"/>
              </a:cxn>
              <a:cxn ang="0">
                <a:pos x="100" y="206"/>
              </a:cxn>
              <a:cxn ang="0">
                <a:pos x="99" y="201"/>
              </a:cxn>
              <a:cxn ang="0">
                <a:pos x="96" y="196"/>
              </a:cxn>
              <a:cxn ang="0">
                <a:pos x="91" y="194"/>
              </a:cxn>
              <a:cxn ang="0">
                <a:pos x="74" y="188"/>
              </a:cxn>
              <a:cxn ang="0">
                <a:pos x="58" y="179"/>
              </a:cxn>
              <a:cxn ang="0">
                <a:pos x="45" y="168"/>
              </a:cxn>
              <a:cxn ang="0">
                <a:pos x="36" y="155"/>
              </a:cxn>
              <a:cxn ang="0">
                <a:pos x="30" y="139"/>
              </a:cxn>
              <a:cxn ang="0">
                <a:pos x="27" y="122"/>
              </a:cxn>
              <a:cxn ang="0">
                <a:pos x="27" y="103"/>
              </a:cxn>
              <a:cxn ang="0">
                <a:pos x="32" y="84"/>
              </a:cxn>
              <a:cxn ang="0">
                <a:pos x="38" y="70"/>
              </a:cxn>
              <a:cxn ang="0">
                <a:pos x="46" y="57"/>
              </a:cxn>
              <a:cxn ang="0">
                <a:pos x="56" y="46"/>
              </a:cxn>
              <a:cxn ang="0">
                <a:pos x="66" y="35"/>
              </a:cxn>
              <a:cxn ang="0">
                <a:pos x="76" y="25"/>
              </a:cxn>
              <a:cxn ang="0">
                <a:pos x="86" y="17"/>
              </a:cxn>
              <a:cxn ang="0">
                <a:pos x="96" y="8"/>
              </a:cxn>
              <a:cxn ang="0">
                <a:pos x="103" y="1"/>
              </a:cxn>
              <a:cxn ang="0">
                <a:pos x="96" y="0"/>
              </a:cxn>
              <a:cxn ang="0">
                <a:pos x="84" y="5"/>
              </a:cxn>
              <a:cxn ang="0">
                <a:pos x="69" y="17"/>
              </a:cxn>
              <a:cxn ang="0">
                <a:pos x="51" y="33"/>
              </a:cxn>
              <a:cxn ang="0">
                <a:pos x="34" y="53"/>
              </a:cxn>
              <a:cxn ang="0">
                <a:pos x="18" y="75"/>
              </a:cxn>
              <a:cxn ang="0">
                <a:pos x="7" y="98"/>
              </a:cxn>
              <a:cxn ang="0">
                <a:pos x="0" y="121"/>
              </a:cxn>
            </a:cxnLst>
            <a:rect l="0" t="0" r="r" b="b"/>
            <a:pathLst>
              <a:path w="103" h="221">
                <a:moveTo>
                  <a:pt x="0" y="121"/>
                </a:moveTo>
                <a:lnTo>
                  <a:pt x="0" y="139"/>
                </a:lnTo>
                <a:lnTo>
                  <a:pt x="4" y="156"/>
                </a:lnTo>
                <a:lnTo>
                  <a:pt x="12" y="172"/>
                </a:lnTo>
                <a:lnTo>
                  <a:pt x="22" y="186"/>
                </a:lnTo>
                <a:lnTo>
                  <a:pt x="35" y="197"/>
                </a:lnTo>
                <a:lnTo>
                  <a:pt x="50" y="208"/>
                </a:lnTo>
                <a:lnTo>
                  <a:pt x="66" y="216"/>
                </a:lnTo>
                <a:lnTo>
                  <a:pt x="83" y="220"/>
                </a:lnTo>
                <a:lnTo>
                  <a:pt x="89" y="221"/>
                </a:lnTo>
                <a:lnTo>
                  <a:pt x="94" y="219"/>
                </a:lnTo>
                <a:lnTo>
                  <a:pt x="98" y="216"/>
                </a:lnTo>
                <a:lnTo>
                  <a:pt x="100" y="211"/>
                </a:lnTo>
                <a:lnTo>
                  <a:pt x="100" y="206"/>
                </a:lnTo>
                <a:lnTo>
                  <a:pt x="99" y="201"/>
                </a:lnTo>
                <a:lnTo>
                  <a:pt x="96" y="196"/>
                </a:lnTo>
                <a:lnTo>
                  <a:pt x="91" y="194"/>
                </a:lnTo>
                <a:lnTo>
                  <a:pt x="74" y="188"/>
                </a:lnTo>
                <a:lnTo>
                  <a:pt x="58" y="179"/>
                </a:lnTo>
                <a:lnTo>
                  <a:pt x="45" y="168"/>
                </a:lnTo>
                <a:lnTo>
                  <a:pt x="36" y="155"/>
                </a:lnTo>
                <a:lnTo>
                  <a:pt x="30" y="139"/>
                </a:lnTo>
                <a:lnTo>
                  <a:pt x="27" y="122"/>
                </a:lnTo>
                <a:lnTo>
                  <a:pt x="27" y="103"/>
                </a:lnTo>
                <a:lnTo>
                  <a:pt x="32" y="84"/>
                </a:lnTo>
                <a:lnTo>
                  <a:pt x="38" y="70"/>
                </a:lnTo>
                <a:lnTo>
                  <a:pt x="46" y="57"/>
                </a:lnTo>
                <a:lnTo>
                  <a:pt x="56" y="46"/>
                </a:lnTo>
                <a:lnTo>
                  <a:pt x="66" y="35"/>
                </a:lnTo>
                <a:lnTo>
                  <a:pt x="76" y="25"/>
                </a:lnTo>
                <a:lnTo>
                  <a:pt x="86" y="17"/>
                </a:lnTo>
                <a:lnTo>
                  <a:pt x="96" y="8"/>
                </a:lnTo>
                <a:lnTo>
                  <a:pt x="103" y="1"/>
                </a:lnTo>
                <a:lnTo>
                  <a:pt x="96" y="0"/>
                </a:lnTo>
                <a:lnTo>
                  <a:pt x="84" y="5"/>
                </a:lnTo>
                <a:lnTo>
                  <a:pt x="69" y="17"/>
                </a:lnTo>
                <a:lnTo>
                  <a:pt x="51" y="33"/>
                </a:lnTo>
                <a:lnTo>
                  <a:pt x="34" y="53"/>
                </a:lnTo>
                <a:lnTo>
                  <a:pt x="18" y="75"/>
                </a:lnTo>
                <a:lnTo>
                  <a:pt x="7" y="98"/>
                </a:lnTo>
                <a:lnTo>
                  <a:pt x="0" y="121"/>
                </a:lnTo>
                <a:close/>
              </a:path>
            </a:pathLst>
          </a:custGeom>
          <a:solidFill>
            <a:srgbClr val="C9E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14" name="Freeform 294"/>
          <p:cNvSpPr>
            <a:spLocks/>
          </p:cNvSpPr>
          <p:nvPr/>
        </p:nvSpPr>
        <p:spPr bwMode="auto">
          <a:xfrm>
            <a:off x="7256463" y="5308600"/>
            <a:ext cx="44450" cy="65088"/>
          </a:xfrm>
          <a:custGeom>
            <a:avLst/>
            <a:gdLst/>
            <a:ahLst/>
            <a:cxnLst>
              <a:cxn ang="0">
                <a:pos x="186" y="115"/>
              </a:cxn>
              <a:cxn ang="0">
                <a:pos x="197" y="133"/>
              </a:cxn>
              <a:cxn ang="0">
                <a:pos x="202" y="153"/>
              </a:cxn>
              <a:cxn ang="0">
                <a:pos x="199" y="174"/>
              </a:cxn>
              <a:cxn ang="0">
                <a:pos x="187" y="194"/>
              </a:cxn>
              <a:cxn ang="0">
                <a:pos x="170" y="212"/>
              </a:cxn>
              <a:cxn ang="0">
                <a:pos x="150" y="229"/>
              </a:cxn>
              <a:cxn ang="0">
                <a:pos x="129" y="246"/>
              </a:cxn>
              <a:cxn ang="0">
                <a:pos x="116" y="258"/>
              </a:cxn>
              <a:cxn ang="0">
                <a:pos x="112" y="267"/>
              </a:cxn>
              <a:cxn ang="0">
                <a:pos x="109" y="276"/>
              </a:cxn>
              <a:cxn ang="0">
                <a:pos x="110" y="284"/>
              </a:cxn>
              <a:cxn ang="0">
                <a:pos x="117" y="288"/>
              </a:cxn>
              <a:cxn ang="0">
                <a:pos x="125" y="287"/>
              </a:cxn>
              <a:cxn ang="0">
                <a:pos x="139" y="272"/>
              </a:cxn>
              <a:cxn ang="0">
                <a:pos x="162" y="250"/>
              </a:cxn>
              <a:cxn ang="0">
                <a:pos x="186" y="229"/>
              </a:cxn>
              <a:cxn ang="0">
                <a:pos x="207" y="204"/>
              </a:cxn>
              <a:cxn ang="0">
                <a:pos x="220" y="174"/>
              </a:cxn>
              <a:cxn ang="0">
                <a:pos x="218" y="142"/>
              </a:cxn>
              <a:cxn ang="0">
                <a:pos x="204" y="112"/>
              </a:cxn>
              <a:cxn ang="0">
                <a:pos x="181" y="87"/>
              </a:cxn>
              <a:cxn ang="0">
                <a:pos x="159" y="69"/>
              </a:cxn>
              <a:cxn ang="0">
                <a:pos x="137" y="55"/>
              </a:cxn>
              <a:cxn ang="0">
                <a:pos x="114" y="40"/>
              </a:cxn>
              <a:cxn ang="0">
                <a:pos x="89" y="27"/>
              </a:cxn>
              <a:cxn ang="0">
                <a:pos x="66" y="15"/>
              </a:cxn>
              <a:cxn ang="0">
                <a:pos x="42" y="6"/>
              </a:cxn>
              <a:cxn ang="0">
                <a:pos x="22" y="1"/>
              </a:cxn>
              <a:cxn ang="0">
                <a:pos x="7" y="1"/>
              </a:cxn>
              <a:cxn ang="0">
                <a:pos x="8" y="5"/>
              </a:cxn>
              <a:cxn ang="0">
                <a:pos x="26" y="13"/>
              </a:cxn>
              <a:cxn ang="0">
                <a:pos x="47" y="22"/>
              </a:cxn>
              <a:cxn ang="0">
                <a:pos x="71" y="34"/>
              </a:cxn>
              <a:cxn ang="0">
                <a:pos x="96" y="48"/>
              </a:cxn>
              <a:cxn ang="0">
                <a:pos x="121" y="64"/>
              </a:cxn>
              <a:cxn ang="0">
                <a:pos x="146" y="81"/>
              </a:cxn>
              <a:cxn ang="0">
                <a:pos x="169" y="98"/>
              </a:cxn>
            </a:cxnLst>
            <a:rect l="0" t="0" r="r" b="b"/>
            <a:pathLst>
              <a:path w="221" h="288">
                <a:moveTo>
                  <a:pt x="179" y="108"/>
                </a:moveTo>
                <a:lnTo>
                  <a:pt x="186" y="115"/>
                </a:lnTo>
                <a:lnTo>
                  <a:pt x="193" y="124"/>
                </a:lnTo>
                <a:lnTo>
                  <a:pt x="197" y="133"/>
                </a:lnTo>
                <a:lnTo>
                  <a:pt x="201" y="143"/>
                </a:lnTo>
                <a:lnTo>
                  <a:pt x="202" y="153"/>
                </a:lnTo>
                <a:lnTo>
                  <a:pt x="202" y="163"/>
                </a:lnTo>
                <a:lnTo>
                  <a:pt x="199" y="174"/>
                </a:lnTo>
                <a:lnTo>
                  <a:pt x="195" y="184"/>
                </a:lnTo>
                <a:lnTo>
                  <a:pt x="187" y="194"/>
                </a:lnTo>
                <a:lnTo>
                  <a:pt x="179" y="204"/>
                </a:lnTo>
                <a:lnTo>
                  <a:pt x="170" y="212"/>
                </a:lnTo>
                <a:lnTo>
                  <a:pt x="159" y="221"/>
                </a:lnTo>
                <a:lnTo>
                  <a:pt x="150" y="229"/>
                </a:lnTo>
                <a:lnTo>
                  <a:pt x="139" y="237"/>
                </a:lnTo>
                <a:lnTo>
                  <a:pt x="129" y="246"/>
                </a:lnTo>
                <a:lnTo>
                  <a:pt x="119" y="255"/>
                </a:lnTo>
                <a:lnTo>
                  <a:pt x="116" y="258"/>
                </a:lnTo>
                <a:lnTo>
                  <a:pt x="114" y="263"/>
                </a:lnTo>
                <a:lnTo>
                  <a:pt x="112" y="267"/>
                </a:lnTo>
                <a:lnTo>
                  <a:pt x="110" y="271"/>
                </a:lnTo>
                <a:lnTo>
                  <a:pt x="109" y="276"/>
                </a:lnTo>
                <a:lnTo>
                  <a:pt x="109" y="280"/>
                </a:lnTo>
                <a:lnTo>
                  <a:pt x="110" y="284"/>
                </a:lnTo>
                <a:lnTo>
                  <a:pt x="113" y="287"/>
                </a:lnTo>
                <a:lnTo>
                  <a:pt x="117" y="288"/>
                </a:lnTo>
                <a:lnTo>
                  <a:pt x="121" y="288"/>
                </a:lnTo>
                <a:lnTo>
                  <a:pt x="125" y="287"/>
                </a:lnTo>
                <a:lnTo>
                  <a:pt x="129" y="284"/>
                </a:lnTo>
                <a:lnTo>
                  <a:pt x="139" y="272"/>
                </a:lnTo>
                <a:lnTo>
                  <a:pt x="151" y="261"/>
                </a:lnTo>
                <a:lnTo>
                  <a:pt x="162" y="250"/>
                </a:lnTo>
                <a:lnTo>
                  <a:pt x="175" y="239"/>
                </a:lnTo>
                <a:lnTo>
                  <a:pt x="186" y="229"/>
                </a:lnTo>
                <a:lnTo>
                  <a:pt x="197" y="217"/>
                </a:lnTo>
                <a:lnTo>
                  <a:pt x="207" y="204"/>
                </a:lnTo>
                <a:lnTo>
                  <a:pt x="215" y="190"/>
                </a:lnTo>
                <a:lnTo>
                  <a:pt x="220" y="174"/>
                </a:lnTo>
                <a:lnTo>
                  <a:pt x="221" y="158"/>
                </a:lnTo>
                <a:lnTo>
                  <a:pt x="218" y="142"/>
                </a:lnTo>
                <a:lnTo>
                  <a:pt x="213" y="127"/>
                </a:lnTo>
                <a:lnTo>
                  <a:pt x="204" y="112"/>
                </a:lnTo>
                <a:lnTo>
                  <a:pt x="194" y="99"/>
                </a:lnTo>
                <a:lnTo>
                  <a:pt x="181" y="87"/>
                </a:lnTo>
                <a:lnTo>
                  <a:pt x="169" y="77"/>
                </a:lnTo>
                <a:lnTo>
                  <a:pt x="159" y="69"/>
                </a:lnTo>
                <a:lnTo>
                  <a:pt x="149" y="63"/>
                </a:lnTo>
                <a:lnTo>
                  <a:pt x="137" y="55"/>
                </a:lnTo>
                <a:lnTo>
                  <a:pt x="125" y="48"/>
                </a:lnTo>
                <a:lnTo>
                  <a:pt x="114" y="40"/>
                </a:lnTo>
                <a:lnTo>
                  <a:pt x="101" y="33"/>
                </a:lnTo>
                <a:lnTo>
                  <a:pt x="89" y="27"/>
                </a:lnTo>
                <a:lnTo>
                  <a:pt x="77" y="20"/>
                </a:lnTo>
                <a:lnTo>
                  <a:pt x="66" y="15"/>
                </a:lnTo>
                <a:lnTo>
                  <a:pt x="54" y="9"/>
                </a:lnTo>
                <a:lnTo>
                  <a:pt x="42" y="6"/>
                </a:lnTo>
                <a:lnTo>
                  <a:pt x="32" y="3"/>
                </a:lnTo>
                <a:lnTo>
                  <a:pt x="22" y="1"/>
                </a:lnTo>
                <a:lnTo>
                  <a:pt x="14" y="0"/>
                </a:lnTo>
                <a:lnTo>
                  <a:pt x="7" y="1"/>
                </a:lnTo>
                <a:lnTo>
                  <a:pt x="0" y="3"/>
                </a:lnTo>
                <a:lnTo>
                  <a:pt x="8" y="5"/>
                </a:lnTo>
                <a:lnTo>
                  <a:pt x="16" y="8"/>
                </a:lnTo>
                <a:lnTo>
                  <a:pt x="26" y="13"/>
                </a:lnTo>
                <a:lnTo>
                  <a:pt x="35" y="17"/>
                </a:lnTo>
                <a:lnTo>
                  <a:pt x="47" y="22"/>
                </a:lnTo>
                <a:lnTo>
                  <a:pt x="58" y="28"/>
                </a:lnTo>
                <a:lnTo>
                  <a:pt x="71" y="34"/>
                </a:lnTo>
                <a:lnTo>
                  <a:pt x="83" y="40"/>
                </a:lnTo>
                <a:lnTo>
                  <a:pt x="96" y="48"/>
                </a:lnTo>
                <a:lnTo>
                  <a:pt x="109" y="55"/>
                </a:lnTo>
                <a:lnTo>
                  <a:pt x="121" y="64"/>
                </a:lnTo>
                <a:lnTo>
                  <a:pt x="134" y="72"/>
                </a:lnTo>
                <a:lnTo>
                  <a:pt x="146" y="81"/>
                </a:lnTo>
                <a:lnTo>
                  <a:pt x="158" y="90"/>
                </a:lnTo>
                <a:lnTo>
                  <a:pt x="169" y="98"/>
                </a:lnTo>
                <a:lnTo>
                  <a:pt x="179" y="108"/>
                </a:lnTo>
                <a:close/>
              </a:path>
            </a:pathLst>
          </a:custGeom>
          <a:solidFill>
            <a:srgbClr val="C9E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15" name="Freeform 295"/>
          <p:cNvSpPr>
            <a:spLocks/>
          </p:cNvSpPr>
          <p:nvPr/>
        </p:nvSpPr>
        <p:spPr bwMode="auto">
          <a:xfrm>
            <a:off x="7208838" y="5384800"/>
            <a:ext cx="14287" cy="39688"/>
          </a:xfrm>
          <a:custGeom>
            <a:avLst/>
            <a:gdLst/>
            <a:ahLst/>
            <a:cxnLst>
              <a:cxn ang="0">
                <a:pos x="28" y="12"/>
              </a:cxn>
              <a:cxn ang="0">
                <a:pos x="26" y="7"/>
              </a:cxn>
              <a:cxn ang="0">
                <a:pos x="23" y="3"/>
              </a:cxn>
              <a:cxn ang="0">
                <a:pos x="17" y="1"/>
              </a:cxn>
              <a:cxn ang="0">
                <a:pos x="12" y="0"/>
              </a:cxn>
              <a:cxn ang="0">
                <a:pos x="7" y="2"/>
              </a:cxn>
              <a:cxn ang="0">
                <a:pos x="3" y="5"/>
              </a:cxn>
              <a:cxn ang="0">
                <a:pos x="0" y="10"/>
              </a:cxn>
              <a:cxn ang="0">
                <a:pos x="0" y="16"/>
              </a:cxn>
              <a:cxn ang="0">
                <a:pos x="5" y="39"/>
              </a:cxn>
              <a:cxn ang="0">
                <a:pos x="13" y="66"/>
              </a:cxn>
              <a:cxn ang="0">
                <a:pos x="24" y="92"/>
              </a:cxn>
              <a:cxn ang="0">
                <a:pos x="36" y="118"/>
              </a:cxn>
              <a:cxn ang="0">
                <a:pos x="49" y="141"/>
              </a:cxn>
              <a:cxn ang="0">
                <a:pos x="61" y="159"/>
              </a:cxn>
              <a:cxn ang="0">
                <a:pos x="69" y="171"/>
              </a:cxn>
              <a:cxn ang="0">
                <a:pos x="74" y="174"/>
              </a:cxn>
              <a:cxn ang="0">
                <a:pos x="72" y="162"/>
              </a:cxn>
              <a:cxn ang="0">
                <a:pos x="67" y="147"/>
              </a:cxn>
              <a:cxn ang="0">
                <a:pos x="61" y="128"/>
              </a:cxn>
              <a:cxn ang="0">
                <a:pos x="53" y="105"/>
              </a:cxn>
              <a:cxn ang="0">
                <a:pos x="46" y="82"/>
              </a:cxn>
              <a:cxn ang="0">
                <a:pos x="38" y="58"/>
              </a:cxn>
              <a:cxn ang="0">
                <a:pos x="32" y="35"/>
              </a:cxn>
              <a:cxn ang="0">
                <a:pos x="28" y="12"/>
              </a:cxn>
            </a:cxnLst>
            <a:rect l="0" t="0" r="r" b="b"/>
            <a:pathLst>
              <a:path w="74" h="174">
                <a:moveTo>
                  <a:pt x="28" y="12"/>
                </a:moveTo>
                <a:lnTo>
                  <a:pt x="26" y="7"/>
                </a:lnTo>
                <a:lnTo>
                  <a:pt x="23" y="3"/>
                </a:lnTo>
                <a:lnTo>
                  <a:pt x="17" y="1"/>
                </a:lnTo>
                <a:lnTo>
                  <a:pt x="12" y="0"/>
                </a:lnTo>
                <a:lnTo>
                  <a:pt x="7" y="2"/>
                </a:lnTo>
                <a:lnTo>
                  <a:pt x="3" y="5"/>
                </a:lnTo>
                <a:lnTo>
                  <a:pt x="0" y="10"/>
                </a:lnTo>
                <a:lnTo>
                  <a:pt x="0" y="16"/>
                </a:lnTo>
                <a:lnTo>
                  <a:pt x="5" y="39"/>
                </a:lnTo>
                <a:lnTo>
                  <a:pt x="13" y="66"/>
                </a:lnTo>
                <a:lnTo>
                  <a:pt x="24" y="92"/>
                </a:lnTo>
                <a:lnTo>
                  <a:pt x="36" y="118"/>
                </a:lnTo>
                <a:lnTo>
                  <a:pt x="49" y="141"/>
                </a:lnTo>
                <a:lnTo>
                  <a:pt x="61" y="159"/>
                </a:lnTo>
                <a:lnTo>
                  <a:pt x="69" y="171"/>
                </a:lnTo>
                <a:lnTo>
                  <a:pt x="74" y="174"/>
                </a:lnTo>
                <a:lnTo>
                  <a:pt x="72" y="162"/>
                </a:lnTo>
                <a:lnTo>
                  <a:pt x="67" y="147"/>
                </a:lnTo>
                <a:lnTo>
                  <a:pt x="61" y="128"/>
                </a:lnTo>
                <a:lnTo>
                  <a:pt x="53" y="105"/>
                </a:lnTo>
                <a:lnTo>
                  <a:pt x="46" y="82"/>
                </a:lnTo>
                <a:lnTo>
                  <a:pt x="38" y="58"/>
                </a:lnTo>
                <a:lnTo>
                  <a:pt x="32" y="35"/>
                </a:lnTo>
                <a:lnTo>
                  <a:pt x="28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16" name="Freeform 296"/>
          <p:cNvSpPr>
            <a:spLocks/>
          </p:cNvSpPr>
          <p:nvPr/>
        </p:nvSpPr>
        <p:spPr bwMode="auto">
          <a:xfrm>
            <a:off x="7202488" y="5364163"/>
            <a:ext cx="7937" cy="19050"/>
          </a:xfrm>
          <a:custGeom>
            <a:avLst/>
            <a:gdLst/>
            <a:ahLst/>
            <a:cxnLst>
              <a:cxn ang="0">
                <a:pos x="20" y="9"/>
              </a:cxn>
              <a:cxn ang="0">
                <a:pos x="19" y="5"/>
              </a:cxn>
              <a:cxn ang="0">
                <a:pos x="16" y="2"/>
              </a:cxn>
              <a:cxn ang="0">
                <a:pos x="13" y="0"/>
              </a:cxn>
              <a:cxn ang="0">
                <a:pos x="8" y="0"/>
              </a:cxn>
              <a:cxn ang="0">
                <a:pos x="5" y="1"/>
              </a:cxn>
              <a:cxn ang="0">
                <a:pos x="2" y="3"/>
              </a:cxn>
              <a:cxn ang="0">
                <a:pos x="0" y="6"/>
              </a:cxn>
              <a:cxn ang="0">
                <a:pos x="0" y="10"/>
              </a:cxn>
              <a:cxn ang="0">
                <a:pos x="0" y="22"/>
              </a:cxn>
              <a:cxn ang="0">
                <a:pos x="3" y="35"/>
              </a:cxn>
              <a:cxn ang="0">
                <a:pos x="7" y="48"/>
              </a:cxn>
              <a:cxn ang="0">
                <a:pos x="13" y="60"/>
              </a:cxn>
              <a:cxn ang="0">
                <a:pos x="19" y="72"/>
              </a:cxn>
              <a:cxn ang="0">
                <a:pos x="25" y="81"/>
              </a:cxn>
              <a:cxn ang="0">
                <a:pos x="33" y="86"/>
              </a:cxn>
              <a:cxn ang="0">
                <a:pos x="38" y="87"/>
              </a:cxn>
              <a:cxn ang="0">
                <a:pos x="39" y="70"/>
              </a:cxn>
              <a:cxn ang="0">
                <a:pos x="34" y="50"/>
              </a:cxn>
              <a:cxn ang="0">
                <a:pos x="27" y="29"/>
              </a:cxn>
              <a:cxn ang="0">
                <a:pos x="20" y="9"/>
              </a:cxn>
            </a:cxnLst>
            <a:rect l="0" t="0" r="r" b="b"/>
            <a:pathLst>
              <a:path w="39" h="87">
                <a:moveTo>
                  <a:pt x="20" y="9"/>
                </a:moveTo>
                <a:lnTo>
                  <a:pt x="19" y="5"/>
                </a:lnTo>
                <a:lnTo>
                  <a:pt x="16" y="2"/>
                </a:lnTo>
                <a:lnTo>
                  <a:pt x="13" y="0"/>
                </a:lnTo>
                <a:lnTo>
                  <a:pt x="8" y="0"/>
                </a:lnTo>
                <a:lnTo>
                  <a:pt x="5" y="1"/>
                </a:lnTo>
                <a:lnTo>
                  <a:pt x="2" y="3"/>
                </a:lnTo>
                <a:lnTo>
                  <a:pt x="0" y="6"/>
                </a:lnTo>
                <a:lnTo>
                  <a:pt x="0" y="10"/>
                </a:lnTo>
                <a:lnTo>
                  <a:pt x="0" y="22"/>
                </a:lnTo>
                <a:lnTo>
                  <a:pt x="3" y="35"/>
                </a:lnTo>
                <a:lnTo>
                  <a:pt x="7" y="48"/>
                </a:lnTo>
                <a:lnTo>
                  <a:pt x="13" y="60"/>
                </a:lnTo>
                <a:lnTo>
                  <a:pt x="19" y="72"/>
                </a:lnTo>
                <a:lnTo>
                  <a:pt x="25" y="81"/>
                </a:lnTo>
                <a:lnTo>
                  <a:pt x="33" y="86"/>
                </a:lnTo>
                <a:lnTo>
                  <a:pt x="38" y="87"/>
                </a:lnTo>
                <a:lnTo>
                  <a:pt x="39" y="70"/>
                </a:lnTo>
                <a:lnTo>
                  <a:pt x="34" y="50"/>
                </a:lnTo>
                <a:lnTo>
                  <a:pt x="27" y="29"/>
                </a:lnTo>
                <a:lnTo>
                  <a:pt x="20" y="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17" name="Freeform 297"/>
          <p:cNvSpPr>
            <a:spLocks/>
          </p:cNvSpPr>
          <p:nvPr/>
        </p:nvSpPr>
        <p:spPr bwMode="auto">
          <a:xfrm>
            <a:off x="7196138" y="5349875"/>
            <a:ext cx="6350" cy="11113"/>
          </a:xfrm>
          <a:custGeom>
            <a:avLst/>
            <a:gdLst/>
            <a:ahLst/>
            <a:cxnLst>
              <a:cxn ang="0">
                <a:pos x="18" y="7"/>
              </a:cxn>
              <a:cxn ang="0">
                <a:pos x="18" y="8"/>
              </a:cxn>
              <a:cxn ang="0">
                <a:pos x="18" y="8"/>
              </a:cxn>
              <a:cxn ang="0">
                <a:pos x="18" y="8"/>
              </a:cxn>
              <a:cxn ang="0">
                <a:pos x="18" y="8"/>
              </a:cxn>
              <a:cxn ang="0">
                <a:pos x="17" y="5"/>
              </a:cxn>
              <a:cxn ang="0">
                <a:pos x="14" y="1"/>
              </a:cxn>
              <a:cxn ang="0">
                <a:pos x="11" y="0"/>
              </a:cxn>
              <a:cxn ang="0">
                <a:pos x="7" y="0"/>
              </a:cxn>
              <a:cxn ang="0">
                <a:pos x="4" y="1"/>
              </a:cxn>
              <a:cxn ang="0">
                <a:pos x="1" y="5"/>
              </a:cxn>
              <a:cxn ang="0">
                <a:pos x="0" y="8"/>
              </a:cxn>
              <a:cxn ang="0">
                <a:pos x="0" y="11"/>
              </a:cxn>
              <a:cxn ang="0">
                <a:pos x="1" y="16"/>
              </a:cxn>
              <a:cxn ang="0">
                <a:pos x="4" y="23"/>
              </a:cxn>
              <a:cxn ang="0">
                <a:pos x="8" y="30"/>
              </a:cxn>
              <a:cxn ang="0">
                <a:pos x="13" y="37"/>
              </a:cxn>
              <a:cxn ang="0">
                <a:pos x="18" y="43"/>
              </a:cxn>
              <a:cxn ang="0">
                <a:pos x="25" y="47"/>
              </a:cxn>
              <a:cxn ang="0">
                <a:pos x="30" y="51"/>
              </a:cxn>
              <a:cxn ang="0">
                <a:pos x="34" y="51"/>
              </a:cxn>
              <a:cxn ang="0">
                <a:pos x="33" y="40"/>
              </a:cxn>
              <a:cxn ang="0">
                <a:pos x="29" y="27"/>
              </a:cxn>
              <a:cxn ang="0">
                <a:pos x="23" y="15"/>
              </a:cxn>
              <a:cxn ang="0">
                <a:pos x="18" y="7"/>
              </a:cxn>
            </a:cxnLst>
            <a:rect l="0" t="0" r="r" b="b"/>
            <a:pathLst>
              <a:path w="34" h="51">
                <a:moveTo>
                  <a:pt x="18" y="7"/>
                </a:moveTo>
                <a:lnTo>
                  <a:pt x="18" y="8"/>
                </a:lnTo>
                <a:lnTo>
                  <a:pt x="18" y="8"/>
                </a:lnTo>
                <a:lnTo>
                  <a:pt x="18" y="8"/>
                </a:lnTo>
                <a:lnTo>
                  <a:pt x="18" y="8"/>
                </a:lnTo>
                <a:lnTo>
                  <a:pt x="17" y="5"/>
                </a:lnTo>
                <a:lnTo>
                  <a:pt x="14" y="1"/>
                </a:lnTo>
                <a:lnTo>
                  <a:pt x="11" y="0"/>
                </a:lnTo>
                <a:lnTo>
                  <a:pt x="7" y="0"/>
                </a:lnTo>
                <a:lnTo>
                  <a:pt x="4" y="1"/>
                </a:lnTo>
                <a:lnTo>
                  <a:pt x="1" y="5"/>
                </a:lnTo>
                <a:lnTo>
                  <a:pt x="0" y="8"/>
                </a:lnTo>
                <a:lnTo>
                  <a:pt x="0" y="11"/>
                </a:lnTo>
                <a:lnTo>
                  <a:pt x="1" y="16"/>
                </a:lnTo>
                <a:lnTo>
                  <a:pt x="4" y="23"/>
                </a:lnTo>
                <a:lnTo>
                  <a:pt x="8" y="30"/>
                </a:lnTo>
                <a:lnTo>
                  <a:pt x="13" y="37"/>
                </a:lnTo>
                <a:lnTo>
                  <a:pt x="18" y="43"/>
                </a:lnTo>
                <a:lnTo>
                  <a:pt x="25" y="47"/>
                </a:lnTo>
                <a:lnTo>
                  <a:pt x="30" y="51"/>
                </a:lnTo>
                <a:lnTo>
                  <a:pt x="34" y="51"/>
                </a:lnTo>
                <a:lnTo>
                  <a:pt x="33" y="40"/>
                </a:lnTo>
                <a:lnTo>
                  <a:pt x="29" y="27"/>
                </a:lnTo>
                <a:lnTo>
                  <a:pt x="23" y="15"/>
                </a:lnTo>
                <a:lnTo>
                  <a:pt x="18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18" name="Freeform 298"/>
          <p:cNvSpPr>
            <a:spLocks/>
          </p:cNvSpPr>
          <p:nvPr/>
        </p:nvSpPr>
        <p:spPr bwMode="auto">
          <a:xfrm>
            <a:off x="7189788" y="5340350"/>
            <a:ext cx="9525" cy="6350"/>
          </a:xfrm>
          <a:custGeom>
            <a:avLst/>
            <a:gdLst/>
            <a:ahLst/>
            <a:cxnLst>
              <a:cxn ang="0">
                <a:pos x="37" y="24"/>
              </a:cxn>
              <a:cxn ang="0">
                <a:pos x="41" y="22"/>
              </a:cxn>
              <a:cxn ang="0">
                <a:pos x="45" y="19"/>
              </a:cxn>
              <a:cxn ang="0">
                <a:pos x="46" y="15"/>
              </a:cxn>
              <a:cxn ang="0">
                <a:pos x="46" y="10"/>
              </a:cxn>
              <a:cxn ang="0">
                <a:pos x="44" y="5"/>
              </a:cxn>
              <a:cxn ang="0">
                <a:pos x="41" y="2"/>
              </a:cxn>
              <a:cxn ang="0">
                <a:pos x="37" y="0"/>
              </a:cxn>
              <a:cxn ang="0">
                <a:pos x="32" y="0"/>
              </a:cxn>
              <a:cxn ang="0">
                <a:pos x="29" y="0"/>
              </a:cxn>
              <a:cxn ang="0">
                <a:pos x="25" y="1"/>
              </a:cxn>
              <a:cxn ang="0">
                <a:pos x="19" y="3"/>
              </a:cxn>
              <a:cxn ang="0">
                <a:pos x="12" y="7"/>
              </a:cxn>
              <a:cxn ang="0">
                <a:pos x="5" y="14"/>
              </a:cxn>
              <a:cxn ang="0">
                <a:pos x="2" y="20"/>
              </a:cxn>
              <a:cxn ang="0">
                <a:pos x="0" y="26"/>
              </a:cxn>
              <a:cxn ang="0">
                <a:pos x="0" y="29"/>
              </a:cxn>
              <a:cxn ang="0">
                <a:pos x="3" y="31"/>
              </a:cxn>
              <a:cxn ang="0">
                <a:pos x="7" y="33"/>
              </a:cxn>
              <a:cxn ang="0">
                <a:pos x="12" y="33"/>
              </a:cxn>
              <a:cxn ang="0">
                <a:pos x="16" y="33"/>
              </a:cxn>
              <a:cxn ang="0">
                <a:pos x="21" y="31"/>
              </a:cxn>
              <a:cxn ang="0">
                <a:pos x="26" y="30"/>
              </a:cxn>
              <a:cxn ang="0">
                <a:pos x="32" y="28"/>
              </a:cxn>
              <a:cxn ang="0">
                <a:pos x="37" y="24"/>
              </a:cxn>
            </a:cxnLst>
            <a:rect l="0" t="0" r="r" b="b"/>
            <a:pathLst>
              <a:path w="46" h="33">
                <a:moveTo>
                  <a:pt x="37" y="24"/>
                </a:moveTo>
                <a:lnTo>
                  <a:pt x="41" y="22"/>
                </a:lnTo>
                <a:lnTo>
                  <a:pt x="45" y="19"/>
                </a:lnTo>
                <a:lnTo>
                  <a:pt x="46" y="15"/>
                </a:lnTo>
                <a:lnTo>
                  <a:pt x="46" y="10"/>
                </a:lnTo>
                <a:lnTo>
                  <a:pt x="44" y="5"/>
                </a:lnTo>
                <a:lnTo>
                  <a:pt x="41" y="2"/>
                </a:lnTo>
                <a:lnTo>
                  <a:pt x="37" y="0"/>
                </a:lnTo>
                <a:lnTo>
                  <a:pt x="32" y="0"/>
                </a:lnTo>
                <a:lnTo>
                  <a:pt x="29" y="0"/>
                </a:lnTo>
                <a:lnTo>
                  <a:pt x="25" y="1"/>
                </a:lnTo>
                <a:lnTo>
                  <a:pt x="19" y="3"/>
                </a:lnTo>
                <a:lnTo>
                  <a:pt x="12" y="7"/>
                </a:lnTo>
                <a:lnTo>
                  <a:pt x="5" y="14"/>
                </a:lnTo>
                <a:lnTo>
                  <a:pt x="2" y="20"/>
                </a:lnTo>
                <a:lnTo>
                  <a:pt x="0" y="26"/>
                </a:lnTo>
                <a:lnTo>
                  <a:pt x="0" y="29"/>
                </a:lnTo>
                <a:lnTo>
                  <a:pt x="3" y="31"/>
                </a:lnTo>
                <a:lnTo>
                  <a:pt x="7" y="33"/>
                </a:lnTo>
                <a:lnTo>
                  <a:pt x="12" y="33"/>
                </a:lnTo>
                <a:lnTo>
                  <a:pt x="16" y="33"/>
                </a:lnTo>
                <a:lnTo>
                  <a:pt x="21" y="31"/>
                </a:lnTo>
                <a:lnTo>
                  <a:pt x="26" y="30"/>
                </a:lnTo>
                <a:lnTo>
                  <a:pt x="32" y="28"/>
                </a:lnTo>
                <a:lnTo>
                  <a:pt x="37" y="2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19" name="Freeform 299"/>
          <p:cNvSpPr>
            <a:spLocks/>
          </p:cNvSpPr>
          <p:nvPr/>
        </p:nvSpPr>
        <p:spPr bwMode="auto">
          <a:xfrm>
            <a:off x="7146925" y="5327650"/>
            <a:ext cx="36513" cy="49213"/>
          </a:xfrm>
          <a:custGeom>
            <a:avLst/>
            <a:gdLst/>
            <a:ahLst/>
            <a:cxnLst>
              <a:cxn ang="0">
                <a:pos x="65" y="33"/>
              </a:cxn>
              <a:cxn ang="0">
                <a:pos x="52" y="43"/>
              </a:cxn>
              <a:cxn ang="0">
                <a:pos x="41" y="54"/>
              </a:cxn>
              <a:cxn ang="0">
                <a:pos x="29" y="66"/>
              </a:cxn>
              <a:cxn ang="0">
                <a:pos x="20" y="79"/>
              </a:cxn>
              <a:cxn ang="0">
                <a:pos x="12" y="93"/>
              </a:cxn>
              <a:cxn ang="0">
                <a:pos x="6" y="107"/>
              </a:cxn>
              <a:cxn ang="0">
                <a:pos x="2" y="121"/>
              </a:cxn>
              <a:cxn ang="0">
                <a:pos x="0" y="136"/>
              </a:cxn>
              <a:cxn ang="0">
                <a:pos x="2" y="158"/>
              </a:cxn>
              <a:cxn ang="0">
                <a:pos x="10" y="177"/>
              </a:cxn>
              <a:cxn ang="0">
                <a:pos x="23" y="193"/>
              </a:cxn>
              <a:cxn ang="0">
                <a:pos x="38" y="204"/>
              </a:cxn>
              <a:cxn ang="0">
                <a:pos x="57" y="213"/>
              </a:cxn>
              <a:cxn ang="0">
                <a:pos x="78" y="218"/>
              </a:cxn>
              <a:cxn ang="0">
                <a:pos x="98" y="219"/>
              </a:cxn>
              <a:cxn ang="0">
                <a:pos x="118" y="216"/>
              </a:cxn>
              <a:cxn ang="0">
                <a:pos x="123" y="216"/>
              </a:cxn>
              <a:cxn ang="0">
                <a:pos x="127" y="214"/>
              </a:cxn>
              <a:cxn ang="0">
                <a:pos x="130" y="210"/>
              </a:cxn>
              <a:cxn ang="0">
                <a:pos x="131" y="205"/>
              </a:cxn>
              <a:cxn ang="0">
                <a:pos x="130" y="203"/>
              </a:cxn>
              <a:cxn ang="0">
                <a:pos x="127" y="203"/>
              </a:cxn>
              <a:cxn ang="0">
                <a:pos x="123" y="202"/>
              </a:cxn>
              <a:cxn ang="0">
                <a:pos x="117" y="202"/>
              </a:cxn>
              <a:cxn ang="0">
                <a:pos x="111" y="202"/>
              </a:cxn>
              <a:cxn ang="0">
                <a:pos x="106" y="202"/>
              </a:cxn>
              <a:cxn ang="0">
                <a:pos x="100" y="202"/>
              </a:cxn>
              <a:cxn ang="0">
                <a:pos x="97" y="202"/>
              </a:cxn>
              <a:cxn ang="0">
                <a:pos x="87" y="201"/>
              </a:cxn>
              <a:cxn ang="0">
                <a:pos x="77" y="200"/>
              </a:cxn>
              <a:cxn ang="0">
                <a:pos x="67" y="199"/>
              </a:cxn>
              <a:cxn ang="0">
                <a:pos x="56" y="196"/>
              </a:cxn>
              <a:cxn ang="0">
                <a:pos x="46" y="193"/>
              </a:cxn>
              <a:cxn ang="0">
                <a:pos x="35" y="185"/>
              </a:cxn>
              <a:cxn ang="0">
                <a:pos x="26" y="175"/>
              </a:cxn>
              <a:cxn ang="0">
                <a:pos x="15" y="162"/>
              </a:cxn>
              <a:cxn ang="0">
                <a:pos x="13" y="146"/>
              </a:cxn>
              <a:cxn ang="0">
                <a:pos x="14" y="131"/>
              </a:cxn>
              <a:cxn ang="0">
                <a:pos x="19" y="116"/>
              </a:cxn>
              <a:cxn ang="0">
                <a:pos x="25" y="102"/>
              </a:cxn>
              <a:cxn ang="0">
                <a:pos x="34" y="89"/>
              </a:cxn>
              <a:cxn ang="0">
                <a:pos x="45" y="76"/>
              </a:cxn>
              <a:cxn ang="0">
                <a:pos x="56" y="65"/>
              </a:cxn>
              <a:cxn ang="0">
                <a:pos x="70" y="55"/>
              </a:cxn>
              <a:cxn ang="0">
                <a:pos x="84" y="45"/>
              </a:cxn>
              <a:cxn ang="0">
                <a:pos x="98" y="37"/>
              </a:cxn>
              <a:cxn ang="0">
                <a:pos x="113" y="29"/>
              </a:cxn>
              <a:cxn ang="0">
                <a:pos x="127" y="23"/>
              </a:cxn>
              <a:cxn ang="0">
                <a:pos x="141" y="17"/>
              </a:cxn>
              <a:cxn ang="0">
                <a:pos x="154" y="12"/>
              </a:cxn>
              <a:cxn ang="0">
                <a:pos x="167" y="9"/>
              </a:cxn>
              <a:cxn ang="0">
                <a:pos x="177" y="7"/>
              </a:cxn>
              <a:cxn ang="0">
                <a:pos x="170" y="2"/>
              </a:cxn>
              <a:cxn ang="0">
                <a:pos x="158" y="0"/>
              </a:cxn>
              <a:cxn ang="0">
                <a:pos x="145" y="2"/>
              </a:cxn>
              <a:cxn ang="0">
                <a:pos x="129" y="6"/>
              </a:cxn>
              <a:cxn ang="0">
                <a:pos x="111" y="11"/>
              </a:cxn>
              <a:cxn ang="0">
                <a:pos x="94" y="17"/>
              </a:cxn>
              <a:cxn ang="0">
                <a:pos x="78" y="26"/>
              </a:cxn>
              <a:cxn ang="0">
                <a:pos x="65" y="33"/>
              </a:cxn>
            </a:cxnLst>
            <a:rect l="0" t="0" r="r" b="b"/>
            <a:pathLst>
              <a:path w="177" h="219">
                <a:moveTo>
                  <a:pt x="65" y="33"/>
                </a:moveTo>
                <a:lnTo>
                  <a:pt x="52" y="43"/>
                </a:lnTo>
                <a:lnTo>
                  <a:pt x="41" y="54"/>
                </a:lnTo>
                <a:lnTo>
                  <a:pt x="29" y="66"/>
                </a:lnTo>
                <a:lnTo>
                  <a:pt x="20" y="79"/>
                </a:lnTo>
                <a:lnTo>
                  <a:pt x="12" y="93"/>
                </a:lnTo>
                <a:lnTo>
                  <a:pt x="6" y="107"/>
                </a:lnTo>
                <a:lnTo>
                  <a:pt x="2" y="121"/>
                </a:lnTo>
                <a:lnTo>
                  <a:pt x="0" y="136"/>
                </a:lnTo>
                <a:lnTo>
                  <a:pt x="2" y="158"/>
                </a:lnTo>
                <a:lnTo>
                  <a:pt x="10" y="177"/>
                </a:lnTo>
                <a:lnTo>
                  <a:pt x="23" y="193"/>
                </a:lnTo>
                <a:lnTo>
                  <a:pt x="38" y="204"/>
                </a:lnTo>
                <a:lnTo>
                  <a:pt x="57" y="213"/>
                </a:lnTo>
                <a:lnTo>
                  <a:pt x="78" y="218"/>
                </a:lnTo>
                <a:lnTo>
                  <a:pt x="98" y="219"/>
                </a:lnTo>
                <a:lnTo>
                  <a:pt x="118" y="216"/>
                </a:lnTo>
                <a:lnTo>
                  <a:pt x="123" y="216"/>
                </a:lnTo>
                <a:lnTo>
                  <a:pt x="127" y="214"/>
                </a:lnTo>
                <a:lnTo>
                  <a:pt x="130" y="210"/>
                </a:lnTo>
                <a:lnTo>
                  <a:pt x="131" y="205"/>
                </a:lnTo>
                <a:lnTo>
                  <a:pt x="130" y="203"/>
                </a:lnTo>
                <a:lnTo>
                  <a:pt x="127" y="203"/>
                </a:lnTo>
                <a:lnTo>
                  <a:pt x="123" y="202"/>
                </a:lnTo>
                <a:lnTo>
                  <a:pt x="117" y="202"/>
                </a:lnTo>
                <a:lnTo>
                  <a:pt x="111" y="202"/>
                </a:lnTo>
                <a:lnTo>
                  <a:pt x="106" y="202"/>
                </a:lnTo>
                <a:lnTo>
                  <a:pt x="100" y="202"/>
                </a:lnTo>
                <a:lnTo>
                  <a:pt x="97" y="202"/>
                </a:lnTo>
                <a:lnTo>
                  <a:pt x="87" y="201"/>
                </a:lnTo>
                <a:lnTo>
                  <a:pt x="77" y="200"/>
                </a:lnTo>
                <a:lnTo>
                  <a:pt x="67" y="199"/>
                </a:lnTo>
                <a:lnTo>
                  <a:pt x="56" y="196"/>
                </a:lnTo>
                <a:lnTo>
                  <a:pt x="46" y="193"/>
                </a:lnTo>
                <a:lnTo>
                  <a:pt x="35" y="185"/>
                </a:lnTo>
                <a:lnTo>
                  <a:pt x="26" y="175"/>
                </a:lnTo>
                <a:lnTo>
                  <a:pt x="15" y="162"/>
                </a:lnTo>
                <a:lnTo>
                  <a:pt x="13" y="146"/>
                </a:lnTo>
                <a:lnTo>
                  <a:pt x="14" y="131"/>
                </a:lnTo>
                <a:lnTo>
                  <a:pt x="19" y="116"/>
                </a:lnTo>
                <a:lnTo>
                  <a:pt x="25" y="102"/>
                </a:lnTo>
                <a:lnTo>
                  <a:pt x="34" y="89"/>
                </a:lnTo>
                <a:lnTo>
                  <a:pt x="45" y="76"/>
                </a:lnTo>
                <a:lnTo>
                  <a:pt x="56" y="65"/>
                </a:lnTo>
                <a:lnTo>
                  <a:pt x="70" y="55"/>
                </a:lnTo>
                <a:lnTo>
                  <a:pt x="84" y="45"/>
                </a:lnTo>
                <a:lnTo>
                  <a:pt x="98" y="37"/>
                </a:lnTo>
                <a:lnTo>
                  <a:pt x="113" y="29"/>
                </a:lnTo>
                <a:lnTo>
                  <a:pt x="127" y="23"/>
                </a:lnTo>
                <a:lnTo>
                  <a:pt x="141" y="17"/>
                </a:lnTo>
                <a:lnTo>
                  <a:pt x="154" y="12"/>
                </a:lnTo>
                <a:lnTo>
                  <a:pt x="167" y="9"/>
                </a:lnTo>
                <a:lnTo>
                  <a:pt x="177" y="7"/>
                </a:lnTo>
                <a:lnTo>
                  <a:pt x="170" y="2"/>
                </a:lnTo>
                <a:lnTo>
                  <a:pt x="158" y="0"/>
                </a:lnTo>
                <a:lnTo>
                  <a:pt x="145" y="2"/>
                </a:lnTo>
                <a:lnTo>
                  <a:pt x="129" y="6"/>
                </a:lnTo>
                <a:lnTo>
                  <a:pt x="111" y="11"/>
                </a:lnTo>
                <a:lnTo>
                  <a:pt x="94" y="17"/>
                </a:lnTo>
                <a:lnTo>
                  <a:pt x="78" y="26"/>
                </a:lnTo>
                <a:lnTo>
                  <a:pt x="65" y="3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20" name="Freeform 300"/>
          <p:cNvSpPr>
            <a:spLocks/>
          </p:cNvSpPr>
          <p:nvPr/>
        </p:nvSpPr>
        <p:spPr bwMode="auto">
          <a:xfrm>
            <a:off x="7207250" y="5326063"/>
            <a:ext cx="23813" cy="39687"/>
          </a:xfrm>
          <a:custGeom>
            <a:avLst/>
            <a:gdLst/>
            <a:ahLst/>
            <a:cxnLst>
              <a:cxn ang="0">
                <a:pos x="97" y="57"/>
              </a:cxn>
              <a:cxn ang="0">
                <a:pos x="100" y="75"/>
              </a:cxn>
              <a:cxn ang="0">
                <a:pos x="98" y="90"/>
              </a:cxn>
              <a:cxn ang="0">
                <a:pos x="91" y="103"/>
              </a:cxn>
              <a:cxn ang="0">
                <a:pos x="80" y="114"/>
              </a:cxn>
              <a:cxn ang="0">
                <a:pos x="68" y="125"/>
              </a:cxn>
              <a:cxn ang="0">
                <a:pos x="54" y="135"/>
              </a:cxn>
              <a:cxn ang="0">
                <a:pos x="39" y="145"/>
              </a:cxn>
              <a:cxn ang="0">
                <a:pos x="27" y="155"/>
              </a:cxn>
              <a:cxn ang="0">
                <a:pos x="25" y="158"/>
              </a:cxn>
              <a:cxn ang="0">
                <a:pos x="23" y="160"/>
              </a:cxn>
              <a:cxn ang="0">
                <a:pos x="23" y="164"/>
              </a:cxn>
              <a:cxn ang="0">
                <a:pos x="26" y="167"/>
              </a:cxn>
              <a:cxn ang="0">
                <a:pos x="28" y="169"/>
              </a:cxn>
              <a:cxn ang="0">
                <a:pos x="31" y="170"/>
              </a:cxn>
              <a:cxn ang="0">
                <a:pos x="34" y="170"/>
              </a:cxn>
              <a:cxn ang="0">
                <a:pos x="37" y="169"/>
              </a:cxn>
              <a:cxn ang="0">
                <a:pos x="53" y="159"/>
              </a:cxn>
              <a:cxn ang="0">
                <a:pos x="69" y="149"/>
              </a:cxn>
              <a:cxn ang="0">
                <a:pos x="83" y="137"/>
              </a:cxn>
              <a:cxn ang="0">
                <a:pos x="97" y="123"/>
              </a:cxn>
              <a:cxn ang="0">
                <a:pos x="106" y="108"/>
              </a:cxn>
              <a:cxn ang="0">
                <a:pos x="113" y="91"/>
              </a:cxn>
              <a:cxn ang="0">
                <a:pos x="115" y="73"/>
              </a:cxn>
              <a:cxn ang="0">
                <a:pos x="111" y="53"/>
              </a:cxn>
              <a:cxn ang="0">
                <a:pos x="101" y="39"/>
              </a:cxn>
              <a:cxn ang="0">
                <a:pos x="89" y="26"/>
              </a:cxn>
              <a:cxn ang="0">
                <a:pos x="72" y="15"/>
              </a:cxn>
              <a:cxn ang="0">
                <a:pos x="55" y="8"/>
              </a:cxn>
              <a:cxn ang="0">
                <a:pos x="37" y="2"/>
              </a:cxn>
              <a:cxn ang="0">
                <a:pos x="21" y="0"/>
              </a:cxn>
              <a:cxn ang="0">
                <a:pos x="9" y="1"/>
              </a:cxn>
              <a:cxn ang="0">
                <a:pos x="0" y="5"/>
              </a:cxn>
              <a:cxn ang="0">
                <a:pos x="15" y="10"/>
              </a:cxn>
              <a:cxn ang="0">
                <a:pos x="30" y="13"/>
              </a:cxn>
              <a:cxn ang="0">
                <a:pos x="43" y="16"/>
              </a:cxn>
              <a:cxn ang="0">
                <a:pos x="57" y="20"/>
              </a:cxn>
              <a:cxn ang="0">
                <a:pos x="70" y="26"/>
              </a:cxn>
              <a:cxn ang="0">
                <a:pos x="81" y="33"/>
              </a:cxn>
              <a:cxn ang="0">
                <a:pos x="91" y="43"/>
              </a:cxn>
              <a:cxn ang="0">
                <a:pos x="97" y="57"/>
              </a:cxn>
            </a:cxnLst>
            <a:rect l="0" t="0" r="r" b="b"/>
            <a:pathLst>
              <a:path w="115" h="170">
                <a:moveTo>
                  <a:pt x="97" y="57"/>
                </a:moveTo>
                <a:lnTo>
                  <a:pt x="100" y="75"/>
                </a:lnTo>
                <a:lnTo>
                  <a:pt x="98" y="90"/>
                </a:lnTo>
                <a:lnTo>
                  <a:pt x="91" y="103"/>
                </a:lnTo>
                <a:lnTo>
                  <a:pt x="80" y="114"/>
                </a:lnTo>
                <a:lnTo>
                  <a:pt x="68" y="125"/>
                </a:lnTo>
                <a:lnTo>
                  <a:pt x="54" y="135"/>
                </a:lnTo>
                <a:lnTo>
                  <a:pt x="39" y="145"/>
                </a:lnTo>
                <a:lnTo>
                  <a:pt x="27" y="155"/>
                </a:lnTo>
                <a:lnTo>
                  <a:pt x="25" y="158"/>
                </a:lnTo>
                <a:lnTo>
                  <a:pt x="23" y="160"/>
                </a:lnTo>
                <a:lnTo>
                  <a:pt x="23" y="164"/>
                </a:lnTo>
                <a:lnTo>
                  <a:pt x="26" y="167"/>
                </a:lnTo>
                <a:lnTo>
                  <a:pt x="28" y="169"/>
                </a:lnTo>
                <a:lnTo>
                  <a:pt x="31" y="170"/>
                </a:lnTo>
                <a:lnTo>
                  <a:pt x="34" y="170"/>
                </a:lnTo>
                <a:lnTo>
                  <a:pt x="37" y="169"/>
                </a:lnTo>
                <a:lnTo>
                  <a:pt x="53" y="159"/>
                </a:lnTo>
                <a:lnTo>
                  <a:pt x="69" y="149"/>
                </a:lnTo>
                <a:lnTo>
                  <a:pt x="83" y="137"/>
                </a:lnTo>
                <a:lnTo>
                  <a:pt x="97" y="123"/>
                </a:lnTo>
                <a:lnTo>
                  <a:pt x="106" y="108"/>
                </a:lnTo>
                <a:lnTo>
                  <a:pt x="113" y="91"/>
                </a:lnTo>
                <a:lnTo>
                  <a:pt x="115" y="73"/>
                </a:lnTo>
                <a:lnTo>
                  <a:pt x="111" y="53"/>
                </a:lnTo>
                <a:lnTo>
                  <a:pt x="101" y="39"/>
                </a:lnTo>
                <a:lnTo>
                  <a:pt x="89" y="26"/>
                </a:lnTo>
                <a:lnTo>
                  <a:pt x="72" y="15"/>
                </a:lnTo>
                <a:lnTo>
                  <a:pt x="55" y="8"/>
                </a:lnTo>
                <a:lnTo>
                  <a:pt x="37" y="2"/>
                </a:lnTo>
                <a:lnTo>
                  <a:pt x="21" y="0"/>
                </a:lnTo>
                <a:lnTo>
                  <a:pt x="9" y="1"/>
                </a:lnTo>
                <a:lnTo>
                  <a:pt x="0" y="5"/>
                </a:lnTo>
                <a:lnTo>
                  <a:pt x="15" y="10"/>
                </a:lnTo>
                <a:lnTo>
                  <a:pt x="30" y="13"/>
                </a:lnTo>
                <a:lnTo>
                  <a:pt x="43" y="16"/>
                </a:lnTo>
                <a:lnTo>
                  <a:pt x="57" y="20"/>
                </a:lnTo>
                <a:lnTo>
                  <a:pt x="70" y="26"/>
                </a:lnTo>
                <a:lnTo>
                  <a:pt x="81" y="33"/>
                </a:lnTo>
                <a:lnTo>
                  <a:pt x="91" y="43"/>
                </a:lnTo>
                <a:lnTo>
                  <a:pt x="97" y="5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21" name="Freeform 301"/>
          <p:cNvSpPr>
            <a:spLocks/>
          </p:cNvSpPr>
          <p:nvPr/>
        </p:nvSpPr>
        <p:spPr bwMode="auto">
          <a:xfrm>
            <a:off x="7124700" y="5318125"/>
            <a:ext cx="57150" cy="79375"/>
          </a:xfrm>
          <a:custGeom>
            <a:avLst/>
            <a:gdLst/>
            <a:ahLst/>
            <a:cxnLst>
              <a:cxn ang="0">
                <a:pos x="90" y="65"/>
              </a:cxn>
              <a:cxn ang="0">
                <a:pos x="48" y="106"/>
              </a:cxn>
              <a:cxn ang="0">
                <a:pos x="16" y="156"/>
              </a:cxn>
              <a:cxn ang="0">
                <a:pos x="0" y="211"/>
              </a:cxn>
              <a:cxn ang="0">
                <a:pos x="3" y="249"/>
              </a:cxn>
              <a:cxn ang="0">
                <a:pos x="10" y="264"/>
              </a:cxn>
              <a:cxn ang="0">
                <a:pos x="19" y="277"/>
              </a:cxn>
              <a:cxn ang="0">
                <a:pos x="31" y="289"/>
              </a:cxn>
              <a:cxn ang="0">
                <a:pos x="51" y="302"/>
              </a:cxn>
              <a:cxn ang="0">
                <a:pos x="78" y="316"/>
              </a:cxn>
              <a:cxn ang="0">
                <a:pos x="107" y="327"/>
              </a:cxn>
              <a:cxn ang="0">
                <a:pos x="137" y="335"/>
              </a:cxn>
              <a:cxn ang="0">
                <a:pos x="167" y="342"/>
              </a:cxn>
              <a:cxn ang="0">
                <a:pos x="198" y="346"/>
              </a:cxn>
              <a:cxn ang="0">
                <a:pos x="229" y="349"/>
              </a:cxn>
              <a:cxn ang="0">
                <a:pos x="260" y="351"/>
              </a:cxn>
              <a:cxn ang="0">
                <a:pos x="280" y="352"/>
              </a:cxn>
              <a:cxn ang="0">
                <a:pos x="287" y="346"/>
              </a:cxn>
              <a:cxn ang="0">
                <a:pos x="289" y="335"/>
              </a:cxn>
              <a:cxn ang="0">
                <a:pos x="283" y="328"/>
              </a:cxn>
              <a:cxn ang="0">
                <a:pos x="264" y="327"/>
              </a:cxn>
              <a:cxn ang="0">
                <a:pos x="235" y="326"/>
              </a:cxn>
              <a:cxn ang="0">
                <a:pos x="207" y="323"/>
              </a:cxn>
              <a:cxn ang="0">
                <a:pos x="179" y="319"/>
              </a:cxn>
              <a:cxn ang="0">
                <a:pos x="150" y="314"/>
              </a:cxn>
              <a:cxn ang="0">
                <a:pos x="122" y="306"/>
              </a:cxn>
              <a:cxn ang="0">
                <a:pos x="95" y="298"/>
              </a:cxn>
              <a:cxn ang="0">
                <a:pos x="68" y="285"/>
              </a:cxn>
              <a:cxn ang="0">
                <a:pos x="45" y="271"/>
              </a:cxn>
              <a:cxn ang="0">
                <a:pos x="32" y="250"/>
              </a:cxn>
              <a:cxn ang="0">
                <a:pos x="27" y="222"/>
              </a:cxn>
              <a:cxn ang="0">
                <a:pos x="34" y="183"/>
              </a:cxn>
              <a:cxn ang="0">
                <a:pos x="45" y="153"/>
              </a:cxn>
              <a:cxn ang="0">
                <a:pos x="61" y="127"/>
              </a:cxn>
              <a:cxn ang="0">
                <a:pos x="80" y="103"/>
              </a:cxn>
              <a:cxn ang="0">
                <a:pos x="102" y="82"/>
              </a:cxn>
              <a:cxn ang="0">
                <a:pos x="129" y="59"/>
              </a:cxn>
              <a:cxn ang="0">
                <a:pos x="162" y="38"/>
              </a:cxn>
              <a:cxn ang="0">
                <a:pos x="197" y="20"/>
              </a:cxn>
              <a:cxn ang="0">
                <a:pos x="227" y="6"/>
              </a:cxn>
              <a:cxn ang="0">
                <a:pos x="228" y="0"/>
              </a:cxn>
              <a:cxn ang="0">
                <a:pos x="198" y="5"/>
              </a:cxn>
              <a:cxn ang="0">
                <a:pos x="162" y="18"/>
              </a:cxn>
              <a:cxn ang="0">
                <a:pos x="127" y="36"/>
              </a:cxn>
            </a:cxnLst>
            <a:rect l="0" t="0" r="r" b="b"/>
            <a:pathLst>
              <a:path w="289" h="352">
                <a:moveTo>
                  <a:pt x="113" y="47"/>
                </a:moveTo>
                <a:lnTo>
                  <a:pt x="90" y="65"/>
                </a:lnTo>
                <a:lnTo>
                  <a:pt x="68" y="85"/>
                </a:lnTo>
                <a:lnTo>
                  <a:pt x="48" y="106"/>
                </a:lnTo>
                <a:lnTo>
                  <a:pt x="31" y="130"/>
                </a:lnTo>
                <a:lnTo>
                  <a:pt x="16" y="156"/>
                </a:lnTo>
                <a:lnTo>
                  <a:pt x="5" y="182"/>
                </a:lnTo>
                <a:lnTo>
                  <a:pt x="0" y="211"/>
                </a:lnTo>
                <a:lnTo>
                  <a:pt x="1" y="241"/>
                </a:lnTo>
                <a:lnTo>
                  <a:pt x="3" y="249"/>
                </a:lnTo>
                <a:lnTo>
                  <a:pt x="6" y="257"/>
                </a:lnTo>
                <a:lnTo>
                  <a:pt x="10" y="264"/>
                </a:lnTo>
                <a:lnTo>
                  <a:pt x="14" y="271"/>
                </a:lnTo>
                <a:lnTo>
                  <a:pt x="19" y="277"/>
                </a:lnTo>
                <a:lnTo>
                  <a:pt x="24" y="284"/>
                </a:lnTo>
                <a:lnTo>
                  <a:pt x="31" y="289"/>
                </a:lnTo>
                <a:lnTo>
                  <a:pt x="37" y="293"/>
                </a:lnTo>
                <a:lnTo>
                  <a:pt x="51" y="302"/>
                </a:lnTo>
                <a:lnTo>
                  <a:pt x="64" y="309"/>
                </a:lnTo>
                <a:lnTo>
                  <a:pt x="78" y="316"/>
                </a:lnTo>
                <a:lnTo>
                  <a:pt x="93" y="321"/>
                </a:lnTo>
                <a:lnTo>
                  <a:pt x="107" y="327"/>
                </a:lnTo>
                <a:lnTo>
                  <a:pt x="122" y="331"/>
                </a:lnTo>
                <a:lnTo>
                  <a:pt x="137" y="335"/>
                </a:lnTo>
                <a:lnTo>
                  <a:pt x="151" y="338"/>
                </a:lnTo>
                <a:lnTo>
                  <a:pt x="167" y="342"/>
                </a:lnTo>
                <a:lnTo>
                  <a:pt x="183" y="344"/>
                </a:lnTo>
                <a:lnTo>
                  <a:pt x="198" y="346"/>
                </a:lnTo>
                <a:lnTo>
                  <a:pt x="213" y="348"/>
                </a:lnTo>
                <a:lnTo>
                  <a:pt x="229" y="349"/>
                </a:lnTo>
                <a:lnTo>
                  <a:pt x="245" y="350"/>
                </a:lnTo>
                <a:lnTo>
                  <a:pt x="260" y="351"/>
                </a:lnTo>
                <a:lnTo>
                  <a:pt x="275" y="352"/>
                </a:lnTo>
                <a:lnTo>
                  <a:pt x="280" y="352"/>
                </a:lnTo>
                <a:lnTo>
                  <a:pt x="284" y="349"/>
                </a:lnTo>
                <a:lnTo>
                  <a:pt x="287" y="346"/>
                </a:lnTo>
                <a:lnTo>
                  <a:pt x="289" y="340"/>
                </a:lnTo>
                <a:lnTo>
                  <a:pt x="289" y="335"/>
                </a:lnTo>
                <a:lnTo>
                  <a:pt x="287" y="331"/>
                </a:lnTo>
                <a:lnTo>
                  <a:pt x="283" y="328"/>
                </a:lnTo>
                <a:lnTo>
                  <a:pt x="279" y="327"/>
                </a:lnTo>
                <a:lnTo>
                  <a:pt x="264" y="327"/>
                </a:lnTo>
                <a:lnTo>
                  <a:pt x="250" y="327"/>
                </a:lnTo>
                <a:lnTo>
                  <a:pt x="235" y="326"/>
                </a:lnTo>
                <a:lnTo>
                  <a:pt x="222" y="324"/>
                </a:lnTo>
                <a:lnTo>
                  <a:pt x="207" y="323"/>
                </a:lnTo>
                <a:lnTo>
                  <a:pt x="192" y="321"/>
                </a:lnTo>
                <a:lnTo>
                  <a:pt x="179" y="319"/>
                </a:lnTo>
                <a:lnTo>
                  <a:pt x="164" y="317"/>
                </a:lnTo>
                <a:lnTo>
                  <a:pt x="150" y="314"/>
                </a:lnTo>
                <a:lnTo>
                  <a:pt x="136" y="311"/>
                </a:lnTo>
                <a:lnTo>
                  <a:pt x="122" y="306"/>
                </a:lnTo>
                <a:lnTo>
                  <a:pt x="108" y="302"/>
                </a:lnTo>
                <a:lnTo>
                  <a:pt x="95" y="298"/>
                </a:lnTo>
                <a:lnTo>
                  <a:pt x="82" y="291"/>
                </a:lnTo>
                <a:lnTo>
                  <a:pt x="68" y="285"/>
                </a:lnTo>
                <a:lnTo>
                  <a:pt x="56" y="278"/>
                </a:lnTo>
                <a:lnTo>
                  <a:pt x="45" y="271"/>
                </a:lnTo>
                <a:lnTo>
                  <a:pt x="37" y="260"/>
                </a:lnTo>
                <a:lnTo>
                  <a:pt x="32" y="250"/>
                </a:lnTo>
                <a:lnTo>
                  <a:pt x="27" y="237"/>
                </a:lnTo>
                <a:lnTo>
                  <a:pt x="27" y="222"/>
                </a:lnTo>
                <a:lnTo>
                  <a:pt x="30" y="203"/>
                </a:lnTo>
                <a:lnTo>
                  <a:pt x="34" y="183"/>
                </a:lnTo>
                <a:lnTo>
                  <a:pt x="38" y="169"/>
                </a:lnTo>
                <a:lnTo>
                  <a:pt x="45" y="153"/>
                </a:lnTo>
                <a:lnTo>
                  <a:pt x="54" y="140"/>
                </a:lnTo>
                <a:lnTo>
                  <a:pt x="61" y="127"/>
                </a:lnTo>
                <a:lnTo>
                  <a:pt x="71" y="115"/>
                </a:lnTo>
                <a:lnTo>
                  <a:pt x="80" y="103"/>
                </a:lnTo>
                <a:lnTo>
                  <a:pt x="90" y="93"/>
                </a:lnTo>
                <a:lnTo>
                  <a:pt x="102" y="82"/>
                </a:lnTo>
                <a:lnTo>
                  <a:pt x="116" y="70"/>
                </a:lnTo>
                <a:lnTo>
                  <a:pt x="129" y="59"/>
                </a:lnTo>
                <a:lnTo>
                  <a:pt x="145" y="49"/>
                </a:lnTo>
                <a:lnTo>
                  <a:pt x="162" y="38"/>
                </a:lnTo>
                <a:lnTo>
                  <a:pt x="180" y="28"/>
                </a:lnTo>
                <a:lnTo>
                  <a:pt x="197" y="20"/>
                </a:lnTo>
                <a:lnTo>
                  <a:pt x="212" y="12"/>
                </a:lnTo>
                <a:lnTo>
                  <a:pt x="227" y="6"/>
                </a:lnTo>
                <a:lnTo>
                  <a:pt x="240" y="1"/>
                </a:lnTo>
                <a:lnTo>
                  <a:pt x="228" y="0"/>
                </a:lnTo>
                <a:lnTo>
                  <a:pt x="213" y="1"/>
                </a:lnTo>
                <a:lnTo>
                  <a:pt x="198" y="5"/>
                </a:lnTo>
                <a:lnTo>
                  <a:pt x="180" y="10"/>
                </a:lnTo>
                <a:lnTo>
                  <a:pt x="162" y="18"/>
                </a:lnTo>
                <a:lnTo>
                  <a:pt x="144" y="26"/>
                </a:lnTo>
                <a:lnTo>
                  <a:pt x="127" y="36"/>
                </a:lnTo>
                <a:lnTo>
                  <a:pt x="113" y="4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22" name="Freeform 302"/>
          <p:cNvSpPr>
            <a:spLocks/>
          </p:cNvSpPr>
          <p:nvPr/>
        </p:nvSpPr>
        <p:spPr bwMode="auto">
          <a:xfrm>
            <a:off x="7205663" y="5314950"/>
            <a:ext cx="50800" cy="53975"/>
          </a:xfrm>
          <a:custGeom>
            <a:avLst/>
            <a:gdLst/>
            <a:ahLst/>
            <a:cxnLst>
              <a:cxn ang="0">
                <a:pos x="210" y="72"/>
              </a:cxn>
              <a:cxn ang="0">
                <a:pos x="222" y="85"/>
              </a:cxn>
              <a:cxn ang="0">
                <a:pos x="228" y="100"/>
              </a:cxn>
              <a:cxn ang="0">
                <a:pos x="232" y="116"/>
              </a:cxn>
              <a:cxn ang="0">
                <a:pos x="232" y="133"/>
              </a:cxn>
              <a:cxn ang="0">
                <a:pos x="230" y="147"/>
              </a:cxn>
              <a:cxn ang="0">
                <a:pos x="226" y="159"/>
              </a:cxn>
              <a:cxn ang="0">
                <a:pos x="218" y="171"/>
              </a:cxn>
              <a:cxn ang="0">
                <a:pos x="211" y="180"/>
              </a:cxn>
              <a:cxn ang="0">
                <a:pos x="202" y="191"/>
              </a:cxn>
              <a:cxn ang="0">
                <a:pos x="192" y="200"/>
              </a:cxn>
              <a:cxn ang="0">
                <a:pos x="183" y="209"/>
              </a:cxn>
              <a:cxn ang="0">
                <a:pos x="173" y="219"/>
              </a:cxn>
              <a:cxn ang="0">
                <a:pos x="171" y="222"/>
              </a:cxn>
              <a:cxn ang="0">
                <a:pos x="170" y="225"/>
              </a:cxn>
              <a:cxn ang="0">
                <a:pos x="171" y="229"/>
              </a:cxn>
              <a:cxn ang="0">
                <a:pos x="173" y="232"/>
              </a:cxn>
              <a:cxn ang="0">
                <a:pos x="176" y="234"/>
              </a:cxn>
              <a:cxn ang="0">
                <a:pos x="180" y="235"/>
              </a:cxn>
              <a:cxn ang="0">
                <a:pos x="184" y="234"/>
              </a:cxn>
              <a:cxn ang="0">
                <a:pos x="187" y="232"/>
              </a:cxn>
              <a:cxn ang="0">
                <a:pos x="208" y="218"/>
              </a:cxn>
              <a:cxn ang="0">
                <a:pos x="225" y="200"/>
              </a:cxn>
              <a:cxn ang="0">
                <a:pos x="239" y="178"/>
              </a:cxn>
              <a:cxn ang="0">
                <a:pos x="249" y="156"/>
              </a:cxn>
              <a:cxn ang="0">
                <a:pos x="252" y="131"/>
              </a:cxn>
              <a:cxn ang="0">
                <a:pos x="250" y="108"/>
              </a:cxn>
              <a:cxn ang="0">
                <a:pos x="242" y="85"/>
              </a:cxn>
              <a:cxn ang="0">
                <a:pos x="225" y="65"/>
              </a:cxn>
              <a:cxn ang="0">
                <a:pos x="212" y="54"/>
              </a:cxn>
              <a:cxn ang="0">
                <a:pos x="197" y="45"/>
              </a:cxn>
              <a:cxn ang="0">
                <a:pos x="181" y="36"/>
              </a:cxn>
              <a:cxn ang="0">
                <a:pos x="164" y="29"/>
              </a:cxn>
              <a:cxn ang="0">
                <a:pos x="146" y="22"/>
              </a:cxn>
              <a:cxn ang="0">
                <a:pos x="127" y="17"/>
              </a:cxn>
              <a:cxn ang="0">
                <a:pos x="109" y="12"/>
              </a:cxn>
              <a:cxn ang="0">
                <a:pos x="90" y="7"/>
              </a:cxn>
              <a:cxn ang="0">
                <a:pos x="73" y="4"/>
              </a:cxn>
              <a:cxn ang="0">
                <a:pos x="57" y="2"/>
              </a:cxn>
              <a:cxn ang="0">
                <a:pos x="42" y="0"/>
              </a:cxn>
              <a:cxn ang="0">
                <a:pos x="28" y="0"/>
              </a:cxn>
              <a:cxn ang="0">
                <a:pos x="17" y="0"/>
              </a:cxn>
              <a:cxn ang="0">
                <a:pos x="8" y="1"/>
              </a:cxn>
              <a:cxn ang="0">
                <a:pos x="3" y="3"/>
              </a:cxn>
              <a:cxn ang="0">
                <a:pos x="0" y="5"/>
              </a:cxn>
              <a:cxn ang="0">
                <a:pos x="10" y="7"/>
              </a:cxn>
              <a:cxn ang="0">
                <a:pos x="22" y="8"/>
              </a:cxn>
              <a:cxn ang="0">
                <a:pos x="33" y="11"/>
              </a:cxn>
              <a:cxn ang="0">
                <a:pos x="46" y="13"/>
              </a:cxn>
              <a:cxn ang="0">
                <a:pos x="60" y="15"/>
              </a:cxn>
              <a:cxn ang="0">
                <a:pos x="73" y="17"/>
              </a:cxn>
              <a:cxn ang="0">
                <a:pos x="87" y="20"/>
              </a:cxn>
              <a:cxn ang="0">
                <a:pos x="102" y="23"/>
              </a:cxn>
              <a:cxn ang="0">
                <a:pos x="115" y="28"/>
              </a:cxn>
              <a:cxn ang="0">
                <a:pos x="130" y="32"/>
              </a:cxn>
              <a:cxn ang="0">
                <a:pos x="145" y="37"/>
              </a:cxn>
              <a:cxn ang="0">
                <a:pos x="159" y="43"/>
              </a:cxn>
              <a:cxn ang="0">
                <a:pos x="172" y="49"/>
              </a:cxn>
              <a:cxn ang="0">
                <a:pos x="186" y="55"/>
              </a:cxn>
              <a:cxn ang="0">
                <a:pos x="198" y="64"/>
              </a:cxn>
              <a:cxn ang="0">
                <a:pos x="210" y="72"/>
              </a:cxn>
            </a:cxnLst>
            <a:rect l="0" t="0" r="r" b="b"/>
            <a:pathLst>
              <a:path w="252" h="235">
                <a:moveTo>
                  <a:pt x="210" y="72"/>
                </a:moveTo>
                <a:lnTo>
                  <a:pt x="222" y="85"/>
                </a:lnTo>
                <a:lnTo>
                  <a:pt x="228" y="100"/>
                </a:lnTo>
                <a:lnTo>
                  <a:pt x="232" y="116"/>
                </a:lnTo>
                <a:lnTo>
                  <a:pt x="232" y="133"/>
                </a:lnTo>
                <a:lnTo>
                  <a:pt x="230" y="147"/>
                </a:lnTo>
                <a:lnTo>
                  <a:pt x="226" y="159"/>
                </a:lnTo>
                <a:lnTo>
                  <a:pt x="218" y="171"/>
                </a:lnTo>
                <a:lnTo>
                  <a:pt x="211" y="180"/>
                </a:lnTo>
                <a:lnTo>
                  <a:pt x="202" y="191"/>
                </a:lnTo>
                <a:lnTo>
                  <a:pt x="192" y="200"/>
                </a:lnTo>
                <a:lnTo>
                  <a:pt x="183" y="209"/>
                </a:lnTo>
                <a:lnTo>
                  <a:pt x="173" y="219"/>
                </a:lnTo>
                <a:lnTo>
                  <a:pt x="171" y="222"/>
                </a:lnTo>
                <a:lnTo>
                  <a:pt x="170" y="225"/>
                </a:lnTo>
                <a:lnTo>
                  <a:pt x="171" y="229"/>
                </a:lnTo>
                <a:lnTo>
                  <a:pt x="173" y="232"/>
                </a:lnTo>
                <a:lnTo>
                  <a:pt x="176" y="234"/>
                </a:lnTo>
                <a:lnTo>
                  <a:pt x="180" y="235"/>
                </a:lnTo>
                <a:lnTo>
                  <a:pt x="184" y="234"/>
                </a:lnTo>
                <a:lnTo>
                  <a:pt x="187" y="232"/>
                </a:lnTo>
                <a:lnTo>
                  <a:pt x="208" y="218"/>
                </a:lnTo>
                <a:lnTo>
                  <a:pt x="225" y="200"/>
                </a:lnTo>
                <a:lnTo>
                  <a:pt x="239" y="178"/>
                </a:lnTo>
                <a:lnTo>
                  <a:pt x="249" y="156"/>
                </a:lnTo>
                <a:lnTo>
                  <a:pt x="252" y="131"/>
                </a:lnTo>
                <a:lnTo>
                  <a:pt x="250" y="108"/>
                </a:lnTo>
                <a:lnTo>
                  <a:pt x="242" y="85"/>
                </a:lnTo>
                <a:lnTo>
                  <a:pt x="225" y="65"/>
                </a:lnTo>
                <a:lnTo>
                  <a:pt x="212" y="54"/>
                </a:lnTo>
                <a:lnTo>
                  <a:pt x="197" y="45"/>
                </a:lnTo>
                <a:lnTo>
                  <a:pt x="181" y="36"/>
                </a:lnTo>
                <a:lnTo>
                  <a:pt x="164" y="29"/>
                </a:lnTo>
                <a:lnTo>
                  <a:pt x="146" y="22"/>
                </a:lnTo>
                <a:lnTo>
                  <a:pt x="127" y="17"/>
                </a:lnTo>
                <a:lnTo>
                  <a:pt x="109" y="12"/>
                </a:lnTo>
                <a:lnTo>
                  <a:pt x="90" y="7"/>
                </a:lnTo>
                <a:lnTo>
                  <a:pt x="73" y="4"/>
                </a:lnTo>
                <a:lnTo>
                  <a:pt x="57" y="2"/>
                </a:lnTo>
                <a:lnTo>
                  <a:pt x="42" y="0"/>
                </a:lnTo>
                <a:lnTo>
                  <a:pt x="28" y="0"/>
                </a:lnTo>
                <a:lnTo>
                  <a:pt x="17" y="0"/>
                </a:lnTo>
                <a:lnTo>
                  <a:pt x="8" y="1"/>
                </a:lnTo>
                <a:lnTo>
                  <a:pt x="3" y="3"/>
                </a:lnTo>
                <a:lnTo>
                  <a:pt x="0" y="5"/>
                </a:lnTo>
                <a:lnTo>
                  <a:pt x="10" y="7"/>
                </a:lnTo>
                <a:lnTo>
                  <a:pt x="22" y="8"/>
                </a:lnTo>
                <a:lnTo>
                  <a:pt x="33" y="11"/>
                </a:lnTo>
                <a:lnTo>
                  <a:pt x="46" y="13"/>
                </a:lnTo>
                <a:lnTo>
                  <a:pt x="60" y="15"/>
                </a:lnTo>
                <a:lnTo>
                  <a:pt x="73" y="17"/>
                </a:lnTo>
                <a:lnTo>
                  <a:pt x="87" y="20"/>
                </a:lnTo>
                <a:lnTo>
                  <a:pt x="102" y="23"/>
                </a:lnTo>
                <a:lnTo>
                  <a:pt x="115" y="28"/>
                </a:lnTo>
                <a:lnTo>
                  <a:pt x="130" y="32"/>
                </a:lnTo>
                <a:lnTo>
                  <a:pt x="145" y="37"/>
                </a:lnTo>
                <a:lnTo>
                  <a:pt x="159" y="43"/>
                </a:lnTo>
                <a:lnTo>
                  <a:pt x="172" y="49"/>
                </a:lnTo>
                <a:lnTo>
                  <a:pt x="186" y="55"/>
                </a:lnTo>
                <a:lnTo>
                  <a:pt x="198" y="64"/>
                </a:lnTo>
                <a:lnTo>
                  <a:pt x="210" y="7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23" name="Freeform 303"/>
          <p:cNvSpPr>
            <a:spLocks/>
          </p:cNvSpPr>
          <p:nvPr/>
        </p:nvSpPr>
        <p:spPr bwMode="auto">
          <a:xfrm>
            <a:off x="7105650" y="5343525"/>
            <a:ext cx="20638" cy="50800"/>
          </a:xfrm>
          <a:custGeom>
            <a:avLst/>
            <a:gdLst/>
            <a:ahLst/>
            <a:cxnLst>
              <a:cxn ang="0">
                <a:pos x="0" y="120"/>
              </a:cxn>
              <a:cxn ang="0">
                <a:pos x="0" y="138"/>
              </a:cxn>
              <a:cxn ang="0">
                <a:pos x="4" y="155"/>
              </a:cxn>
              <a:cxn ang="0">
                <a:pos x="12" y="171"/>
              </a:cxn>
              <a:cxn ang="0">
                <a:pos x="22" y="185"/>
              </a:cxn>
              <a:cxn ang="0">
                <a:pos x="35" y="197"/>
              </a:cxn>
              <a:cxn ang="0">
                <a:pos x="50" y="207"/>
              </a:cxn>
              <a:cxn ang="0">
                <a:pos x="66" y="215"/>
              </a:cxn>
              <a:cxn ang="0">
                <a:pos x="83" y="219"/>
              </a:cxn>
              <a:cxn ang="0">
                <a:pos x="89" y="220"/>
              </a:cxn>
              <a:cxn ang="0">
                <a:pos x="94" y="218"/>
              </a:cxn>
              <a:cxn ang="0">
                <a:pos x="98" y="215"/>
              </a:cxn>
              <a:cxn ang="0">
                <a:pos x="100" y="211"/>
              </a:cxn>
              <a:cxn ang="0">
                <a:pos x="100" y="205"/>
              </a:cxn>
              <a:cxn ang="0">
                <a:pos x="99" y="200"/>
              </a:cxn>
              <a:cxn ang="0">
                <a:pos x="96" y="196"/>
              </a:cxn>
              <a:cxn ang="0">
                <a:pos x="91" y="193"/>
              </a:cxn>
              <a:cxn ang="0">
                <a:pos x="74" y="187"/>
              </a:cxn>
              <a:cxn ang="0">
                <a:pos x="58" y="178"/>
              </a:cxn>
              <a:cxn ang="0">
                <a:pos x="45" y="167"/>
              </a:cxn>
              <a:cxn ang="0">
                <a:pos x="36" y="154"/>
              </a:cxn>
              <a:cxn ang="0">
                <a:pos x="30" y="138"/>
              </a:cxn>
              <a:cxn ang="0">
                <a:pos x="27" y="121"/>
              </a:cxn>
              <a:cxn ang="0">
                <a:pos x="27" y="103"/>
              </a:cxn>
              <a:cxn ang="0">
                <a:pos x="32" y="83"/>
              </a:cxn>
              <a:cxn ang="0">
                <a:pos x="39" y="69"/>
              </a:cxn>
              <a:cxn ang="0">
                <a:pos x="51" y="56"/>
              </a:cxn>
              <a:cxn ang="0">
                <a:pos x="63" y="43"/>
              </a:cxn>
              <a:cxn ang="0">
                <a:pos x="77" y="31"/>
              </a:cxn>
              <a:cxn ang="0">
                <a:pos x="89" y="21"/>
              </a:cxn>
              <a:cxn ang="0">
                <a:pos x="98" y="12"/>
              </a:cxn>
              <a:cxn ang="0">
                <a:pos x="103" y="5"/>
              </a:cxn>
              <a:cxn ang="0">
                <a:pos x="103" y="0"/>
              </a:cxn>
              <a:cxn ang="0">
                <a:pos x="92" y="4"/>
              </a:cxn>
              <a:cxn ang="0">
                <a:pos x="77" y="12"/>
              </a:cxn>
              <a:cxn ang="0">
                <a:pos x="61" y="25"/>
              </a:cxn>
              <a:cxn ang="0">
                <a:pos x="44" y="40"/>
              </a:cxn>
              <a:cxn ang="0">
                <a:pos x="29" y="57"/>
              </a:cxn>
              <a:cxn ang="0">
                <a:pos x="16" y="77"/>
              </a:cxn>
              <a:cxn ang="0">
                <a:pos x="6" y="98"/>
              </a:cxn>
              <a:cxn ang="0">
                <a:pos x="0" y="120"/>
              </a:cxn>
            </a:cxnLst>
            <a:rect l="0" t="0" r="r" b="b"/>
            <a:pathLst>
              <a:path w="103" h="220">
                <a:moveTo>
                  <a:pt x="0" y="120"/>
                </a:moveTo>
                <a:lnTo>
                  <a:pt x="0" y="138"/>
                </a:lnTo>
                <a:lnTo>
                  <a:pt x="4" y="155"/>
                </a:lnTo>
                <a:lnTo>
                  <a:pt x="12" y="171"/>
                </a:lnTo>
                <a:lnTo>
                  <a:pt x="22" y="185"/>
                </a:lnTo>
                <a:lnTo>
                  <a:pt x="35" y="197"/>
                </a:lnTo>
                <a:lnTo>
                  <a:pt x="50" y="207"/>
                </a:lnTo>
                <a:lnTo>
                  <a:pt x="66" y="215"/>
                </a:lnTo>
                <a:lnTo>
                  <a:pt x="83" y="219"/>
                </a:lnTo>
                <a:lnTo>
                  <a:pt x="89" y="220"/>
                </a:lnTo>
                <a:lnTo>
                  <a:pt x="94" y="218"/>
                </a:lnTo>
                <a:lnTo>
                  <a:pt x="98" y="215"/>
                </a:lnTo>
                <a:lnTo>
                  <a:pt x="100" y="211"/>
                </a:lnTo>
                <a:lnTo>
                  <a:pt x="100" y="205"/>
                </a:lnTo>
                <a:lnTo>
                  <a:pt x="99" y="200"/>
                </a:lnTo>
                <a:lnTo>
                  <a:pt x="96" y="196"/>
                </a:lnTo>
                <a:lnTo>
                  <a:pt x="91" y="193"/>
                </a:lnTo>
                <a:lnTo>
                  <a:pt x="74" y="187"/>
                </a:lnTo>
                <a:lnTo>
                  <a:pt x="58" y="178"/>
                </a:lnTo>
                <a:lnTo>
                  <a:pt x="45" y="167"/>
                </a:lnTo>
                <a:lnTo>
                  <a:pt x="36" y="154"/>
                </a:lnTo>
                <a:lnTo>
                  <a:pt x="30" y="138"/>
                </a:lnTo>
                <a:lnTo>
                  <a:pt x="27" y="121"/>
                </a:lnTo>
                <a:lnTo>
                  <a:pt x="27" y="103"/>
                </a:lnTo>
                <a:lnTo>
                  <a:pt x="32" y="83"/>
                </a:lnTo>
                <a:lnTo>
                  <a:pt x="39" y="69"/>
                </a:lnTo>
                <a:lnTo>
                  <a:pt x="51" y="56"/>
                </a:lnTo>
                <a:lnTo>
                  <a:pt x="63" y="43"/>
                </a:lnTo>
                <a:lnTo>
                  <a:pt x="77" y="31"/>
                </a:lnTo>
                <a:lnTo>
                  <a:pt x="89" y="21"/>
                </a:lnTo>
                <a:lnTo>
                  <a:pt x="98" y="12"/>
                </a:lnTo>
                <a:lnTo>
                  <a:pt x="103" y="5"/>
                </a:lnTo>
                <a:lnTo>
                  <a:pt x="103" y="0"/>
                </a:lnTo>
                <a:lnTo>
                  <a:pt x="92" y="4"/>
                </a:lnTo>
                <a:lnTo>
                  <a:pt x="77" y="12"/>
                </a:lnTo>
                <a:lnTo>
                  <a:pt x="61" y="25"/>
                </a:lnTo>
                <a:lnTo>
                  <a:pt x="44" y="40"/>
                </a:lnTo>
                <a:lnTo>
                  <a:pt x="29" y="57"/>
                </a:lnTo>
                <a:lnTo>
                  <a:pt x="16" y="77"/>
                </a:lnTo>
                <a:lnTo>
                  <a:pt x="6" y="98"/>
                </a:lnTo>
                <a:lnTo>
                  <a:pt x="0" y="12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24" name="Freeform 304"/>
          <p:cNvSpPr>
            <a:spLocks/>
          </p:cNvSpPr>
          <p:nvPr/>
        </p:nvSpPr>
        <p:spPr bwMode="auto">
          <a:xfrm>
            <a:off x="7246938" y="5311775"/>
            <a:ext cx="44450" cy="65088"/>
          </a:xfrm>
          <a:custGeom>
            <a:avLst/>
            <a:gdLst/>
            <a:ahLst/>
            <a:cxnLst>
              <a:cxn ang="0">
                <a:pos x="186" y="115"/>
              </a:cxn>
              <a:cxn ang="0">
                <a:pos x="196" y="133"/>
              </a:cxn>
              <a:cxn ang="0">
                <a:pos x="202" y="153"/>
              </a:cxn>
              <a:cxn ang="0">
                <a:pos x="199" y="174"/>
              </a:cxn>
              <a:cxn ang="0">
                <a:pos x="186" y="194"/>
              </a:cxn>
              <a:cxn ang="0">
                <a:pos x="168" y="213"/>
              </a:cxn>
              <a:cxn ang="0">
                <a:pos x="148" y="229"/>
              </a:cxn>
              <a:cxn ang="0">
                <a:pos x="127" y="246"/>
              </a:cxn>
              <a:cxn ang="0">
                <a:pos x="115" y="258"/>
              </a:cxn>
              <a:cxn ang="0">
                <a:pos x="110" y="267"/>
              </a:cxn>
              <a:cxn ang="0">
                <a:pos x="107" y="276"/>
              </a:cxn>
              <a:cxn ang="0">
                <a:pos x="109" y="284"/>
              </a:cxn>
              <a:cxn ang="0">
                <a:pos x="117" y="288"/>
              </a:cxn>
              <a:cxn ang="0">
                <a:pos x="124" y="287"/>
              </a:cxn>
              <a:cxn ang="0">
                <a:pos x="138" y="271"/>
              </a:cxn>
              <a:cxn ang="0">
                <a:pos x="161" y="250"/>
              </a:cxn>
              <a:cxn ang="0">
                <a:pos x="185" y="229"/>
              </a:cxn>
              <a:cxn ang="0">
                <a:pos x="206" y="204"/>
              </a:cxn>
              <a:cxn ang="0">
                <a:pos x="219" y="173"/>
              </a:cxn>
              <a:cxn ang="0">
                <a:pos x="218" y="141"/>
              </a:cxn>
              <a:cxn ang="0">
                <a:pos x="204" y="111"/>
              </a:cxn>
              <a:cxn ang="0">
                <a:pos x="182" y="86"/>
              </a:cxn>
              <a:cxn ang="0">
                <a:pos x="158" y="70"/>
              </a:cxn>
              <a:cxn ang="0">
                <a:pos x="134" y="56"/>
              </a:cxn>
              <a:cxn ang="0">
                <a:pos x="109" y="43"/>
              </a:cxn>
              <a:cxn ang="0">
                <a:pos x="83" y="29"/>
              </a:cxn>
              <a:cxn ang="0">
                <a:pos x="59" y="17"/>
              </a:cxn>
              <a:cxn ang="0">
                <a:pos x="36" y="7"/>
              </a:cxn>
              <a:cxn ang="0">
                <a:pos x="18" y="1"/>
              </a:cxn>
              <a:cxn ang="0">
                <a:pos x="4" y="0"/>
              </a:cxn>
              <a:cxn ang="0">
                <a:pos x="9" y="7"/>
              </a:cxn>
              <a:cxn ang="0">
                <a:pos x="31" y="18"/>
              </a:cxn>
              <a:cxn ang="0">
                <a:pos x="54" y="29"/>
              </a:cxn>
              <a:cxn ang="0">
                <a:pos x="77" y="40"/>
              </a:cxn>
              <a:cxn ang="0">
                <a:pos x="101" y="53"/>
              </a:cxn>
              <a:cxn ang="0">
                <a:pos x="124" y="66"/>
              </a:cxn>
              <a:cxn ang="0">
                <a:pos x="147" y="82"/>
              </a:cxn>
              <a:cxn ang="0">
                <a:pos x="168" y="98"/>
              </a:cxn>
            </a:cxnLst>
            <a:rect l="0" t="0" r="r" b="b"/>
            <a:pathLst>
              <a:path w="220" h="288">
                <a:moveTo>
                  <a:pt x="179" y="108"/>
                </a:moveTo>
                <a:lnTo>
                  <a:pt x="186" y="115"/>
                </a:lnTo>
                <a:lnTo>
                  <a:pt x="191" y="124"/>
                </a:lnTo>
                <a:lnTo>
                  <a:pt x="196" y="133"/>
                </a:lnTo>
                <a:lnTo>
                  <a:pt x="200" y="143"/>
                </a:lnTo>
                <a:lnTo>
                  <a:pt x="202" y="153"/>
                </a:lnTo>
                <a:lnTo>
                  <a:pt x="201" y="163"/>
                </a:lnTo>
                <a:lnTo>
                  <a:pt x="199" y="174"/>
                </a:lnTo>
                <a:lnTo>
                  <a:pt x="193" y="184"/>
                </a:lnTo>
                <a:lnTo>
                  <a:pt x="186" y="194"/>
                </a:lnTo>
                <a:lnTo>
                  <a:pt x="178" y="204"/>
                </a:lnTo>
                <a:lnTo>
                  <a:pt x="168" y="213"/>
                </a:lnTo>
                <a:lnTo>
                  <a:pt x="159" y="221"/>
                </a:lnTo>
                <a:lnTo>
                  <a:pt x="148" y="229"/>
                </a:lnTo>
                <a:lnTo>
                  <a:pt x="138" y="237"/>
                </a:lnTo>
                <a:lnTo>
                  <a:pt x="127" y="246"/>
                </a:lnTo>
                <a:lnTo>
                  <a:pt x="118" y="255"/>
                </a:lnTo>
                <a:lnTo>
                  <a:pt x="115" y="258"/>
                </a:lnTo>
                <a:lnTo>
                  <a:pt x="112" y="263"/>
                </a:lnTo>
                <a:lnTo>
                  <a:pt x="110" y="267"/>
                </a:lnTo>
                <a:lnTo>
                  <a:pt x="108" y="271"/>
                </a:lnTo>
                <a:lnTo>
                  <a:pt x="107" y="276"/>
                </a:lnTo>
                <a:lnTo>
                  <a:pt x="107" y="280"/>
                </a:lnTo>
                <a:lnTo>
                  <a:pt x="109" y="284"/>
                </a:lnTo>
                <a:lnTo>
                  <a:pt x="112" y="287"/>
                </a:lnTo>
                <a:lnTo>
                  <a:pt x="117" y="288"/>
                </a:lnTo>
                <a:lnTo>
                  <a:pt x="121" y="288"/>
                </a:lnTo>
                <a:lnTo>
                  <a:pt x="124" y="287"/>
                </a:lnTo>
                <a:lnTo>
                  <a:pt x="127" y="284"/>
                </a:lnTo>
                <a:lnTo>
                  <a:pt x="138" y="271"/>
                </a:lnTo>
                <a:lnTo>
                  <a:pt x="149" y="261"/>
                </a:lnTo>
                <a:lnTo>
                  <a:pt x="161" y="250"/>
                </a:lnTo>
                <a:lnTo>
                  <a:pt x="173" y="239"/>
                </a:lnTo>
                <a:lnTo>
                  <a:pt x="185" y="229"/>
                </a:lnTo>
                <a:lnTo>
                  <a:pt x="196" y="217"/>
                </a:lnTo>
                <a:lnTo>
                  <a:pt x="206" y="204"/>
                </a:lnTo>
                <a:lnTo>
                  <a:pt x="213" y="190"/>
                </a:lnTo>
                <a:lnTo>
                  <a:pt x="219" y="173"/>
                </a:lnTo>
                <a:lnTo>
                  <a:pt x="220" y="157"/>
                </a:lnTo>
                <a:lnTo>
                  <a:pt x="218" y="141"/>
                </a:lnTo>
                <a:lnTo>
                  <a:pt x="212" y="125"/>
                </a:lnTo>
                <a:lnTo>
                  <a:pt x="204" y="111"/>
                </a:lnTo>
                <a:lnTo>
                  <a:pt x="194" y="97"/>
                </a:lnTo>
                <a:lnTo>
                  <a:pt x="182" y="86"/>
                </a:lnTo>
                <a:lnTo>
                  <a:pt x="168" y="77"/>
                </a:lnTo>
                <a:lnTo>
                  <a:pt x="158" y="70"/>
                </a:lnTo>
                <a:lnTo>
                  <a:pt x="146" y="64"/>
                </a:lnTo>
                <a:lnTo>
                  <a:pt x="134" y="56"/>
                </a:lnTo>
                <a:lnTo>
                  <a:pt x="122" y="50"/>
                </a:lnTo>
                <a:lnTo>
                  <a:pt x="109" y="43"/>
                </a:lnTo>
                <a:lnTo>
                  <a:pt x="96" y="36"/>
                </a:lnTo>
                <a:lnTo>
                  <a:pt x="83" y="29"/>
                </a:lnTo>
                <a:lnTo>
                  <a:pt x="70" y="22"/>
                </a:lnTo>
                <a:lnTo>
                  <a:pt x="59" y="17"/>
                </a:lnTo>
                <a:lnTo>
                  <a:pt x="47" y="12"/>
                </a:lnTo>
                <a:lnTo>
                  <a:pt x="36" y="7"/>
                </a:lnTo>
                <a:lnTo>
                  <a:pt x="26" y="4"/>
                </a:lnTo>
                <a:lnTo>
                  <a:pt x="18" y="1"/>
                </a:lnTo>
                <a:lnTo>
                  <a:pt x="10" y="0"/>
                </a:lnTo>
                <a:lnTo>
                  <a:pt x="4" y="0"/>
                </a:lnTo>
                <a:lnTo>
                  <a:pt x="0" y="2"/>
                </a:lnTo>
                <a:lnTo>
                  <a:pt x="9" y="7"/>
                </a:lnTo>
                <a:lnTo>
                  <a:pt x="20" y="13"/>
                </a:lnTo>
                <a:lnTo>
                  <a:pt x="31" y="18"/>
                </a:lnTo>
                <a:lnTo>
                  <a:pt x="42" y="23"/>
                </a:lnTo>
                <a:lnTo>
                  <a:pt x="54" y="29"/>
                </a:lnTo>
                <a:lnTo>
                  <a:pt x="65" y="34"/>
                </a:lnTo>
                <a:lnTo>
                  <a:pt x="77" y="40"/>
                </a:lnTo>
                <a:lnTo>
                  <a:pt x="88" y="47"/>
                </a:lnTo>
                <a:lnTo>
                  <a:pt x="101" y="53"/>
                </a:lnTo>
                <a:lnTo>
                  <a:pt x="112" y="60"/>
                </a:lnTo>
                <a:lnTo>
                  <a:pt x="124" y="66"/>
                </a:lnTo>
                <a:lnTo>
                  <a:pt x="136" y="74"/>
                </a:lnTo>
                <a:lnTo>
                  <a:pt x="147" y="82"/>
                </a:lnTo>
                <a:lnTo>
                  <a:pt x="158" y="90"/>
                </a:lnTo>
                <a:lnTo>
                  <a:pt x="168" y="98"/>
                </a:lnTo>
                <a:lnTo>
                  <a:pt x="179" y="10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25" name="Freeform 305"/>
          <p:cNvSpPr>
            <a:spLocks/>
          </p:cNvSpPr>
          <p:nvPr/>
        </p:nvSpPr>
        <p:spPr bwMode="auto">
          <a:xfrm>
            <a:off x="7204075" y="5411788"/>
            <a:ext cx="169863" cy="112712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1070" y="194"/>
              </a:cxn>
              <a:cxn ang="0">
                <a:pos x="919" y="844"/>
              </a:cxn>
              <a:cxn ang="0">
                <a:pos x="0" y="624"/>
              </a:cxn>
              <a:cxn ang="0">
                <a:pos x="141" y="0"/>
              </a:cxn>
            </a:cxnLst>
            <a:rect l="0" t="0" r="r" b="b"/>
            <a:pathLst>
              <a:path w="1070" h="844">
                <a:moveTo>
                  <a:pt x="141" y="0"/>
                </a:moveTo>
                <a:lnTo>
                  <a:pt x="1070" y="194"/>
                </a:lnTo>
                <a:lnTo>
                  <a:pt x="919" y="844"/>
                </a:lnTo>
                <a:lnTo>
                  <a:pt x="0" y="624"/>
                </a:lnTo>
                <a:lnTo>
                  <a:pt x="141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26" name="Freeform 306"/>
          <p:cNvSpPr>
            <a:spLocks/>
          </p:cNvSpPr>
          <p:nvPr/>
        </p:nvSpPr>
        <p:spPr bwMode="auto">
          <a:xfrm>
            <a:off x="7218363" y="5414963"/>
            <a:ext cx="130175" cy="44450"/>
          </a:xfrm>
          <a:custGeom>
            <a:avLst/>
            <a:gdLst/>
            <a:ahLst/>
            <a:cxnLst>
              <a:cxn ang="0">
                <a:pos x="97" y="0"/>
              </a:cxn>
              <a:cxn ang="0">
                <a:pos x="819" y="139"/>
              </a:cxn>
              <a:cxn ang="0">
                <a:pos x="172" y="98"/>
              </a:cxn>
              <a:cxn ang="0">
                <a:pos x="0" y="333"/>
              </a:cxn>
              <a:cxn ang="0">
                <a:pos x="97" y="0"/>
              </a:cxn>
            </a:cxnLst>
            <a:rect l="0" t="0" r="r" b="b"/>
            <a:pathLst>
              <a:path w="819" h="333">
                <a:moveTo>
                  <a:pt x="97" y="0"/>
                </a:moveTo>
                <a:lnTo>
                  <a:pt x="819" y="139"/>
                </a:lnTo>
                <a:lnTo>
                  <a:pt x="172" y="98"/>
                </a:lnTo>
                <a:lnTo>
                  <a:pt x="0" y="333"/>
                </a:lnTo>
                <a:lnTo>
                  <a:pt x="97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27" name="Freeform 307"/>
          <p:cNvSpPr>
            <a:spLocks/>
          </p:cNvSpPr>
          <p:nvPr/>
        </p:nvSpPr>
        <p:spPr bwMode="auto">
          <a:xfrm>
            <a:off x="7186613" y="5546725"/>
            <a:ext cx="171450" cy="4127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1083" y="261"/>
              </a:cxn>
              <a:cxn ang="0">
                <a:pos x="1055" y="306"/>
              </a:cxn>
              <a:cxn ang="0">
                <a:pos x="0" y="28"/>
              </a:cxn>
              <a:cxn ang="0">
                <a:pos x="34" y="0"/>
              </a:cxn>
            </a:cxnLst>
            <a:rect l="0" t="0" r="r" b="b"/>
            <a:pathLst>
              <a:path w="1083" h="306">
                <a:moveTo>
                  <a:pt x="34" y="0"/>
                </a:moveTo>
                <a:lnTo>
                  <a:pt x="1083" y="261"/>
                </a:lnTo>
                <a:lnTo>
                  <a:pt x="1055" y="306"/>
                </a:lnTo>
                <a:lnTo>
                  <a:pt x="0" y="28"/>
                </a:lnTo>
                <a:lnTo>
                  <a:pt x="34" y="0"/>
                </a:lnTo>
                <a:close/>
              </a:path>
            </a:pathLst>
          </a:cu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28" name="Freeform 308"/>
          <p:cNvSpPr>
            <a:spLocks/>
          </p:cNvSpPr>
          <p:nvPr/>
        </p:nvSpPr>
        <p:spPr bwMode="auto">
          <a:xfrm>
            <a:off x="7170738" y="5559425"/>
            <a:ext cx="173037" cy="41275"/>
          </a:xfrm>
          <a:custGeom>
            <a:avLst/>
            <a:gdLst/>
            <a:ahLst/>
            <a:cxnLst>
              <a:cxn ang="0">
                <a:pos x="39" y="0"/>
              </a:cxn>
              <a:cxn ang="0">
                <a:pos x="1088" y="260"/>
              </a:cxn>
              <a:cxn ang="0">
                <a:pos x="1055" y="311"/>
              </a:cxn>
              <a:cxn ang="0">
                <a:pos x="0" y="34"/>
              </a:cxn>
              <a:cxn ang="0">
                <a:pos x="39" y="0"/>
              </a:cxn>
            </a:cxnLst>
            <a:rect l="0" t="0" r="r" b="b"/>
            <a:pathLst>
              <a:path w="1088" h="311">
                <a:moveTo>
                  <a:pt x="39" y="0"/>
                </a:moveTo>
                <a:lnTo>
                  <a:pt x="1088" y="260"/>
                </a:lnTo>
                <a:lnTo>
                  <a:pt x="1055" y="311"/>
                </a:lnTo>
                <a:lnTo>
                  <a:pt x="0" y="34"/>
                </a:lnTo>
                <a:lnTo>
                  <a:pt x="39" y="0"/>
                </a:lnTo>
                <a:close/>
              </a:path>
            </a:pathLst>
          </a:cu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29" name="Freeform 309"/>
          <p:cNvSpPr>
            <a:spLocks/>
          </p:cNvSpPr>
          <p:nvPr/>
        </p:nvSpPr>
        <p:spPr bwMode="auto">
          <a:xfrm>
            <a:off x="7197725" y="5597525"/>
            <a:ext cx="25400" cy="9525"/>
          </a:xfrm>
          <a:custGeom>
            <a:avLst/>
            <a:gdLst/>
            <a:ahLst/>
            <a:cxnLst>
              <a:cxn ang="0">
                <a:pos x="16" y="1"/>
              </a:cxn>
              <a:cxn ang="0">
                <a:pos x="21" y="1"/>
              </a:cxn>
              <a:cxn ang="0">
                <a:pos x="35" y="0"/>
              </a:cxn>
              <a:cxn ang="0">
                <a:pos x="54" y="0"/>
              </a:cxn>
              <a:cxn ang="0">
                <a:pos x="78" y="2"/>
              </a:cxn>
              <a:cxn ang="0">
                <a:pos x="104" y="7"/>
              </a:cxn>
              <a:cxn ang="0">
                <a:pos x="128" y="17"/>
              </a:cxn>
              <a:cxn ang="0">
                <a:pos x="149" y="31"/>
              </a:cxn>
              <a:cxn ang="0">
                <a:pos x="164" y="51"/>
              </a:cxn>
              <a:cxn ang="0">
                <a:pos x="164" y="52"/>
              </a:cxn>
              <a:cxn ang="0">
                <a:pos x="164" y="57"/>
              </a:cxn>
              <a:cxn ang="0">
                <a:pos x="163" y="62"/>
              </a:cxn>
              <a:cxn ang="0">
                <a:pos x="161" y="67"/>
              </a:cxn>
              <a:cxn ang="0">
                <a:pos x="156" y="71"/>
              </a:cxn>
              <a:cxn ang="0">
                <a:pos x="149" y="72"/>
              </a:cxn>
              <a:cxn ang="0">
                <a:pos x="138" y="71"/>
              </a:cxn>
              <a:cxn ang="0">
                <a:pos x="124" y="65"/>
              </a:cxn>
              <a:cxn ang="0">
                <a:pos x="124" y="63"/>
              </a:cxn>
              <a:cxn ang="0">
                <a:pos x="123" y="59"/>
              </a:cxn>
              <a:cxn ang="0">
                <a:pos x="120" y="52"/>
              </a:cxn>
              <a:cxn ang="0">
                <a:pos x="113" y="45"/>
              </a:cxn>
              <a:cxn ang="0">
                <a:pos x="100" y="38"/>
              </a:cxn>
              <a:cxn ang="0">
                <a:pos x="81" y="32"/>
              </a:cxn>
              <a:cxn ang="0">
                <a:pos x="55" y="29"/>
              </a:cxn>
              <a:cxn ang="0">
                <a:pos x="20" y="29"/>
              </a:cxn>
              <a:cxn ang="0">
                <a:pos x="18" y="29"/>
              </a:cxn>
              <a:cxn ang="0">
                <a:pos x="14" y="27"/>
              </a:cxn>
              <a:cxn ang="0">
                <a:pos x="9" y="25"/>
              </a:cxn>
              <a:cxn ang="0">
                <a:pos x="4" y="22"/>
              </a:cxn>
              <a:cxn ang="0">
                <a:pos x="0" y="18"/>
              </a:cxn>
              <a:cxn ang="0">
                <a:pos x="0" y="14"/>
              </a:cxn>
              <a:cxn ang="0">
                <a:pos x="5" y="7"/>
              </a:cxn>
              <a:cxn ang="0">
                <a:pos x="16" y="1"/>
              </a:cxn>
            </a:cxnLst>
            <a:rect l="0" t="0" r="r" b="b"/>
            <a:pathLst>
              <a:path w="164" h="72">
                <a:moveTo>
                  <a:pt x="16" y="1"/>
                </a:moveTo>
                <a:lnTo>
                  <a:pt x="21" y="1"/>
                </a:lnTo>
                <a:lnTo>
                  <a:pt x="35" y="0"/>
                </a:lnTo>
                <a:lnTo>
                  <a:pt x="54" y="0"/>
                </a:lnTo>
                <a:lnTo>
                  <a:pt x="78" y="2"/>
                </a:lnTo>
                <a:lnTo>
                  <a:pt x="104" y="7"/>
                </a:lnTo>
                <a:lnTo>
                  <a:pt x="128" y="17"/>
                </a:lnTo>
                <a:lnTo>
                  <a:pt x="149" y="31"/>
                </a:lnTo>
                <a:lnTo>
                  <a:pt x="164" y="51"/>
                </a:lnTo>
                <a:lnTo>
                  <a:pt x="164" y="52"/>
                </a:lnTo>
                <a:lnTo>
                  <a:pt x="164" y="57"/>
                </a:lnTo>
                <a:lnTo>
                  <a:pt x="163" y="62"/>
                </a:lnTo>
                <a:lnTo>
                  <a:pt x="161" y="67"/>
                </a:lnTo>
                <a:lnTo>
                  <a:pt x="156" y="71"/>
                </a:lnTo>
                <a:lnTo>
                  <a:pt x="149" y="72"/>
                </a:lnTo>
                <a:lnTo>
                  <a:pt x="138" y="71"/>
                </a:lnTo>
                <a:lnTo>
                  <a:pt x="124" y="65"/>
                </a:lnTo>
                <a:lnTo>
                  <a:pt x="124" y="63"/>
                </a:lnTo>
                <a:lnTo>
                  <a:pt x="123" y="59"/>
                </a:lnTo>
                <a:lnTo>
                  <a:pt x="120" y="52"/>
                </a:lnTo>
                <a:lnTo>
                  <a:pt x="113" y="45"/>
                </a:lnTo>
                <a:lnTo>
                  <a:pt x="100" y="38"/>
                </a:lnTo>
                <a:lnTo>
                  <a:pt x="81" y="32"/>
                </a:lnTo>
                <a:lnTo>
                  <a:pt x="55" y="29"/>
                </a:lnTo>
                <a:lnTo>
                  <a:pt x="20" y="29"/>
                </a:lnTo>
                <a:lnTo>
                  <a:pt x="18" y="29"/>
                </a:lnTo>
                <a:lnTo>
                  <a:pt x="14" y="27"/>
                </a:lnTo>
                <a:lnTo>
                  <a:pt x="9" y="25"/>
                </a:lnTo>
                <a:lnTo>
                  <a:pt x="4" y="22"/>
                </a:lnTo>
                <a:lnTo>
                  <a:pt x="0" y="18"/>
                </a:lnTo>
                <a:lnTo>
                  <a:pt x="0" y="14"/>
                </a:lnTo>
                <a:lnTo>
                  <a:pt x="5" y="7"/>
                </a:lnTo>
                <a:lnTo>
                  <a:pt x="16" y="1"/>
                </a:lnTo>
                <a:close/>
              </a:path>
            </a:pathLst>
          </a:cu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30" name="Freeform 310"/>
          <p:cNvSpPr>
            <a:spLocks/>
          </p:cNvSpPr>
          <p:nvPr/>
        </p:nvSpPr>
        <p:spPr bwMode="auto">
          <a:xfrm>
            <a:off x="7202488" y="5529263"/>
            <a:ext cx="23812" cy="14287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42" y="0"/>
              </a:cxn>
              <a:cxn ang="0">
                <a:pos x="35" y="3"/>
              </a:cxn>
              <a:cxn ang="0">
                <a:pos x="26" y="7"/>
              </a:cxn>
              <a:cxn ang="0">
                <a:pos x="15" y="14"/>
              </a:cxn>
              <a:cxn ang="0">
                <a:pos x="6" y="24"/>
              </a:cxn>
              <a:cxn ang="0">
                <a:pos x="1" y="39"/>
              </a:cxn>
              <a:cxn ang="0">
                <a:pos x="0" y="59"/>
              </a:cxn>
              <a:cxn ang="0">
                <a:pos x="6" y="85"/>
              </a:cxn>
              <a:cxn ang="0">
                <a:pos x="85" y="109"/>
              </a:cxn>
              <a:cxn ang="0">
                <a:pos x="84" y="104"/>
              </a:cxn>
              <a:cxn ang="0">
                <a:pos x="84" y="93"/>
              </a:cxn>
              <a:cxn ang="0">
                <a:pos x="84" y="76"/>
              </a:cxn>
              <a:cxn ang="0">
                <a:pos x="87" y="58"/>
              </a:cxn>
              <a:cxn ang="0">
                <a:pos x="93" y="40"/>
              </a:cxn>
              <a:cxn ang="0">
                <a:pos x="104" y="27"/>
              </a:cxn>
              <a:cxn ang="0">
                <a:pos x="121" y="20"/>
              </a:cxn>
              <a:cxn ang="0">
                <a:pos x="146" y="23"/>
              </a:cxn>
              <a:cxn ang="0">
                <a:pos x="45" y="0"/>
              </a:cxn>
            </a:cxnLst>
            <a:rect l="0" t="0" r="r" b="b"/>
            <a:pathLst>
              <a:path w="146" h="109">
                <a:moveTo>
                  <a:pt x="45" y="0"/>
                </a:moveTo>
                <a:lnTo>
                  <a:pt x="42" y="0"/>
                </a:lnTo>
                <a:lnTo>
                  <a:pt x="35" y="3"/>
                </a:lnTo>
                <a:lnTo>
                  <a:pt x="26" y="7"/>
                </a:lnTo>
                <a:lnTo>
                  <a:pt x="15" y="14"/>
                </a:lnTo>
                <a:lnTo>
                  <a:pt x="6" y="24"/>
                </a:lnTo>
                <a:lnTo>
                  <a:pt x="1" y="39"/>
                </a:lnTo>
                <a:lnTo>
                  <a:pt x="0" y="59"/>
                </a:lnTo>
                <a:lnTo>
                  <a:pt x="6" y="85"/>
                </a:lnTo>
                <a:lnTo>
                  <a:pt x="85" y="109"/>
                </a:lnTo>
                <a:lnTo>
                  <a:pt x="84" y="104"/>
                </a:lnTo>
                <a:lnTo>
                  <a:pt x="84" y="93"/>
                </a:lnTo>
                <a:lnTo>
                  <a:pt x="84" y="76"/>
                </a:lnTo>
                <a:lnTo>
                  <a:pt x="87" y="58"/>
                </a:lnTo>
                <a:lnTo>
                  <a:pt x="93" y="40"/>
                </a:lnTo>
                <a:lnTo>
                  <a:pt x="104" y="27"/>
                </a:lnTo>
                <a:lnTo>
                  <a:pt x="121" y="20"/>
                </a:lnTo>
                <a:lnTo>
                  <a:pt x="146" y="23"/>
                </a:lnTo>
                <a:lnTo>
                  <a:pt x="45" y="0"/>
                </a:lnTo>
                <a:close/>
              </a:path>
            </a:pathLst>
          </a:custGeom>
          <a:solidFill>
            <a:srgbClr val="F2E5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31" name="Freeform 311"/>
          <p:cNvSpPr>
            <a:spLocks/>
          </p:cNvSpPr>
          <p:nvPr/>
        </p:nvSpPr>
        <p:spPr bwMode="auto">
          <a:xfrm>
            <a:off x="7334250" y="5554663"/>
            <a:ext cx="23813" cy="14287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42" y="0"/>
              </a:cxn>
              <a:cxn ang="0">
                <a:pos x="35" y="2"/>
              </a:cxn>
              <a:cxn ang="0">
                <a:pos x="25" y="6"/>
              </a:cxn>
              <a:cxn ang="0">
                <a:pos x="15" y="12"/>
              </a:cxn>
              <a:cxn ang="0">
                <a:pos x="6" y="23"/>
              </a:cxn>
              <a:cxn ang="0">
                <a:pos x="0" y="38"/>
              </a:cxn>
              <a:cxn ang="0">
                <a:pos x="0" y="58"/>
              </a:cxn>
              <a:cxn ang="0">
                <a:pos x="6" y="85"/>
              </a:cxn>
              <a:cxn ang="0">
                <a:pos x="84" y="107"/>
              </a:cxn>
              <a:cxn ang="0">
                <a:pos x="83" y="103"/>
              </a:cxn>
              <a:cxn ang="0">
                <a:pos x="83" y="91"/>
              </a:cxn>
              <a:cxn ang="0">
                <a:pos x="83" y="75"/>
              </a:cxn>
              <a:cxn ang="0">
                <a:pos x="86" y="56"/>
              </a:cxn>
              <a:cxn ang="0">
                <a:pos x="92" y="40"/>
              </a:cxn>
              <a:cxn ang="0">
                <a:pos x="103" y="27"/>
              </a:cxn>
              <a:cxn ang="0">
                <a:pos x="121" y="19"/>
              </a:cxn>
              <a:cxn ang="0">
                <a:pos x="146" y="23"/>
              </a:cxn>
              <a:cxn ang="0">
                <a:pos x="45" y="0"/>
              </a:cxn>
            </a:cxnLst>
            <a:rect l="0" t="0" r="r" b="b"/>
            <a:pathLst>
              <a:path w="146" h="107">
                <a:moveTo>
                  <a:pt x="45" y="0"/>
                </a:moveTo>
                <a:lnTo>
                  <a:pt x="42" y="0"/>
                </a:lnTo>
                <a:lnTo>
                  <a:pt x="35" y="2"/>
                </a:lnTo>
                <a:lnTo>
                  <a:pt x="25" y="6"/>
                </a:lnTo>
                <a:lnTo>
                  <a:pt x="15" y="12"/>
                </a:lnTo>
                <a:lnTo>
                  <a:pt x="6" y="23"/>
                </a:lnTo>
                <a:lnTo>
                  <a:pt x="0" y="38"/>
                </a:lnTo>
                <a:lnTo>
                  <a:pt x="0" y="58"/>
                </a:lnTo>
                <a:lnTo>
                  <a:pt x="6" y="85"/>
                </a:lnTo>
                <a:lnTo>
                  <a:pt x="84" y="107"/>
                </a:lnTo>
                <a:lnTo>
                  <a:pt x="83" y="103"/>
                </a:lnTo>
                <a:lnTo>
                  <a:pt x="83" y="91"/>
                </a:lnTo>
                <a:lnTo>
                  <a:pt x="83" y="75"/>
                </a:lnTo>
                <a:lnTo>
                  <a:pt x="86" y="56"/>
                </a:lnTo>
                <a:lnTo>
                  <a:pt x="92" y="40"/>
                </a:lnTo>
                <a:lnTo>
                  <a:pt x="103" y="27"/>
                </a:lnTo>
                <a:lnTo>
                  <a:pt x="121" y="19"/>
                </a:lnTo>
                <a:lnTo>
                  <a:pt x="146" y="23"/>
                </a:lnTo>
                <a:lnTo>
                  <a:pt x="45" y="0"/>
                </a:lnTo>
                <a:close/>
              </a:path>
            </a:pathLst>
          </a:custGeom>
          <a:solidFill>
            <a:srgbClr val="F2E5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32" name="Freeform 312"/>
          <p:cNvSpPr>
            <a:spLocks/>
          </p:cNvSpPr>
          <p:nvPr/>
        </p:nvSpPr>
        <p:spPr bwMode="auto">
          <a:xfrm>
            <a:off x="7227888" y="5532438"/>
            <a:ext cx="100012" cy="254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601" y="182"/>
              </a:cxn>
              <a:cxn ang="0">
                <a:pos x="629" y="142"/>
              </a:cxn>
              <a:cxn ang="0">
                <a:pos x="29" y="0"/>
              </a:cxn>
              <a:cxn ang="0">
                <a:pos x="0" y="40"/>
              </a:cxn>
            </a:cxnLst>
            <a:rect l="0" t="0" r="r" b="b"/>
            <a:pathLst>
              <a:path w="629" h="182">
                <a:moveTo>
                  <a:pt x="0" y="40"/>
                </a:moveTo>
                <a:lnTo>
                  <a:pt x="601" y="182"/>
                </a:lnTo>
                <a:lnTo>
                  <a:pt x="629" y="142"/>
                </a:lnTo>
                <a:lnTo>
                  <a:pt x="29" y="0"/>
                </a:lnTo>
                <a:lnTo>
                  <a:pt x="0" y="4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33" name="Freeform 313"/>
          <p:cNvSpPr>
            <a:spLocks/>
          </p:cNvSpPr>
          <p:nvPr/>
        </p:nvSpPr>
        <p:spPr bwMode="auto">
          <a:xfrm>
            <a:off x="7227888" y="5543550"/>
            <a:ext cx="95250" cy="22225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600" y="170"/>
              </a:cxn>
              <a:cxn ang="0">
                <a:pos x="606" y="142"/>
              </a:cxn>
              <a:cxn ang="0">
                <a:pos x="5" y="0"/>
              </a:cxn>
              <a:cxn ang="0">
                <a:pos x="0" y="28"/>
              </a:cxn>
            </a:cxnLst>
            <a:rect l="0" t="0" r="r" b="b"/>
            <a:pathLst>
              <a:path w="606" h="170">
                <a:moveTo>
                  <a:pt x="0" y="28"/>
                </a:moveTo>
                <a:lnTo>
                  <a:pt x="600" y="170"/>
                </a:lnTo>
                <a:lnTo>
                  <a:pt x="606" y="142"/>
                </a:lnTo>
                <a:lnTo>
                  <a:pt x="5" y="0"/>
                </a:lnTo>
                <a:lnTo>
                  <a:pt x="0" y="28"/>
                </a:lnTo>
                <a:close/>
              </a:path>
            </a:pathLst>
          </a:custGeom>
          <a:solidFill>
            <a:srgbClr val="F2E5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34" name="Freeform 314"/>
          <p:cNvSpPr>
            <a:spLocks/>
          </p:cNvSpPr>
          <p:nvPr/>
        </p:nvSpPr>
        <p:spPr bwMode="auto">
          <a:xfrm>
            <a:off x="7227888" y="5527675"/>
            <a:ext cx="95250" cy="22225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600" y="170"/>
              </a:cxn>
              <a:cxn ang="0">
                <a:pos x="606" y="142"/>
              </a:cxn>
              <a:cxn ang="0">
                <a:pos x="5" y="0"/>
              </a:cxn>
              <a:cxn ang="0">
                <a:pos x="0" y="28"/>
              </a:cxn>
            </a:cxnLst>
            <a:rect l="0" t="0" r="r" b="b"/>
            <a:pathLst>
              <a:path w="606" h="170">
                <a:moveTo>
                  <a:pt x="0" y="28"/>
                </a:moveTo>
                <a:lnTo>
                  <a:pt x="600" y="170"/>
                </a:lnTo>
                <a:lnTo>
                  <a:pt x="606" y="142"/>
                </a:lnTo>
                <a:lnTo>
                  <a:pt x="5" y="0"/>
                </a:lnTo>
                <a:lnTo>
                  <a:pt x="0" y="28"/>
                </a:lnTo>
                <a:close/>
              </a:path>
            </a:pathLst>
          </a:custGeom>
          <a:solidFill>
            <a:srgbClr val="F2E5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35" name="AutoShape 315"/>
          <p:cNvSpPr>
            <a:spLocks noChangeAspect="1" noChangeArrowheads="1" noTextEdit="1"/>
          </p:cNvSpPr>
          <p:nvPr/>
        </p:nvSpPr>
        <p:spPr bwMode="auto">
          <a:xfrm>
            <a:off x="6686550" y="5411788"/>
            <a:ext cx="23336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36" name="Freeform 316"/>
          <p:cNvSpPr>
            <a:spLocks/>
          </p:cNvSpPr>
          <p:nvPr/>
        </p:nvSpPr>
        <p:spPr bwMode="auto">
          <a:xfrm>
            <a:off x="6688138" y="5411788"/>
            <a:ext cx="231775" cy="252412"/>
          </a:xfrm>
          <a:custGeom>
            <a:avLst/>
            <a:gdLst/>
            <a:ahLst/>
            <a:cxnLst>
              <a:cxn ang="0">
                <a:pos x="653" y="0"/>
              </a:cxn>
              <a:cxn ang="0">
                <a:pos x="668" y="0"/>
              </a:cxn>
              <a:cxn ang="0">
                <a:pos x="699" y="1"/>
              </a:cxn>
              <a:cxn ang="0">
                <a:pos x="742" y="3"/>
              </a:cxn>
              <a:cxn ang="0">
                <a:pos x="799" y="6"/>
              </a:cxn>
              <a:cxn ang="0">
                <a:pos x="865" y="10"/>
              </a:cxn>
              <a:cxn ang="0">
                <a:pos x="941" y="17"/>
              </a:cxn>
              <a:cxn ang="0">
                <a:pos x="1025" y="26"/>
              </a:cxn>
              <a:cxn ang="0">
                <a:pos x="1116" y="38"/>
              </a:cxn>
              <a:cxn ang="0">
                <a:pos x="1213" y="55"/>
              </a:cxn>
              <a:cxn ang="0">
                <a:pos x="1315" y="73"/>
              </a:cxn>
              <a:cxn ang="0">
                <a:pos x="1418" y="97"/>
              </a:cxn>
              <a:cxn ang="0">
                <a:pos x="1525" y="125"/>
              </a:cxn>
              <a:cxn ang="0">
                <a:pos x="1632" y="159"/>
              </a:cxn>
              <a:cxn ang="0">
                <a:pos x="1739" y="197"/>
              </a:cxn>
              <a:cxn ang="0">
                <a:pos x="1843" y="241"/>
              </a:cxn>
              <a:cxn ang="0">
                <a:pos x="1729" y="1139"/>
              </a:cxn>
              <a:cxn ang="0">
                <a:pos x="1742" y="1146"/>
              </a:cxn>
              <a:cxn ang="0">
                <a:pos x="1768" y="1173"/>
              </a:cxn>
              <a:cxn ang="0">
                <a:pos x="1781" y="1234"/>
              </a:cxn>
              <a:cxn ang="0">
                <a:pos x="1760" y="1341"/>
              </a:cxn>
              <a:cxn ang="0">
                <a:pos x="1432" y="1765"/>
              </a:cxn>
              <a:cxn ang="0">
                <a:pos x="1322" y="1904"/>
              </a:cxn>
              <a:cxn ang="0">
                <a:pos x="1304" y="1902"/>
              </a:cxn>
              <a:cxn ang="0">
                <a:pos x="1270" y="1897"/>
              </a:cxn>
              <a:cxn ang="0">
                <a:pos x="1223" y="1891"/>
              </a:cxn>
              <a:cxn ang="0">
                <a:pos x="1162" y="1881"/>
              </a:cxn>
              <a:cxn ang="0">
                <a:pos x="1091" y="1869"/>
              </a:cxn>
              <a:cxn ang="0">
                <a:pos x="1008" y="1854"/>
              </a:cxn>
              <a:cxn ang="0">
                <a:pos x="918" y="1835"/>
              </a:cxn>
              <a:cxn ang="0">
                <a:pos x="820" y="1813"/>
              </a:cxn>
              <a:cxn ang="0">
                <a:pos x="717" y="1786"/>
              </a:cxn>
              <a:cxn ang="0">
                <a:pos x="610" y="1755"/>
              </a:cxn>
              <a:cxn ang="0">
                <a:pos x="501" y="1720"/>
              </a:cxn>
              <a:cxn ang="0">
                <a:pos x="390" y="1681"/>
              </a:cxn>
              <a:cxn ang="0">
                <a:pos x="280" y="1636"/>
              </a:cxn>
              <a:cxn ang="0">
                <a:pos x="172" y="1585"/>
              </a:cxn>
              <a:cxn ang="0">
                <a:pos x="67" y="1530"/>
              </a:cxn>
              <a:cxn ang="0">
                <a:pos x="16" y="1495"/>
              </a:cxn>
              <a:cxn ang="0">
                <a:pos x="8" y="1457"/>
              </a:cxn>
              <a:cxn ang="0">
                <a:pos x="0" y="1401"/>
              </a:cxn>
              <a:cxn ang="0">
                <a:pos x="4" y="1343"/>
              </a:cxn>
              <a:cxn ang="0">
                <a:pos x="388" y="965"/>
              </a:cxn>
              <a:cxn ang="0">
                <a:pos x="386" y="952"/>
              </a:cxn>
              <a:cxn ang="0">
                <a:pos x="390" y="917"/>
              </a:cxn>
              <a:cxn ang="0">
                <a:pos x="412" y="868"/>
              </a:cxn>
              <a:cxn ang="0">
                <a:pos x="468" y="814"/>
              </a:cxn>
            </a:cxnLst>
            <a:rect l="0" t="0" r="r" b="b"/>
            <a:pathLst>
              <a:path w="1894" h="1904">
                <a:moveTo>
                  <a:pt x="651" y="0"/>
                </a:moveTo>
                <a:lnTo>
                  <a:pt x="653" y="0"/>
                </a:lnTo>
                <a:lnTo>
                  <a:pt x="659" y="0"/>
                </a:lnTo>
                <a:lnTo>
                  <a:pt x="668" y="0"/>
                </a:lnTo>
                <a:lnTo>
                  <a:pt x="682" y="0"/>
                </a:lnTo>
                <a:lnTo>
                  <a:pt x="699" y="1"/>
                </a:lnTo>
                <a:lnTo>
                  <a:pt x="720" y="1"/>
                </a:lnTo>
                <a:lnTo>
                  <a:pt x="742" y="3"/>
                </a:lnTo>
                <a:lnTo>
                  <a:pt x="769" y="4"/>
                </a:lnTo>
                <a:lnTo>
                  <a:pt x="799" y="6"/>
                </a:lnTo>
                <a:lnTo>
                  <a:pt x="831" y="8"/>
                </a:lnTo>
                <a:lnTo>
                  <a:pt x="865" y="10"/>
                </a:lnTo>
                <a:lnTo>
                  <a:pt x="902" y="13"/>
                </a:lnTo>
                <a:lnTo>
                  <a:pt x="941" y="17"/>
                </a:lnTo>
                <a:lnTo>
                  <a:pt x="982" y="21"/>
                </a:lnTo>
                <a:lnTo>
                  <a:pt x="1025" y="26"/>
                </a:lnTo>
                <a:lnTo>
                  <a:pt x="1070" y="32"/>
                </a:lnTo>
                <a:lnTo>
                  <a:pt x="1116" y="38"/>
                </a:lnTo>
                <a:lnTo>
                  <a:pt x="1164" y="46"/>
                </a:lnTo>
                <a:lnTo>
                  <a:pt x="1213" y="55"/>
                </a:lnTo>
                <a:lnTo>
                  <a:pt x="1263" y="63"/>
                </a:lnTo>
                <a:lnTo>
                  <a:pt x="1315" y="73"/>
                </a:lnTo>
                <a:lnTo>
                  <a:pt x="1366" y="85"/>
                </a:lnTo>
                <a:lnTo>
                  <a:pt x="1418" y="97"/>
                </a:lnTo>
                <a:lnTo>
                  <a:pt x="1472" y="111"/>
                </a:lnTo>
                <a:lnTo>
                  <a:pt x="1525" y="125"/>
                </a:lnTo>
                <a:lnTo>
                  <a:pt x="1579" y="141"/>
                </a:lnTo>
                <a:lnTo>
                  <a:pt x="1632" y="159"/>
                </a:lnTo>
                <a:lnTo>
                  <a:pt x="1685" y="177"/>
                </a:lnTo>
                <a:lnTo>
                  <a:pt x="1739" y="197"/>
                </a:lnTo>
                <a:lnTo>
                  <a:pt x="1791" y="218"/>
                </a:lnTo>
                <a:lnTo>
                  <a:pt x="1843" y="241"/>
                </a:lnTo>
                <a:lnTo>
                  <a:pt x="1894" y="266"/>
                </a:lnTo>
                <a:lnTo>
                  <a:pt x="1729" y="1139"/>
                </a:lnTo>
                <a:lnTo>
                  <a:pt x="1733" y="1140"/>
                </a:lnTo>
                <a:lnTo>
                  <a:pt x="1742" y="1146"/>
                </a:lnTo>
                <a:lnTo>
                  <a:pt x="1755" y="1156"/>
                </a:lnTo>
                <a:lnTo>
                  <a:pt x="1768" y="1173"/>
                </a:lnTo>
                <a:lnTo>
                  <a:pt x="1778" y="1199"/>
                </a:lnTo>
                <a:lnTo>
                  <a:pt x="1781" y="1234"/>
                </a:lnTo>
                <a:lnTo>
                  <a:pt x="1777" y="1281"/>
                </a:lnTo>
                <a:lnTo>
                  <a:pt x="1760" y="1341"/>
                </a:lnTo>
                <a:lnTo>
                  <a:pt x="1472" y="1765"/>
                </a:lnTo>
                <a:lnTo>
                  <a:pt x="1432" y="1765"/>
                </a:lnTo>
                <a:lnTo>
                  <a:pt x="1324" y="1904"/>
                </a:lnTo>
                <a:lnTo>
                  <a:pt x="1322" y="1904"/>
                </a:lnTo>
                <a:lnTo>
                  <a:pt x="1315" y="1903"/>
                </a:lnTo>
                <a:lnTo>
                  <a:pt x="1304" y="1902"/>
                </a:lnTo>
                <a:lnTo>
                  <a:pt x="1290" y="1900"/>
                </a:lnTo>
                <a:lnTo>
                  <a:pt x="1270" y="1897"/>
                </a:lnTo>
                <a:lnTo>
                  <a:pt x="1249" y="1894"/>
                </a:lnTo>
                <a:lnTo>
                  <a:pt x="1223" y="1891"/>
                </a:lnTo>
                <a:lnTo>
                  <a:pt x="1194" y="1887"/>
                </a:lnTo>
                <a:lnTo>
                  <a:pt x="1162" y="1881"/>
                </a:lnTo>
                <a:lnTo>
                  <a:pt x="1128" y="1876"/>
                </a:lnTo>
                <a:lnTo>
                  <a:pt x="1091" y="1869"/>
                </a:lnTo>
                <a:lnTo>
                  <a:pt x="1050" y="1862"/>
                </a:lnTo>
                <a:lnTo>
                  <a:pt x="1008" y="1854"/>
                </a:lnTo>
                <a:lnTo>
                  <a:pt x="964" y="1845"/>
                </a:lnTo>
                <a:lnTo>
                  <a:pt x="918" y="1835"/>
                </a:lnTo>
                <a:lnTo>
                  <a:pt x="870" y="1824"/>
                </a:lnTo>
                <a:lnTo>
                  <a:pt x="820" y="1813"/>
                </a:lnTo>
                <a:lnTo>
                  <a:pt x="769" y="1800"/>
                </a:lnTo>
                <a:lnTo>
                  <a:pt x="717" y="1786"/>
                </a:lnTo>
                <a:lnTo>
                  <a:pt x="664" y="1772"/>
                </a:lnTo>
                <a:lnTo>
                  <a:pt x="610" y="1755"/>
                </a:lnTo>
                <a:lnTo>
                  <a:pt x="555" y="1738"/>
                </a:lnTo>
                <a:lnTo>
                  <a:pt x="501" y="1720"/>
                </a:lnTo>
                <a:lnTo>
                  <a:pt x="445" y="1701"/>
                </a:lnTo>
                <a:lnTo>
                  <a:pt x="390" y="1681"/>
                </a:lnTo>
                <a:lnTo>
                  <a:pt x="334" y="1659"/>
                </a:lnTo>
                <a:lnTo>
                  <a:pt x="280" y="1636"/>
                </a:lnTo>
                <a:lnTo>
                  <a:pt x="225" y="1611"/>
                </a:lnTo>
                <a:lnTo>
                  <a:pt x="172" y="1585"/>
                </a:lnTo>
                <a:lnTo>
                  <a:pt x="119" y="1559"/>
                </a:lnTo>
                <a:lnTo>
                  <a:pt x="67" y="1530"/>
                </a:lnTo>
                <a:lnTo>
                  <a:pt x="17" y="1500"/>
                </a:lnTo>
                <a:lnTo>
                  <a:pt x="16" y="1495"/>
                </a:lnTo>
                <a:lnTo>
                  <a:pt x="12" y="1480"/>
                </a:lnTo>
                <a:lnTo>
                  <a:pt x="8" y="1457"/>
                </a:lnTo>
                <a:lnTo>
                  <a:pt x="4" y="1430"/>
                </a:lnTo>
                <a:lnTo>
                  <a:pt x="0" y="1401"/>
                </a:lnTo>
                <a:lnTo>
                  <a:pt x="0" y="1370"/>
                </a:lnTo>
                <a:lnTo>
                  <a:pt x="4" y="1343"/>
                </a:lnTo>
                <a:lnTo>
                  <a:pt x="12" y="1319"/>
                </a:lnTo>
                <a:lnTo>
                  <a:pt x="388" y="965"/>
                </a:lnTo>
                <a:lnTo>
                  <a:pt x="387" y="961"/>
                </a:lnTo>
                <a:lnTo>
                  <a:pt x="386" y="952"/>
                </a:lnTo>
                <a:lnTo>
                  <a:pt x="386" y="936"/>
                </a:lnTo>
                <a:lnTo>
                  <a:pt x="390" y="917"/>
                </a:lnTo>
                <a:lnTo>
                  <a:pt x="397" y="893"/>
                </a:lnTo>
                <a:lnTo>
                  <a:pt x="412" y="868"/>
                </a:lnTo>
                <a:lnTo>
                  <a:pt x="435" y="841"/>
                </a:lnTo>
                <a:lnTo>
                  <a:pt x="468" y="814"/>
                </a:lnTo>
                <a:lnTo>
                  <a:pt x="651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37" name="Freeform 317"/>
          <p:cNvSpPr>
            <a:spLocks/>
          </p:cNvSpPr>
          <p:nvPr/>
        </p:nvSpPr>
        <p:spPr bwMode="auto">
          <a:xfrm>
            <a:off x="6716713" y="5572125"/>
            <a:ext cx="134937" cy="42863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1106" y="277"/>
              </a:cxn>
              <a:cxn ang="0">
                <a:pos x="1071" y="331"/>
              </a:cxn>
              <a:cxn ang="0">
                <a:pos x="0" y="36"/>
              </a:cxn>
              <a:cxn ang="0">
                <a:pos x="40" y="0"/>
              </a:cxn>
            </a:cxnLst>
            <a:rect l="0" t="0" r="r" b="b"/>
            <a:pathLst>
              <a:path w="1106" h="331">
                <a:moveTo>
                  <a:pt x="40" y="0"/>
                </a:moveTo>
                <a:lnTo>
                  <a:pt x="1106" y="277"/>
                </a:lnTo>
                <a:lnTo>
                  <a:pt x="1071" y="331"/>
                </a:lnTo>
                <a:lnTo>
                  <a:pt x="0" y="36"/>
                </a:lnTo>
                <a:lnTo>
                  <a:pt x="40" y="0"/>
                </a:lnTo>
                <a:close/>
              </a:path>
            </a:pathLst>
          </a:cu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38" name="Freeform 318"/>
          <p:cNvSpPr>
            <a:spLocks/>
          </p:cNvSpPr>
          <p:nvPr/>
        </p:nvSpPr>
        <p:spPr bwMode="auto">
          <a:xfrm>
            <a:off x="6694488" y="5591175"/>
            <a:ext cx="157162" cy="66675"/>
          </a:xfrm>
          <a:custGeom>
            <a:avLst/>
            <a:gdLst/>
            <a:ahLst/>
            <a:cxnLst>
              <a:cxn ang="0">
                <a:pos x="1282" y="391"/>
              </a:cxn>
              <a:cxn ang="0">
                <a:pos x="1264" y="389"/>
              </a:cxn>
              <a:cxn ang="0">
                <a:pos x="1232" y="385"/>
              </a:cxn>
              <a:cxn ang="0">
                <a:pos x="1183" y="378"/>
              </a:cxn>
              <a:cxn ang="0">
                <a:pos x="1124" y="369"/>
              </a:cxn>
              <a:cxn ang="0">
                <a:pos x="1052" y="355"/>
              </a:cxn>
              <a:cxn ang="0">
                <a:pos x="971" y="340"/>
              </a:cxn>
              <a:cxn ang="0">
                <a:pos x="881" y="322"/>
              </a:cxn>
              <a:cxn ang="0">
                <a:pos x="785" y="299"/>
              </a:cxn>
              <a:cxn ang="0">
                <a:pos x="684" y="273"/>
              </a:cxn>
              <a:cxn ang="0">
                <a:pos x="579" y="244"/>
              </a:cxn>
              <a:cxn ang="0">
                <a:pos x="472" y="209"/>
              </a:cxn>
              <a:cxn ang="0">
                <a:pos x="364" y="171"/>
              </a:cxn>
              <a:cxn ang="0">
                <a:pos x="259" y="128"/>
              </a:cxn>
              <a:cxn ang="0">
                <a:pos x="155" y="81"/>
              </a:cxn>
              <a:cxn ang="0">
                <a:pos x="55" y="28"/>
              </a:cxn>
              <a:cxn ang="0">
                <a:pos x="6" y="4"/>
              </a:cxn>
              <a:cxn ang="0">
                <a:pos x="2" y="32"/>
              </a:cxn>
              <a:cxn ang="0">
                <a:pos x="0" y="76"/>
              </a:cxn>
              <a:cxn ang="0">
                <a:pos x="8" y="120"/>
              </a:cxn>
              <a:cxn ang="0">
                <a:pos x="19" y="139"/>
              </a:cxn>
              <a:cxn ang="0">
                <a:pos x="28" y="144"/>
              </a:cxn>
              <a:cxn ang="0">
                <a:pos x="47" y="155"/>
              </a:cxn>
              <a:cxn ang="0">
                <a:pos x="75" y="170"/>
              </a:cxn>
              <a:cxn ang="0">
                <a:pos x="112" y="190"/>
              </a:cxn>
              <a:cxn ang="0">
                <a:pos x="159" y="212"/>
              </a:cxn>
              <a:cxn ang="0">
                <a:pos x="215" y="238"/>
              </a:cxn>
              <a:cxn ang="0">
                <a:pos x="281" y="267"/>
              </a:cxn>
              <a:cxn ang="0">
                <a:pos x="358" y="296"/>
              </a:cxn>
              <a:cxn ang="0">
                <a:pos x="443" y="326"/>
              </a:cxn>
              <a:cxn ang="0">
                <a:pos x="540" y="357"/>
              </a:cxn>
              <a:cxn ang="0">
                <a:pos x="647" y="387"/>
              </a:cxn>
              <a:cxn ang="0">
                <a:pos x="764" y="416"/>
              </a:cxn>
              <a:cxn ang="0">
                <a:pos x="890" y="444"/>
              </a:cxn>
              <a:cxn ang="0">
                <a:pos x="1028" y="472"/>
              </a:cxn>
              <a:cxn ang="0">
                <a:pos x="1177" y="494"/>
              </a:cxn>
              <a:cxn ang="0">
                <a:pos x="1256" y="503"/>
              </a:cxn>
              <a:cxn ang="0">
                <a:pos x="1265" y="487"/>
              </a:cxn>
              <a:cxn ang="0">
                <a:pos x="1278" y="456"/>
              </a:cxn>
              <a:cxn ang="0">
                <a:pos x="1285" y="415"/>
              </a:cxn>
            </a:cxnLst>
            <a:rect l="0" t="0" r="r" b="b"/>
            <a:pathLst>
              <a:path w="1285" h="505">
                <a:moveTo>
                  <a:pt x="1284" y="391"/>
                </a:moveTo>
                <a:lnTo>
                  <a:pt x="1282" y="391"/>
                </a:lnTo>
                <a:lnTo>
                  <a:pt x="1275" y="390"/>
                </a:lnTo>
                <a:lnTo>
                  <a:pt x="1264" y="389"/>
                </a:lnTo>
                <a:lnTo>
                  <a:pt x="1250" y="387"/>
                </a:lnTo>
                <a:lnTo>
                  <a:pt x="1232" y="385"/>
                </a:lnTo>
                <a:lnTo>
                  <a:pt x="1209" y="382"/>
                </a:lnTo>
                <a:lnTo>
                  <a:pt x="1183" y="378"/>
                </a:lnTo>
                <a:lnTo>
                  <a:pt x="1155" y="374"/>
                </a:lnTo>
                <a:lnTo>
                  <a:pt x="1124" y="369"/>
                </a:lnTo>
                <a:lnTo>
                  <a:pt x="1089" y="362"/>
                </a:lnTo>
                <a:lnTo>
                  <a:pt x="1052" y="355"/>
                </a:lnTo>
                <a:lnTo>
                  <a:pt x="1013" y="349"/>
                </a:lnTo>
                <a:lnTo>
                  <a:pt x="971" y="340"/>
                </a:lnTo>
                <a:lnTo>
                  <a:pt x="926" y="332"/>
                </a:lnTo>
                <a:lnTo>
                  <a:pt x="881" y="322"/>
                </a:lnTo>
                <a:lnTo>
                  <a:pt x="834" y="311"/>
                </a:lnTo>
                <a:lnTo>
                  <a:pt x="785" y="299"/>
                </a:lnTo>
                <a:lnTo>
                  <a:pt x="735" y="287"/>
                </a:lnTo>
                <a:lnTo>
                  <a:pt x="684" y="273"/>
                </a:lnTo>
                <a:lnTo>
                  <a:pt x="632" y="259"/>
                </a:lnTo>
                <a:lnTo>
                  <a:pt x="579" y="244"/>
                </a:lnTo>
                <a:lnTo>
                  <a:pt x="526" y="228"/>
                </a:lnTo>
                <a:lnTo>
                  <a:pt x="472" y="209"/>
                </a:lnTo>
                <a:lnTo>
                  <a:pt x="419" y="191"/>
                </a:lnTo>
                <a:lnTo>
                  <a:pt x="364" y="171"/>
                </a:lnTo>
                <a:lnTo>
                  <a:pt x="311" y="150"/>
                </a:lnTo>
                <a:lnTo>
                  <a:pt x="259" y="128"/>
                </a:lnTo>
                <a:lnTo>
                  <a:pt x="206" y="105"/>
                </a:lnTo>
                <a:lnTo>
                  <a:pt x="155" y="81"/>
                </a:lnTo>
                <a:lnTo>
                  <a:pt x="104" y="55"/>
                </a:lnTo>
                <a:lnTo>
                  <a:pt x="55" y="28"/>
                </a:lnTo>
                <a:lnTo>
                  <a:pt x="7" y="0"/>
                </a:lnTo>
                <a:lnTo>
                  <a:pt x="6" y="4"/>
                </a:lnTo>
                <a:lnTo>
                  <a:pt x="4" y="15"/>
                </a:lnTo>
                <a:lnTo>
                  <a:pt x="2" y="32"/>
                </a:lnTo>
                <a:lnTo>
                  <a:pt x="0" y="53"/>
                </a:lnTo>
                <a:lnTo>
                  <a:pt x="0" y="76"/>
                </a:lnTo>
                <a:lnTo>
                  <a:pt x="2" y="98"/>
                </a:lnTo>
                <a:lnTo>
                  <a:pt x="8" y="120"/>
                </a:lnTo>
                <a:lnTo>
                  <a:pt x="18" y="137"/>
                </a:lnTo>
                <a:lnTo>
                  <a:pt x="19" y="139"/>
                </a:lnTo>
                <a:lnTo>
                  <a:pt x="22" y="141"/>
                </a:lnTo>
                <a:lnTo>
                  <a:pt x="28" y="144"/>
                </a:lnTo>
                <a:lnTo>
                  <a:pt x="37" y="148"/>
                </a:lnTo>
                <a:lnTo>
                  <a:pt x="47" y="155"/>
                </a:lnTo>
                <a:lnTo>
                  <a:pt x="59" y="162"/>
                </a:lnTo>
                <a:lnTo>
                  <a:pt x="75" y="170"/>
                </a:lnTo>
                <a:lnTo>
                  <a:pt x="92" y="180"/>
                </a:lnTo>
                <a:lnTo>
                  <a:pt x="112" y="190"/>
                </a:lnTo>
                <a:lnTo>
                  <a:pt x="134" y="200"/>
                </a:lnTo>
                <a:lnTo>
                  <a:pt x="159" y="212"/>
                </a:lnTo>
                <a:lnTo>
                  <a:pt x="186" y="225"/>
                </a:lnTo>
                <a:lnTo>
                  <a:pt x="215" y="238"/>
                </a:lnTo>
                <a:lnTo>
                  <a:pt x="247" y="252"/>
                </a:lnTo>
                <a:lnTo>
                  <a:pt x="281" y="267"/>
                </a:lnTo>
                <a:lnTo>
                  <a:pt x="318" y="281"/>
                </a:lnTo>
                <a:lnTo>
                  <a:pt x="358" y="296"/>
                </a:lnTo>
                <a:lnTo>
                  <a:pt x="399" y="311"/>
                </a:lnTo>
                <a:lnTo>
                  <a:pt x="443" y="326"/>
                </a:lnTo>
                <a:lnTo>
                  <a:pt x="491" y="341"/>
                </a:lnTo>
                <a:lnTo>
                  <a:pt x="540" y="357"/>
                </a:lnTo>
                <a:lnTo>
                  <a:pt x="592" y="372"/>
                </a:lnTo>
                <a:lnTo>
                  <a:pt x="647" y="387"/>
                </a:lnTo>
                <a:lnTo>
                  <a:pt x="703" y="402"/>
                </a:lnTo>
                <a:lnTo>
                  <a:pt x="764" y="416"/>
                </a:lnTo>
                <a:lnTo>
                  <a:pt x="826" y="431"/>
                </a:lnTo>
                <a:lnTo>
                  <a:pt x="890" y="444"/>
                </a:lnTo>
                <a:lnTo>
                  <a:pt x="958" y="459"/>
                </a:lnTo>
                <a:lnTo>
                  <a:pt x="1028" y="472"/>
                </a:lnTo>
                <a:lnTo>
                  <a:pt x="1101" y="483"/>
                </a:lnTo>
                <a:lnTo>
                  <a:pt x="1177" y="494"/>
                </a:lnTo>
                <a:lnTo>
                  <a:pt x="1255" y="505"/>
                </a:lnTo>
                <a:lnTo>
                  <a:pt x="1256" y="503"/>
                </a:lnTo>
                <a:lnTo>
                  <a:pt x="1260" y="497"/>
                </a:lnTo>
                <a:lnTo>
                  <a:pt x="1265" y="487"/>
                </a:lnTo>
                <a:lnTo>
                  <a:pt x="1272" y="473"/>
                </a:lnTo>
                <a:lnTo>
                  <a:pt x="1278" y="456"/>
                </a:lnTo>
                <a:lnTo>
                  <a:pt x="1282" y="437"/>
                </a:lnTo>
                <a:lnTo>
                  <a:pt x="1285" y="415"/>
                </a:lnTo>
                <a:lnTo>
                  <a:pt x="1284" y="391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39" name="AutoShape 319"/>
          <p:cNvSpPr>
            <a:spLocks noChangeAspect="1" noChangeArrowheads="1" noTextEdit="1"/>
          </p:cNvSpPr>
          <p:nvPr/>
        </p:nvSpPr>
        <p:spPr bwMode="auto">
          <a:xfrm>
            <a:off x="6646863" y="5322888"/>
            <a:ext cx="2540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40" name="Freeform 320"/>
          <p:cNvSpPr>
            <a:spLocks/>
          </p:cNvSpPr>
          <p:nvPr/>
        </p:nvSpPr>
        <p:spPr bwMode="auto">
          <a:xfrm>
            <a:off x="6699250" y="5341938"/>
            <a:ext cx="36513" cy="49212"/>
          </a:xfrm>
          <a:custGeom>
            <a:avLst/>
            <a:gdLst/>
            <a:ahLst/>
            <a:cxnLst>
              <a:cxn ang="0">
                <a:pos x="63" y="28"/>
              </a:cxn>
              <a:cxn ang="0">
                <a:pos x="49" y="37"/>
              </a:cxn>
              <a:cxn ang="0">
                <a:pos x="38" y="47"/>
              </a:cxn>
              <a:cxn ang="0">
                <a:pos x="27" y="59"/>
              </a:cxn>
              <a:cxn ang="0">
                <a:pos x="18" y="72"/>
              </a:cxn>
              <a:cxn ang="0">
                <a:pos x="10" y="86"/>
              </a:cxn>
              <a:cxn ang="0">
                <a:pos x="5" y="101"/>
              </a:cxn>
              <a:cxn ang="0">
                <a:pos x="2" y="117"/>
              </a:cxn>
              <a:cxn ang="0">
                <a:pos x="0" y="133"/>
              </a:cxn>
              <a:cxn ang="0">
                <a:pos x="2" y="155"/>
              </a:cxn>
              <a:cxn ang="0">
                <a:pos x="10" y="173"/>
              </a:cxn>
              <a:cxn ang="0">
                <a:pos x="23" y="190"/>
              </a:cxn>
              <a:cxn ang="0">
                <a:pos x="40" y="201"/>
              </a:cxn>
              <a:cxn ang="0">
                <a:pos x="59" y="211"/>
              </a:cxn>
              <a:cxn ang="0">
                <a:pos x="79" y="215"/>
              </a:cxn>
              <a:cxn ang="0">
                <a:pos x="100" y="216"/>
              </a:cxn>
              <a:cxn ang="0">
                <a:pos x="120" y="213"/>
              </a:cxn>
              <a:cxn ang="0">
                <a:pos x="124" y="213"/>
              </a:cxn>
              <a:cxn ang="0">
                <a:pos x="128" y="211"/>
              </a:cxn>
              <a:cxn ang="0">
                <a:pos x="131" y="208"/>
              </a:cxn>
              <a:cxn ang="0">
                <a:pos x="132" y="203"/>
              </a:cxn>
              <a:cxn ang="0">
                <a:pos x="130" y="198"/>
              </a:cxn>
              <a:cxn ang="0">
                <a:pos x="126" y="194"/>
              </a:cxn>
              <a:cxn ang="0">
                <a:pos x="121" y="190"/>
              </a:cxn>
              <a:cxn ang="0">
                <a:pos x="116" y="187"/>
              </a:cxn>
              <a:cxn ang="0">
                <a:pos x="105" y="184"/>
              </a:cxn>
              <a:cxn ang="0">
                <a:pos x="95" y="182"/>
              </a:cxn>
              <a:cxn ang="0">
                <a:pos x="84" y="180"/>
              </a:cxn>
              <a:cxn ang="0">
                <a:pos x="75" y="178"/>
              </a:cxn>
              <a:cxn ang="0">
                <a:pos x="65" y="175"/>
              </a:cxn>
              <a:cxn ang="0">
                <a:pos x="56" y="170"/>
              </a:cxn>
              <a:cxn ang="0">
                <a:pos x="47" y="165"/>
              </a:cxn>
              <a:cxn ang="0">
                <a:pos x="39" y="156"/>
              </a:cxn>
              <a:cxn ang="0">
                <a:pos x="36" y="120"/>
              </a:cxn>
              <a:cxn ang="0">
                <a:pos x="44" y="90"/>
              </a:cxn>
              <a:cxn ang="0">
                <a:pos x="61" y="67"/>
              </a:cxn>
              <a:cxn ang="0">
                <a:pos x="84" y="47"/>
              </a:cxn>
              <a:cxn ang="0">
                <a:pos x="109" y="32"/>
              </a:cxn>
              <a:cxn ang="0">
                <a:pos x="136" y="21"/>
              </a:cxn>
              <a:cxn ang="0">
                <a:pos x="160" y="12"/>
              </a:cxn>
              <a:cxn ang="0">
                <a:pos x="179" y="5"/>
              </a:cxn>
              <a:cxn ang="0">
                <a:pos x="167" y="1"/>
              </a:cxn>
              <a:cxn ang="0">
                <a:pos x="154" y="0"/>
              </a:cxn>
              <a:cxn ang="0">
                <a:pos x="140" y="2"/>
              </a:cxn>
              <a:cxn ang="0">
                <a:pos x="124" y="5"/>
              </a:cxn>
              <a:cxn ang="0">
                <a:pos x="108" y="10"/>
              </a:cxn>
              <a:cxn ang="0">
                <a:pos x="92" y="15"/>
              </a:cxn>
              <a:cxn ang="0">
                <a:pos x="77" y="22"/>
              </a:cxn>
              <a:cxn ang="0">
                <a:pos x="63" y="28"/>
              </a:cxn>
            </a:cxnLst>
            <a:rect l="0" t="0" r="r" b="b"/>
            <a:pathLst>
              <a:path w="179" h="216">
                <a:moveTo>
                  <a:pt x="63" y="28"/>
                </a:moveTo>
                <a:lnTo>
                  <a:pt x="49" y="37"/>
                </a:lnTo>
                <a:lnTo>
                  <a:pt x="38" y="47"/>
                </a:lnTo>
                <a:lnTo>
                  <a:pt x="27" y="59"/>
                </a:lnTo>
                <a:lnTo>
                  <a:pt x="18" y="72"/>
                </a:lnTo>
                <a:lnTo>
                  <a:pt x="10" y="86"/>
                </a:lnTo>
                <a:lnTo>
                  <a:pt x="5" y="101"/>
                </a:lnTo>
                <a:lnTo>
                  <a:pt x="2" y="117"/>
                </a:lnTo>
                <a:lnTo>
                  <a:pt x="0" y="133"/>
                </a:lnTo>
                <a:lnTo>
                  <a:pt x="2" y="155"/>
                </a:lnTo>
                <a:lnTo>
                  <a:pt x="10" y="173"/>
                </a:lnTo>
                <a:lnTo>
                  <a:pt x="23" y="190"/>
                </a:lnTo>
                <a:lnTo>
                  <a:pt x="40" y="201"/>
                </a:lnTo>
                <a:lnTo>
                  <a:pt x="59" y="211"/>
                </a:lnTo>
                <a:lnTo>
                  <a:pt x="79" y="215"/>
                </a:lnTo>
                <a:lnTo>
                  <a:pt x="100" y="216"/>
                </a:lnTo>
                <a:lnTo>
                  <a:pt x="120" y="213"/>
                </a:lnTo>
                <a:lnTo>
                  <a:pt x="124" y="213"/>
                </a:lnTo>
                <a:lnTo>
                  <a:pt x="128" y="211"/>
                </a:lnTo>
                <a:lnTo>
                  <a:pt x="131" y="208"/>
                </a:lnTo>
                <a:lnTo>
                  <a:pt x="132" y="203"/>
                </a:lnTo>
                <a:lnTo>
                  <a:pt x="130" y="198"/>
                </a:lnTo>
                <a:lnTo>
                  <a:pt x="126" y="194"/>
                </a:lnTo>
                <a:lnTo>
                  <a:pt x="121" y="190"/>
                </a:lnTo>
                <a:lnTo>
                  <a:pt x="116" y="187"/>
                </a:lnTo>
                <a:lnTo>
                  <a:pt x="105" y="184"/>
                </a:lnTo>
                <a:lnTo>
                  <a:pt x="95" y="182"/>
                </a:lnTo>
                <a:lnTo>
                  <a:pt x="84" y="180"/>
                </a:lnTo>
                <a:lnTo>
                  <a:pt x="75" y="178"/>
                </a:lnTo>
                <a:lnTo>
                  <a:pt x="65" y="175"/>
                </a:lnTo>
                <a:lnTo>
                  <a:pt x="56" y="170"/>
                </a:lnTo>
                <a:lnTo>
                  <a:pt x="47" y="165"/>
                </a:lnTo>
                <a:lnTo>
                  <a:pt x="39" y="156"/>
                </a:lnTo>
                <a:lnTo>
                  <a:pt x="36" y="120"/>
                </a:lnTo>
                <a:lnTo>
                  <a:pt x="44" y="90"/>
                </a:lnTo>
                <a:lnTo>
                  <a:pt x="61" y="67"/>
                </a:lnTo>
                <a:lnTo>
                  <a:pt x="84" y="47"/>
                </a:lnTo>
                <a:lnTo>
                  <a:pt x="109" y="32"/>
                </a:lnTo>
                <a:lnTo>
                  <a:pt x="136" y="21"/>
                </a:lnTo>
                <a:lnTo>
                  <a:pt x="160" y="12"/>
                </a:lnTo>
                <a:lnTo>
                  <a:pt x="179" y="5"/>
                </a:lnTo>
                <a:lnTo>
                  <a:pt x="167" y="1"/>
                </a:lnTo>
                <a:lnTo>
                  <a:pt x="154" y="0"/>
                </a:lnTo>
                <a:lnTo>
                  <a:pt x="140" y="2"/>
                </a:lnTo>
                <a:lnTo>
                  <a:pt x="124" y="5"/>
                </a:lnTo>
                <a:lnTo>
                  <a:pt x="108" y="10"/>
                </a:lnTo>
                <a:lnTo>
                  <a:pt x="92" y="15"/>
                </a:lnTo>
                <a:lnTo>
                  <a:pt x="77" y="22"/>
                </a:lnTo>
                <a:lnTo>
                  <a:pt x="63" y="28"/>
                </a:lnTo>
                <a:close/>
              </a:path>
            </a:pathLst>
          </a:custGeom>
          <a:solidFill>
            <a:srgbClr val="C9E8FF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41" name="Freeform 321"/>
          <p:cNvSpPr>
            <a:spLocks/>
          </p:cNvSpPr>
          <p:nvPr/>
        </p:nvSpPr>
        <p:spPr bwMode="auto">
          <a:xfrm>
            <a:off x="6761163" y="5340350"/>
            <a:ext cx="22225" cy="38100"/>
          </a:xfrm>
          <a:custGeom>
            <a:avLst/>
            <a:gdLst/>
            <a:ahLst/>
            <a:cxnLst>
              <a:cxn ang="0">
                <a:pos x="96" y="55"/>
              </a:cxn>
              <a:cxn ang="0">
                <a:pos x="101" y="72"/>
              </a:cxn>
              <a:cxn ang="0">
                <a:pos x="100" y="88"/>
              </a:cxn>
              <a:cxn ang="0">
                <a:pos x="92" y="101"/>
              </a:cxn>
              <a:cxn ang="0">
                <a:pos x="82" y="112"/>
              </a:cxn>
              <a:cxn ang="0">
                <a:pos x="69" y="123"/>
              </a:cxn>
              <a:cxn ang="0">
                <a:pos x="54" y="134"/>
              </a:cxn>
              <a:cxn ang="0">
                <a:pos x="40" y="143"/>
              </a:cxn>
              <a:cxn ang="0">
                <a:pos x="27" y="153"/>
              </a:cxn>
              <a:cxn ang="0">
                <a:pos x="25" y="156"/>
              </a:cxn>
              <a:cxn ang="0">
                <a:pos x="24" y="158"/>
              </a:cxn>
              <a:cxn ang="0">
                <a:pos x="24" y="162"/>
              </a:cxn>
              <a:cxn ang="0">
                <a:pos x="25" y="165"/>
              </a:cxn>
              <a:cxn ang="0">
                <a:pos x="28" y="167"/>
              </a:cxn>
              <a:cxn ang="0">
                <a:pos x="31" y="168"/>
              </a:cxn>
              <a:cxn ang="0">
                <a:pos x="33" y="168"/>
              </a:cxn>
              <a:cxn ang="0">
                <a:pos x="37" y="167"/>
              </a:cxn>
              <a:cxn ang="0">
                <a:pos x="53" y="157"/>
              </a:cxn>
              <a:cxn ang="0">
                <a:pos x="69" y="147"/>
              </a:cxn>
              <a:cxn ang="0">
                <a:pos x="84" y="135"/>
              </a:cxn>
              <a:cxn ang="0">
                <a:pos x="97" y="121"/>
              </a:cxn>
              <a:cxn ang="0">
                <a:pos x="107" y="106"/>
              </a:cxn>
              <a:cxn ang="0">
                <a:pos x="113" y="89"/>
              </a:cxn>
              <a:cxn ang="0">
                <a:pos x="114" y="71"/>
              </a:cxn>
              <a:cxn ang="0">
                <a:pos x="110" y="51"/>
              </a:cxn>
              <a:cxn ang="0">
                <a:pos x="101" y="36"/>
              </a:cxn>
              <a:cxn ang="0">
                <a:pos x="87" y="24"/>
              </a:cxn>
              <a:cxn ang="0">
                <a:pos x="70" y="14"/>
              </a:cxn>
              <a:cxn ang="0">
                <a:pos x="51" y="7"/>
              </a:cxn>
              <a:cxn ang="0">
                <a:pos x="32" y="2"/>
              </a:cxn>
              <a:cxn ang="0">
                <a:pos x="17" y="0"/>
              </a:cxn>
              <a:cxn ang="0">
                <a:pos x="5" y="0"/>
              </a:cxn>
              <a:cxn ang="0">
                <a:pos x="0" y="3"/>
              </a:cxn>
              <a:cxn ang="0">
                <a:pos x="12" y="9"/>
              </a:cxn>
              <a:cxn ang="0">
                <a:pos x="26" y="13"/>
              </a:cxn>
              <a:cxn ang="0">
                <a:pos x="41" y="17"/>
              </a:cxn>
              <a:cxn ang="0">
                <a:pos x="54" y="22"/>
              </a:cxn>
              <a:cxn ang="0">
                <a:pos x="68" y="27"/>
              </a:cxn>
              <a:cxn ang="0">
                <a:pos x="80" y="34"/>
              </a:cxn>
              <a:cxn ang="0">
                <a:pos x="89" y="43"/>
              </a:cxn>
              <a:cxn ang="0">
                <a:pos x="96" y="55"/>
              </a:cxn>
            </a:cxnLst>
            <a:rect l="0" t="0" r="r" b="b"/>
            <a:pathLst>
              <a:path w="114" h="168">
                <a:moveTo>
                  <a:pt x="96" y="55"/>
                </a:moveTo>
                <a:lnTo>
                  <a:pt x="101" y="72"/>
                </a:lnTo>
                <a:lnTo>
                  <a:pt x="100" y="88"/>
                </a:lnTo>
                <a:lnTo>
                  <a:pt x="92" y="101"/>
                </a:lnTo>
                <a:lnTo>
                  <a:pt x="82" y="112"/>
                </a:lnTo>
                <a:lnTo>
                  <a:pt x="69" y="123"/>
                </a:lnTo>
                <a:lnTo>
                  <a:pt x="54" y="134"/>
                </a:lnTo>
                <a:lnTo>
                  <a:pt x="40" y="143"/>
                </a:lnTo>
                <a:lnTo>
                  <a:pt x="27" y="153"/>
                </a:lnTo>
                <a:lnTo>
                  <a:pt x="25" y="156"/>
                </a:lnTo>
                <a:lnTo>
                  <a:pt x="24" y="158"/>
                </a:lnTo>
                <a:lnTo>
                  <a:pt x="24" y="162"/>
                </a:lnTo>
                <a:lnTo>
                  <a:pt x="25" y="165"/>
                </a:lnTo>
                <a:lnTo>
                  <a:pt x="28" y="167"/>
                </a:lnTo>
                <a:lnTo>
                  <a:pt x="31" y="168"/>
                </a:lnTo>
                <a:lnTo>
                  <a:pt x="33" y="168"/>
                </a:lnTo>
                <a:lnTo>
                  <a:pt x="37" y="167"/>
                </a:lnTo>
                <a:lnTo>
                  <a:pt x="53" y="157"/>
                </a:lnTo>
                <a:lnTo>
                  <a:pt x="69" y="147"/>
                </a:lnTo>
                <a:lnTo>
                  <a:pt x="84" y="135"/>
                </a:lnTo>
                <a:lnTo>
                  <a:pt x="97" y="121"/>
                </a:lnTo>
                <a:lnTo>
                  <a:pt x="107" y="106"/>
                </a:lnTo>
                <a:lnTo>
                  <a:pt x="113" y="89"/>
                </a:lnTo>
                <a:lnTo>
                  <a:pt x="114" y="71"/>
                </a:lnTo>
                <a:lnTo>
                  <a:pt x="110" y="51"/>
                </a:lnTo>
                <a:lnTo>
                  <a:pt x="101" y="36"/>
                </a:lnTo>
                <a:lnTo>
                  <a:pt x="87" y="24"/>
                </a:lnTo>
                <a:lnTo>
                  <a:pt x="70" y="14"/>
                </a:lnTo>
                <a:lnTo>
                  <a:pt x="51" y="7"/>
                </a:lnTo>
                <a:lnTo>
                  <a:pt x="32" y="2"/>
                </a:lnTo>
                <a:lnTo>
                  <a:pt x="17" y="0"/>
                </a:lnTo>
                <a:lnTo>
                  <a:pt x="5" y="0"/>
                </a:lnTo>
                <a:lnTo>
                  <a:pt x="0" y="3"/>
                </a:lnTo>
                <a:lnTo>
                  <a:pt x="12" y="9"/>
                </a:lnTo>
                <a:lnTo>
                  <a:pt x="26" y="13"/>
                </a:lnTo>
                <a:lnTo>
                  <a:pt x="41" y="17"/>
                </a:lnTo>
                <a:lnTo>
                  <a:pt x="54" y="22"/>
                </a:lnTo>
                <a:lnTo>
                  <a:pt x="68" y="27"/>
                </a:lnTo>
                <a:lnTo>
                  <a:pt x="80" y="34"/>
                </a:lnTo>
                <a:lnTo>
                  <a:pt x="89" y="43"/>
                </a:lnTo>
                <a:lnTo>
                  <a:pt x="96" y="55"/>
                </a:lnTo>
                <a:close/>
              </a:path>
            </a:pathLst>
          </a:custGeom>
          <a:solidFill>
            <a:srgbClr val="C9E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42" name="Freeform 322"/>
          <p:cNvSpPr>
            <a:spLocks/>
          </p:cNvSpPr>
          <p:nvPr/>
        </p:nvSpPr>
        <p:spPr bwMode="auto">
          <a:xfrm>
            <a:off x="6677025" y="5332413"/>
            <a:ext cx="58738" cy="79375"/>
          </a:xfrm>
          <a:custGeom>
            <a:avLst/>
            <a:gdLst/>
            <a:ahLst/>
            <a:cxnLst>
              <a:cxn ang="0">
                <a:pos x="90" y="65"/>
              </a:cxn>
              <a:cxn ang="0">
                <a:pos x="48" y="106"/>
              </a:cxn>
              <a:cxn ang="0">
                <a:pos x="15" y="155"/>
              </a:cxn>
              <a:cxn ang="0">
                <a:pos x="0" y="210"/>
              </a:cxn>
              <a:cxn ang="0">
                <a:pos x="3" y="248"/>
              </a:cxn>
              <a:cxn ang="0">
                <a:pos x="8" y="262"/>
              </a:cxn>
              <a:cxn ang="0">
                <a:pos x="17" y="276"/>
              </a:cxn>
              <a:cxn ang="0">
                <a:pos x="29" y="288"/>
              </a:cxn>
              <a:cxn ang="0">
                <a:pos x="50" y="301"/>
              </a:cxn>
              <a:cxn ang="0">
                <a:pos x="77" y="315"/>
              </a:cxn>
              <a:cxn ang="0">
                <a:pos x="107" y="326"/>
              </a:cxn>
              <a:cxn ang="0">
                <a:pos x="136" y="334"/>
              </a:cxn>
              <a:cxn ang="0">
                <a:pos x="167" y="341"/>
              </a:cxn>
              <a:cxn ang="0">
                <a:pos x="197" y="345"/>
              </a:cxn>
              <a:cxn ang="0">
                <a:pos x="228" y="348"/>
              </a:cxn>
              <a:cxn ang="0">
                <a:pos x="259" y="350"/>
              </a:cxn>
              <a:cxn ang="0">
                <a:pos x="279" y="351"/>
              </a:cxn>
              <a:cxn ang="0">
                <a:pos x="286" y="345"/>
              </a:cxn>
              <a:cxn ang="0">
                <a:pos x="289" y="335"/>
              </a:cxn>
              <a:cxn ang="0">
                <a:pos x="282" y="328"/>
              </a:cxn>
              <a:cxn ang="0">
                <a:pos x="263" y="322"/>
              </a:cxn>
              <a:cxn ang="0">
                <a:pos x="236" y="317"/>
              </a:cxn>
              <a:cxn ang="0">
                <a:pos x="208" y="313"/>
              </a:cxn>
              <a:cxn ang="0">
                <a:pos x="179" y="308"/>
              </a:cxn>
              <a:cxn ang="0">
                <a:pos x="152" y="303"/>
              </a:cxn>
              <a:cxn ang="0">
                <a:pos x="125" y="296"/>
              </a:cxn>
              <a:cxn ang="0">
                <a:pos x="98" y="287"/>
              </a:cxn>
              <a:cxn ang="0">
                <a:pos x="72" y="276"/>
              </a:cxn>
              <a:cxn ang="0">
                <a:pos x="49" y="261"/>
              </a:cxn>
              <a:cxn ang="0">
                <a:pos x="34" y="241"/>
              </a:cxn>
              <a:cxn ang="0">
                <a:pos x="30" y="215"/>
              </a:cxn>
              <a:cxn ang="0">
                <a:pos x="34" y="186"/>
              </a:cxn>
              <a:cxn ang="0">
                <a:pos x="46" y="158"/>
              </a:cxn>
              <a:cxn ang="0">
                <a:pos x="64" y="128"/>
              </a:cxn>
              <a:cxn ang="0">
                <a:pos x="85" y="102"/>
              </a:cxn>
              <a:cxn ang="0">
                <a:pos x="110" y="77"/>
              </a:cxn>
              <a:cxn ang="0">
                <a:pos x="137" y="53"/>
              </a:cxn>
              <a:cxn ang="0">
                <a:pos x="175" y="35"/>
              </a:cxn>
              <a:cxn ang="0">
                <a:pos x="213" y="19"/>
              </a:cxn>
              <a:cxn ang="0">
                <a:pos x="237" y="6"/>
              </a:cxn>
              <a:cxn ang="0">
                <a:pos x="230" y="0"/>
              </a:cxn>
              <a:cxn ang="0">
                <a:pos x="198" y="4"/>
              </a:cxn>
              <a:cxn ang="0">
                <a:pos x="161" y="17"/>
              </a:cxn>
              <a:cxn ang="0">
                <a:pos x="127" y="35"/>
              </a:cxn>
            </a:cxnLst>
            <a:rect l="0" t="0" r="r" b="b"/>
            <a:pathLst>
              <a:path w="289" h="351">
                <a:moveTo>
                  <a:pt x="112" y="46"/>
                </a:moveTo>
                <a:lnTo>
                  <a:pt x="90" y="65"/>
                </a:lnTo>
                <a:lnTo>
                  <a:pt x="68" y="84"/>
                </a:lnTo>
                <a:lnTo>
                  <a:pt x="48" y="106"/>
                </a:lnTo>
                <a:lnTo>
                  <a:pt x="30" y="130"/>
                </a:lnTo>
                <a:lnTo>
                  <a:pt x="15" y="155"/>
                </a:lnTo>
                <a:lnTo>
                  <a:pt x="5" y="181"/>
                </a:lnTo>
                <a:lnTo>
                  <a:pt x="0" y="210"/>
                </a:lnTo>
                <a:lnTo>
                  <a:pt x="1" y="240"/>
                </a:lnTo>
                <a:lnTo>
                  <a:pt x="3" y="248"/>
                </a:lnTo>
                <a:lnTo>
                  <a:pt x="5" y="256"/>
                </a:lnTo>
                <a:lnTo>
                  <a:pt x="8" y="262"/>
                </a:lnTo>
                <a:lnTo>
                  <a:pt x="12" y="270"/>
                </a:lnTo>
                <a:lnTo>
                  <a:pt x="17" y="276"/>
                </a:lnTo>
                <a:lnTo>
                  <a:pt x="24" y="283"/>
                </a:lnTo>
                <a:lnTo>
                  <a:pt x="29" y="288"/>
                </a:lnTo>
                <a:lnTo>
                  <a:pt x="36" y="292"/>
                </a:lnTo>
                <a:lnTo>
                  <a:pt x="50" y="301"/>
                </a:lnTo>
                <a:lnTo>
                  <a:pt x="64" y="308"/>
                </a:lnTo>
                <a:lnTo>
                  <a:pt x="77" y="315"/>
                </a:lnTo>
                <a:lnTo>
                  <a:pt x="92" y="320"/>
                </a:lnTo>
                <a:lnTo>
                  <a:pt x="107" y="326"/>
                </a:lnTo>
                <a:lnTo>
                  <a:pt x="121" y="330"/>
                </a:lnTo>
                <a:lnTo>
                  <a:pt x="136" y="334"/>
                </a:lnTo>
                <a:lnTo>
                  <a:pt x="151" y="337"/>
                </a:lnTo>
                <a:lnTo>
                  <a:pt x="167" y="341"/>
                </a:lnTo>
                <a:lnTo>
                  <a:pt x="181" y="343"/>
                </a:lnTo>
                <a:lnTo>
                  <a:pt x="197" y="345"/>
                </a:lnTo>
                <a:lnTo>
                  <a:pt x="213" y="347"/>
                </a:lnTo>
                <a:lnTo>
                  <a:pt x="228" y="348"/>
                </a:lnTo>
                <a:lnTo>
                  <a:pt x="243" y="349"/>
                </a:lnTo>
                <a:lnTo>
                  <a:pt x="259" y="350"/>
                </a:lnTo>
                <a:lnTo>
                  <a:pt x="274" y="351"/>
                </a:lnTo>
                <a:lnTo>
                  <a:pt x="279" y="351"/>
                </a:lnTo>
                <a:lnTo>
                  <a:pt x="283" y="349"/>
                </a:lnTo>
                <a:lnTo>
                  <a:pt x="286" y="345"/>
                </a:lnTo>
                <a:lnTo>
                  <a:pt x="289" y="341"/>
                </a:lnTo>
                <a:lnTo>
                  <a:pt x="289" y="335"/>
                </a:lnTo>
                <a:lnTo>
                  <a:pt x="286" y="331"/>
                </a:lnTo>
                <a:lnTo>
                  <a:pt x="282" y="328"/>
                </a:lnTo>
                <a:lnTo>
                  <a:pt x="277" y="326"/>
                </a:lnTo>
                <a:lnTo>
                  <a:pt x="263" y="322"/>
                </a:lnTo>
                <a:lnTo>
                  <a:pt x="250" y="320"/>
                </a:lnTo>
                <a:lnTo>
                  <a:pt x="236" y="317"/>
                </a:lnTo>
                <a:lnTo>
                  <a:pt x="221" y="315"/>
                </a:lnTo>
                <a:lnTo>
                  <a:pt x="208" y="313"/>
                </a:lnTo>
                <a:lnTo>
                  <a:pt x="194" y="311"/>
                </a:lnTo>
                <a:lnTo>
                  <a:pt x="179" y="308"/>
                </a:lnTo>
                <a:lnTo>
                  <a:pt x="166" y="305"/>
                </a:lnTo>
                <a:lnTo>
                  <a:pt x="152" y="303"/>
                </a:lnTo>
                <a:lnTo>
                  <a:pt x="138" y="300"/>
                </a:lnTo>
                <a:lnTo>
                  <a:pt x="125" y="296"/>
                </a:lnTo>
                <a:lnTo>
                  <a:pt x="111" y="292"/>
                </a:lnTo>
                <a:lnTo>
                  <a:pt x="98" y="287"/>
                </a:lnTo>
                <a:lnTo>
                  <a:pt x="85" y="282"/>
                </a:lnTo>
                <a:lnTo>
                  <a:pt x="72" y="276"/>
                </a:lnTo>
                <a:lnTo>
                  <a:pt x="59" y="269"/>
                </a:lnTo>
                <a:lnTo>
                  <a:pt x="49" y="261"/>
                </a:lnTo>
                <a:lnTo>
                  <a:pt x="41" y="252"/>
                </a:lnTo>
                <a:lnTo>
                  <a:pt x="34" y="241"/>
                </a:lnTo>
                <a:lnTo>
                  <a:pt x="31" y="228"/>
                </a:lnTo>
                <a:lnTo>
                  <a:pt x="30" y="215"/>
                </a:lnTo>
                <a:lnTo>
                  <a:pt x="31" y="201"/>
                </a:lnTo>
                <a:lnTo>
                  <a:pt x="34" y="186"/>
                </a:lnTo>
                <a:lnTo>
                  <a:pt x="38" y="174"/>
                </a:lnTo>
                <a:lnTo>
                  <a:pt x="46" y="158"/>
                </a:lnTo>
                <a:lnTo>
                  <a:pt x="54" y="142"/>
                </a:lnTo>
                <a:lnTo>
                  <a:pt x="64" y="128"/>
                </a:lnTo>
                <a:lnTo>
                  <a:pt x="74" y="115"/>
                </a:lnTo>
                <a:lnTo>
                  <a:pt x="85" y="102"/>
                </a:lnTo>
                <a:lnTo>
                  <a:pt x="96" y="89"/>
                </a:lnTo>
                <a:lnTo>
                  <a:pt x="110" y="77"/>
                </a:lnTo>
                <a:lnTo>
                  <a:pt x="124" y="64"/>
                </a:lnTo>
                <a:lnTo>
                  <a:pt x="137" y="53"/>
                </a:lnTo>
                <a:lnTo>
                  <a:pt x="155" y="43"/>
                </a:lnTo>
                <a:lnTo>
                  <a:pt x="175" y="35"/>
                </a:lnTo>
                <a:lnTo>
                  <a:pt x="195" y="26"/>
                </a:lnTo>
                <a:lnTo>
                  <a:pt x="213" y="19"/>
                </a:lnTo>
                <a:lnTo>
                  <a:pt x="228" y="12"/>
                </a:lnTo>
                <a:lnTo>
                  <a:pt x="237" y="6"/>
                </a:lnTo>
                <a:lnTo>
                  <a:pt x="240" y="2"/>
                </a:lnTo>
                <a:lnTo>
                  <a:pt x="230" y="0"/>
                </a:lnTo>
                <a:lnTo>
                  <a:pt x="215" y="1"/>
                </a:lnTo>
                <a:lnTo>
                  <a:pt x="198" y="4"/>
                </a:lnTo>
                <a:lnTo>
                  <a:pt x="180" y="9"/>
                </a:lnTo>
                <a:lnTo>
                  <a:pt x="161" y="17"/>
                </a:lnTo>
                <a:lnTo>
                  <a:pt x="144" y="25"/>
                </a:lnTo>
                <a:lnTo>
                  <a:pt x="127" y="35"/>
                </a:lnTo>
                <a:lnTo>
                  <a:pt x="112" y="46"/>
                </a:lnTo>
                <a:close/>
              </a:path>
            </a:pathLst>
          </a:custGeom>
          <a:solidFill>
            <a:srgbClr val="C9E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43" name="Freeform 323"/>
          <p:cNvSpPr>
            <a:spLocks/>
          </p:cNvSpPr>
          <p:nvPr/>
        </p:nvSpPr>
        <p:spPr bwMode="auto">
          <a:xfrm>
            <a:off x="6757988" y="5329238"/>
            <a:ext cx="50800" cy="53975"/>
          </a:xfrm>
          <a:custGeom>
            <a:avLst/>
            <a:gdLst/>
            <a:ahLst/>
            <a:cxnLst>
              <a:cxn ang="0">
                <a:pos x="210" y="71"/>
              </a:cxn>
              <a:cxn ang="0">
                <a:pos x="222" y="84"/>
              </a:cxn>
              <a:cxn ang="0">
                <a:pos x="229" y="99"/>
              </a:cxn>
              <a:cxn ang="0">
                <a:pos x="232" y="115"/>
              </a:cxn>
              <a:cxn ang="0">
                <a:pos x="232" y="132"/>
              </a:cxn>
              <a:cxn ang="0">
                <a:pos x="230" y="146"/>
              </a:cxn>
              <a:cxn ang="0">
                <a:pos x="226" y="158"/>
              </a:cxn>
              <a:cxn ang="0">
                <a:pos x="219" y="170"/>
              </a:cxn>
              <a:cxn ang="0">
                <a:pos x="211" y="179"/>
              </a:cxn>
              <a:cxn ang="0">
                <a:pos x="202" y="190"/>
              </a:cxn>
              <a:cxn ang="0">
                <a:pos x="193" y="199"/>
              </a:cxn>
              <a:cxn ang="0">
                <a:pos x="183" y="208"/>
              </a:cxn>
              <a:cxn ang="0">
                <a:pos x="174" y="218"/>
              </a:cxn>
              <a:cxn ang="0">
                <a:pos x="172" y="221"/>
              </a:cxn>
              <a:cxn ang="0">
                <a:pos x="172" y="224"/>
              </a:cxn>
              <a:cxn ang="0">
                <a:pos x="172" y="227"/>
              </a:cxn>
              <a:cxn ang="0">
                <a:pos x="174" y="231"/>
              </a:cxn>
              <a:cxn ang="0">
                <a:pos x="177" y="233"/>
              </a:cxn>
              <a:cxn ang="0">
                <a:pos x="181" y="234"/>
              </a:cxn>
              <a:cxn ang="0">
                <a:pos x="184" y="233"/>
              </a:cxn>
              <a:cxn ang="0">
                <a:pos x="187" y="231"/>
              </a:cxn>
              <a:cxn ang="0">
                <a:pos x="208" y="217"/>
              </a:cxn>
              <a:cxn ang="0">
                <a:pos x="226" y="199"/>
              </a:cxn>
              <a:cxn ang="0">
                <a:pos x="240" y="178"/>
              </a:cxn>
              <a:cxn ang="0">
                <a:pos x="249" y="155"/>
              </a:cxn>
              <a:cxn ang="0">
                <a:pos x="254" y="131"/>
              </a:cxn>
              <a:cxn ang="0">
                <a:pos x="251" y="107"/>
              </a:cxn>
              <a:cxn ang="0">
                <a:pos x="243" y="84"/>
              </a:cxn>
              <a:cxn ang="0">
                <a:pos x="226" y="64"/>
              </a:cxn>
              <a:cxn ang="0">
                <a:pos x="214" y="53"/>
              </a:cxn>
              <a:cxn ang="0">
                <a:pos x="199" y="45"/>
              </a:cxn>
              <a:cxn ang="0">
                <a:pos x="183" y="36"/>
              </a:cxn>
              <a:cxn ang="0">
                <a:pos x="165" y="29"/>
              </a:cxn>
              <a:cxn ang="0">
                <a:pos x="147" y="21"/>
              </a:cxn>
              <a:cxn ang="0">
                <a:pos x="129" y="16"/>
              </a:cxn>
              <a:cxn ang="0">
                <a:pos x="111" y="12"/>
              </a:cxn>
              <a:cxn ang="0">
                <a:pos x="93" y="7"/>
              </a:cxn>
              <a:cxn ang="0">
                <a:pos x="75" y="4"/>
              </a:cxn>
              <a:cxn ang="0">
                <a:pos x="59" y="2"/>
              </a:cxn>
              <a:cxn ang="0">
                <a:pos x="43" y="0"/>
              </a:cxn>
              <a:cxn ang="0">
                <a:pos x="31" y="0"/>
              </a:cxn>
              <a:cxn ang="0">
                <a:pos x="19" y="0"/>
              </a:cxn>
              <a:cxn ang="0">
                <a:pos x="10" y="0"/>
              </a:cxn>
              <a:cxn ang="0">
                <a:pos x="3" y="2"/>
              </a:cxn>
              <a:cxn ang="0">
                <a:pos x="0" y="4"/>
              </a:cxn>
              <a:cxn ang="0">
                <a:pos x="11" y="6"/>
              </a:cxn>
              <a:cxn ang="0">
                <a:pos x="21" y="7"/>
              </a:cxn>
              <a:cxn ang="0">
                <a:pos x="34" y="9"/>
              </a:cxn>
              <a:cxn ang="0">
                <a:pos x="46" y="12"/>
              </a:cxn>
              <a:cxn ang="0">
                <a:pos x="59" y="15"/>
              </a:cxn>
              <a:cxn ang="0">
                <a:pos x="74" y="17"/>
              </a:cxn>
              <a:cxn ang="0">
                <a:pos x="87" y="20"/>
              </a:cxn>
              <a:cxn ang="0">
                <a:pos x="102" y="23"/>
              </a:cxn>
              <a:cxn ang="0">
                <a:pos x="116" y="28"/>
              </a:cxn>
              <a:cxn ang="0">
                <a:pos x="131" y="32"/>
              </a:cxn>
              <a:cxn ang="0">
                <a:pos x="145" y="36"/>
              </a:cxn>
              <a:cxn ang="0">
                <a:pos x="159" y="42"/>
              </a:cxn>
              <a:cxn ang="0">
                <a:pos x="173" y="48"/>
              </a:cxn>
              <a:cxn ang="0">
                <a:pos x="186" y="55"/>
              </a:cxn>
              <a:cxn ang="0">
                <a:pos x="199" y="63"/>
              </a:cxn>
              <a:cxn ang="0">
                <a:pos x="210" y="71"/>
              </a:cxn>
            </a:cxnLst>
            <a:rect l="0" t="0" r="r" b="b"/>
            <a:pathLst>
              <a:path w="254" h="234">
                <a:moveTo>
                  <a:pt x="210" y="71"/>
                </a:moveTo>
                <a:lnTo>
                  <a:pt x="222" y="84"/>
                </a:lnTo>
                <a:lnTo>
                  <a:pt x="229" y="99"/>
                </a:lnTo>
                <a:lnTo>
                  <a:pt x="232" y="115"/>
                </a:lnTo>
                <a:lnTo>
                  <a:pt x="232" y="132"/>
                </a:lnTo>
                <a:lnTo>
                  <a:pt x="230" y="146"/>
                </a:lnTo>
                <a:lnTo>
                  <a:pt x="226" y="158"/>
                </a:lnTo>
                <a:lnTo>
                  <a:pt x="219" y="170"/>
                </a:lnTo>
                <a:lnTo>
                  <a:pt x="211" y="179"/>
                </a:lnTo>
                <a:lnTo>
                  <a:pt x="202" y="190"/>
                </a:lnTo>
                <a:lnTo>
                  <a:pt x="193" y="199"/>
                </a:lnTo>
                <a:lnTo>
                  <a:pt x="183" y="208"/>
                </a:lnTo>
                <a:lnTo>
                  <a:pt x="174" y="218"/>
                </a:lnTo>
                <a:lnTo>
                  <a:pt x="172" y="221"/>
                </a:lnTo>
                <a:lnTo>
                  <a:pt x="172" y="224"/>
                </a:lnTo>
                <a:lnTo>
                  <a:pt x="172" y="227"/>
                </a:lnTo>
                <a:lnTo>
                  <a:pt x="174" y="231"/>
                </a:lnTo>
                <a:lnTo>
                  <a:pt x="177" y="233"/>
                </a:lnTo>
                <a:lnTo>
                  <a:pt x="181" y="234"/>
                </a:lnTo>
                <a:lnTo>
                  <a:pt x="184" y="233"/>
                </a:lnTo>
                <a:lnTo>
                  <a:pt x="187" y="231"/>
                </a:lnTo>
                <a:lnTo>
                  <a:pt x="208" y="217"/>
                </a:lnTo>
                <a:lnTo>
                  <a:pt x="226" y="199"/>
                </a:lnTo>
                <a:lnTo>
                  <a:pt x="240" y="178"/>
                </a:lnTo>
                <a:lnTo>
                  <a:pt x="249" y="155"/>
                </a:lnTo>
                <a:lnTo>
                  <a:pt x="254" y="131"/>
                </a:lnTo>
                <a:lnTo>
                  <a:pt x="251" y="107"/>
                </a:lnTo>
                <a:lnTo>
                  <a:pt x="243" y="84"/>
                </a:lnTo>
                <a:lnTo>
                  <a:pt x="226" y="64"/>
                </a:lnTo>
                <a:lnTo>
                  <a:pt x="214" y="53"/>
                </a:lnTo>
                <a:lnTo>
                  <a:pt x="199" y="45"/>
                </a:lnTo>
                <a:lnTo>
                  <a:pt x="183" y="36"/>
                </a:lnTo>
                <a:lnTo>
                  <a:pt x="165" y="29"/>
                </a:lnTo>
                <a:lnTo>
                  <a:pt x="147" y="21"/>
                </a:lnTo>
                <a:lnTo>
                  <a:pt x="129" y="16"/>
                </a:lnTo>
                <a:lnTo>
                  <a:pt x="111" y="12"/>
                </a:lnTo>
                <a:lnTo>
                  <a:pt x="93" y="7"/>
                </a:lnTo>
                <a:lnTo>
                  <a:pt x="75" y="4"/>
                </a:lnTo>
                <a:lnTo>
                  <a:pt x="59" y="2"/>
                </a:lnTo>
                <a:lnTo>
                  <a:pt x="43" y="0"/>
                </a:lnTo>
                <a:lnTo>
                  <a:pt x="31" y="0"/>
                </a:lnTo>
                <a:lnTo>
                  <a:pt x="19" y="0"/>
                </a:lnTo>
                <a:lnTo>
                  <a:pt x="10" y="0"/>
                </a:lnTo>
                <a:lnTo>
                  <a:pt x="3" y="2"/>
                </a:lnTo>
                <a:lnTo>
                  <a:pt x="0" y="4"/>
                </a:lnTo>
                <a:lnTo>
                  <a:pt x="11" y="6"/>
                </a:lnTo>
                <a:lnTo>
                  <a:pt x="21" y="7"/>
                </a:lnTo>
                <a:lnTo>
                  <a:pt x="34" y="9"/>
                </a:lnTo>
                <a:lnTo>
                  <a:pt x="46" y="12"/>
                </a:lnTo>
                <a:lnTo>
                  <a:pt x="59" y="15"/>
                </a:lnTo>
                <a:lnTo>
                  <a:pt x="74" y="17"/>
                </a:lnTo>
                <a:lnTo>
                  <a:pt x="87" y="20"/>
                </a:lnTo>
                <a:lnTo>
                  <a:pt x="102" y="23"/>
                </a:lnTo>
                <a:lnTo>
                  <a:pt x="116" y="28"/>
                </a:lnTo>
                <a:lnTo>
                  <a:pt x="131" y="32"/>
                </a:lnTo>
                <a:lnTo>
                  <a:pt x="145" y="36"/>
                </a:lnTo>
                <a:lnTo>
                  <a:pt x="159" y="42"/>
                </a:lnTo>
                <a:lnTo>
                  <a:pt x="173" y="48"/>
                </a:lnTo>
                <a:lnTo>
                  <a:pt x="186" y="55"/>
                </a:lnTo>
                <a:lnTo>
                  <a:pt x="199" y="63"/>
                </a:lnTo>
                <a:lnTo>
                  <a:pt x="210" y="71"/>
                </a:lnTo>
                <a:close/>
              </a:path>
            </a:pathLst>
          </a:custGeom>
          <a:solidFill>
            <a:srgbClr val="C9E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44" name="Freeform 324"/>
          <p:cNvSpPr>
            <a:spLocks/>
          </p:cNvSpPr>
          <p:nvPr/>
        </p:nvSpPr>
        <p:spPr bwMode="auto">
          <a:xfrm>
            <a:off x="6656388" y="5354638"/>
            <a:ext cx="20637" cy="49212"/>
          </a:xfrm>
          <a:custGeom>
            <a:avLst/>
            <a:gdLst/>
            <a:ahLst/>
            <a:cxnLst>
              <a:cxn ang="0">
                <a:pos x="0" y="121"/>
              </a:cxn>
              <a:cxn ang="0">
                <a:pos x="0" y="139"/>
              </a:cxn>
              <a:cxn ang="0">
                <a:pos x="4" y="156"/>
              </a:cxn>
              <a:cxn ang="0">
                <a:pos x="12" y="172"/>
              </a:cxn>
              <a:cxn ang="0">
                <a:pos x="22" y="186"/>
              </a:cxn>
              <a:cxn ang="0">
                <a:pos x="35" y="197"/>
              </a:cxn>
              <a:cxn ang="0">
                <a:pos x="50" y="208"/>
              </a:cxn>
              <a:cxn ang="0">
                <a:pos x="66" y="216"/>
              </a:cxn>
              <a:cxn ang="0">
                <a:pos x="83" y="220"/>
              </a:cxn>
              <a:cxn ang="0">
                <a:pos x="89" y="221"/>
              </a:cxn>
              <a:cxn ang="0">
                <a:pos x="94" y="219"/>
              </a:cxn>
              <a:cxn ang="0">
                <a:pos x="98" y="216"/>
              </a:cxn>
              <a:cxn ang="0">
                <a:pos x="100" y="211"/>
              </a:cxn>
              <a:cxn ang="0">
                <a:pos x="100" y="206"/>
              </a:cxn>
              <a:cxn ang="0">
                <a:pos x="99" y="201"/>
              </a:cxn>
              <a:cxn ang="0">
                <a:pos x="96" y="196"/>
              </a:cxn>
              <a:cxn ang="0">
                <a:pos x="91" y="194"/>
              </a:cxn>
              <a:cxn ang="0">
                <a:pos x="74" y="188"/>
              </a:cxn>
              <a:cxn ang="0">
                <a:pos x="58" y="179"/>
              </a:cxn>
              <a:cxn ang="0">
                <a:pos x="45" y="168"/>
              </a:cxn>
              <a:cxn ang="0">
                <a:pos x="36" y="155"/>
              </a:cxn>
              <a:cxn ang="0">
                <a:pos x="30" y="139"/>
              </a:cxn>
              <a:cxn ang="0">
                <a:pos x="27" y="122"/>
              </a:cxn>
              <a:cxn ang="0">
                <a:pos x="27" y="103"/>
              </a:cxn>
              <a:cxn ang="0">
                <a:pos x="32" y="84"/>
              </a:cxn>
              <a:cxn ang="0">
                <a:pos x="38" y="70"/>
              </a:cxn>
              <a:cxn ang="0">
                <a:pos x="46" y="57"/>
              </a:cxn>
              <a:cxn ang="0">
                <a:pos x="56" y="46"/>
              </a:cxn>
              <a:cxn ang="0">
                <a:pos x="66" y="35"/>
              </a:cxn>
              <a:cxn ang="0">
                <a:pos x="76" y="25"/>
              </a:cxn>
              <a:cxn ang="0">
                <a:pos x="86" y="17"/>
              </a:cxn>
              <a:cxn ang="0">
                <a:pos x="96" y="8"/>
              </a:cxn>
              <a:cxn ang="0">
                <a:pos x="103" y="1"/>
              </a:cxn>
              <a:cxn ang="0">
                <a:pos x="96" y="0"/>
              </a:cxn>
              <a:cxn ang="0">
                <a:pos x="84" y="5"/>
              </a:cxn>
              <a:cxn ang="0">
                <a:pos x="69" y="17"/>
              </a:cxn>
              <a:cxn ang="0">
                <a:pos x="51" y="33"/>
              </a:cxn>
              <a:cxn ang="0">
                <a:pos x="34" y="53"/>
              </a:cxn>
              <a:cxn ang="0">
                <a:pos x="18" y="75"/>
              </a:cxn>
              <a:cxn ang="0">
                <a:pos x="7" y="98"/>
              </a:cxn>
              <a:cxn ang="0">
                <a:pos x="0" y="121"/>
              </a:cxn>
            </a:cxnLst>
            <a:rect l="0" t="0" r="r" b="b"/>
            <a:pathLst>
              <a:path w="103" h="221">
                <a:moveTo>
                  <a:pt x="0" y="121"/>
                </a:moveTo>
                <a:lnTo>
                  <a:pt x="0" y="139"/>
                </a:lnTo>
                <a:lnTo>
                  <a:pt x="4" y="156"/>
                </a:lnTo>
                <a:lnTo>
                  <a:pt x="12" y="172"/>
                </a:lnTo>
                <a:lnTo>
                  <a:pt x="22" y="186"/>
                </a:lnTo>
                <a:lnTo>
                  <a:pt x="35" y="197"/>
                </a:lnTo>
                <a:lnTo>
                  <a:pt x="50" y="208"/>
                </a:lnTo>
                <a:lnTo>
                  <a:pt x="66" y="216"/>
                </a:lnTo>
                <a:lnTo>
                  <a:pt x="83" y="220"/>
                </a:lnTo>
                <a:lnTo>
                  <a:pt x="89" y="221"/>
                </a:lnTo>
                <a:lnTo>
                  <a:pt x="94" y="219"/>
                </a:lnTo>
                <a:lnTo>
                  <a:pt x="98" y="216"/>
                </a:lnTo>
                <a:lnTo>
                  <a:pt x="100" y="211"/>
                </a:lnTo>
                <a:lnTo>
                  <a:pt x="100" y="206"/>
                </a:lnTo>
                <a:lnTo>
                  <a:pt x="99" y="201"/>
                </a:lnTo>
                <a:lnTo>
                  <a:pt x="96" y="196"/>
                </a:lnTo>
                <a:lnTo>
                  <a:pt x="91" y="194"/>
                </a:lnTo>
                <a:lnTo>
                  <a:pt x="74" y="188"/>
                </a:lnTo>
                <a:lnTo>
                  <a:pt x="58" y="179"/>
                </a:lnTo>
                <a:lnTo>
                  <a:pt x="45" y="168"/>
                </a:lnTo>
                <a:lnTo>
                  <a:pt x="36" y="155"/>
                </a:lnTo>
                <a:lnTo>
                  <a:pt x="30" y="139"/>
                </a:lnTo>
                <a:lnTo>
                  <a:pt x="27" y="122"/>
                </a:lnTo>
                <a:lnTo>
                  <a:pt x="27" y="103"/>
                </a:lnTo>
                <a:lnTo>
                  <a:pt x="32" y="84"/>
                </a:lnTo>
                <a:lnTo>
                  <a:pt x="38" y="70"/>
                </a:lnTo>
                <a:lnTo>
                  <a:pt x="46" y="57"/>
                </a:lnTo>
                <a:lnTo>
                  <a:pt x="56" y="46"/>
                </a:lnTo>
                <a:lnTo>
                  <a:pt x="66" y="35"/>
                </a:lnTo>
                <a:lnTo>
                  <a:pt x="76" y="25"/>
                </a:lnTo>
                <a:lnTo>
                  <a:pt x="86" y="17"/>
                </a:lnTo>
                <a:lnTo>
                  <a:pt x="96" y="8"/>
                </a:lnTo>
                <a:lnTo>
                  <a:pt x="103" y="1"/>
                </a:lnTo>
                <a:lnTo>
                  <a:pt x="96" y="0"/>
                </a:lnTo>
                <a:lnTo>
                  <a:pt x="84" y="5"/>
                </a:lnTo>
                <a:lnTo>
                  <a:pt x="69" y="17"/>
                </a:lnTo>
                <a:lnTo>
                  <a:pt x="51" y="33"/>
                </a:lnTo>
                <a:lnTo>
                  <a:pt x="34" y="53"/>
                </a:lnTo>
                <a:lnTo>
                  <a:pt x="18" y="75"/>
                </a:lnTo>
                <a:lnTo>
                  <a:pt x="7" y="98"/>
                </a:lnTo>
                <a:lnTo>
                  <a:pt x="0" y="121"/>
                </a:lnTo>
                <a:close/>
              </a:path>
            </a:pathLst>
          </a:custGeom>
          <a:solidFill>
            <a:srgbClr val="C9E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45" name="Freeform 325"/>
          <p:cNvSpPr>
            <a:spLocks/>
          </p:cNvSpPr>
          <p:nvPr/>
        </p:nvSpPr>
        <p:spPr bwMode="auto">
          <a:xfrm>
            <a:off x="6799263" y="5326063"/>
            <a:ext cx="44450" cy="65087"/>
          </a:xfrm>
          <a:custGeom>
            <a:avLst/>
            <a:gdLst/>
            <a:ahLst/>
            <a:cxnLst>
              <a:cxn ang="0">
                <a:pos x="186" y="115"/>
              </a:cxn>
              <a:cxn ang="0">
                <a:pos x="197" y="133"/>
              </a:cxn>
              <a:cxn ang="0">
                <a:pos x="202" y="153"/>
              </a:cxn>
              <a:cxn ang="0">
                <a:pos x="199" y="174"/>
              </a:cxn>
              <a:cxn ang="0">
                <a:pos x="187" y="194"/>
              </a:cxn>
              <a:cxn ang="0">
                <a:pos x="170" y="212"/>
              </a:cxn>
              <a:cxn ang="0">
                <a:pos x="150" y="229"/>
              </a:cxn>
              <a:cxn ang="0">
                <a:pos x="129" y="246"/>
              </a:cxn>
              <a:cxn ang="0">
                <a:pos x="116" y="258"/>
              </a:cxn>
              <a:cxn ang="0">
                <a:pos x="112" y="267"/>
              </a:cxn>
              <a:cxn ang="0">
                <a:pos x="109" y="276"/>
              </a:cxn>
              <a:cxn ang="0">
                <a:pos x="110" y="284"/>
              </a:cxn>
              <a:cxn ang="0">
                <a:pos x="117" y="288"/>
              </a:cxn>
              <a:cxn ang="0">
                <a:pos x="125" y="287"/>
              </a:cxn>
              <a:cxn ang="0">
                <a:pos x="139" y="272"/>
              </a:cxn>
              <a:cxn ang="0">
                <a:pos x="162" y="250"/>
              </a:cxn>
              <a:cxn ang="0">
                <a:pos x="186" y="229"/>
              </a:cxn>
              <a:cxn ang="0">
                <a:pos x="207" y="204"/>
              </a:cxn>
              <a:cxn ang="0">
                <a:pos x="220" y="174"/>
              </a:cxn>
              <a:cxn ang="0">
                <a:pos x="218" y="142"/>
              </a:cxn>
              <a:cxn ang="0">
                <a:pos x="204" y="112"/>
              </a:cxn>
              <a:cxn ang="0">
                <a:pos x="181" y="87"/>
              </a:cxn>
              <a:cxn ang="0">
                <a:pos x="159" y="69"/>
              </a:cxn>
              <a:cxn ang="0">
                <a:pos x="137" y="55"/>
              </a:cxn>
              <a:cxn ang="0">
                <a:pos x="114" y="40"/>
              </a:cxn>
              <a:cxn ang="0">
                <a:pos x="89" y="27"/>
              </a:cxn>
              <a:cxn ang="0">
                <a:pos x="66" y="15"/>
              </a:cxn>
              <a:cxn ang="0">
                <a:pos x="42" y="6"/>
              </a:cxn>
              <a:cxn ang="0">
                <a:pos x="22" y="1"/>
              </a:cxn>
              <a:cxn ang="0">
                <a:pos x="7" y="1"/>
              </a:cxn>
              <a:cxn ang="0">
                <a:pos x="8" y="5"/>
              </a:cxn>
              <a:cxn ang="0">
                <a:pos x="26" y="13"/>
              </a:cxn>
              <a:cxn ang="0">
                <a:pos x="47" y="22"/>
              </a:cxn>
              <a:cxn ang="0">
                <a:pos x="71" y="34"/>
              </a:cxn>
              <a:cxn ang="0">
                <a:pos x="96" y="48"/>
              </a:cxn>
              <a:cxn ang="0">
                <a:pos x="121" y="64"/>
              </a:cxn>
              <a:cxn ang="0">
                <a:pos x="146" y="81"/>
              </a:cxn>
              <a:cxn ang="0">
                <a:pos x="169" y="98"/>
              </a:cxn>
            </a:cxnLst>
            <a:rect l="0" t="0" r="r" b="b"/>
            <a:pathLst>
              <a:path w="221" h="288">
                <a:moveTo>
                  <a:pt x="179" y="108"/>
                </a:moveTo>
                <a:lnTo>
                  <a:pt x="186" y="115"/>
                </a:lnTo>
                <a:lnTo>
                  <a:pt x="193" y="124"/>
                </a:lnTo>
                <a:lnTo>
                  <a:pt x="197" y="133"/>
                </a:lnTo>
                <a:lnTo>
                  <a:pt x="201" y="143"/>
                </a:lnTo>
                <a:lnTo>
                  <a:pt x="202" y="153"/>
                </a:lnTo>
                <a:lnTo>
                  <a:pt x="202" y="163"/>
                </a:lnTo>
                <a:lnTo>
                  <a:pt x="199" y="174"/>
                </a:lnTo>
                <a:lnTo>
                  <a:pt x="195" y="184"/>
                </a:lnTo>
                <a:lnTo>
                  <a:pt x="187" y="194"/>
                </a:lnTo>
                <a:lnTo>
                  <a:pt x="179" y="204"/>
                </a:lnTo>
                <a:lnTo>
                  <a:pt x="170" y="212"/>
                </a:lnTo>
                <a:lnTo>
                  <a:pt x="159" y="221"/>
                </a:lnTo>
                <a:lnTo>
                  <a:pt x="150" y="229"/>
                </a:lnTo>
                <a:lnTo>
                  <a:pt x="139" y="237"/>
                </a:lnTo>
                <a:lnTo>
                  <a:pt x="129" y="246"/>
                </a:lnTo>
                <a:lnTo>
                  <a:pt x="119" y="255"/>
                </a:lnTo>
                <a:lnTo>
                  <a:pt x="116" y="258"/>
                </a:lnTo>
                <a:lnTo>
                  <a:pt x="114" y="263"/>
                </a:lnTo>
                <a:lnTo>
                  <a:pt x="112" y="267"/>
                </a:lnTo>
                <a:lnTo>
                  <a:pt x="110" y="271"/>
                </a:lnTo>
                <a:lnTo>
                  <a:pt x="109" y="276"/>
                </a:lnTo>
                <a:lnTo>
                  <a:pt x="109" y="280"/>
                </a:lnTo>
                <a:lnTo>
                  <a:pt x="110" y="284"/>
                </a:lnTo>
                <a:lnTo>
                  <a:pt x="113" y="287"/>
                </a:lnTo>
                <a:lnTo>
                  <a:pt x="117" y="288"/>
                </a:lnTo>
                <a:lnTo>
                  <a:pt x="121" y="288"/>
                </a:lnTo>
                <a:lnTo>
                  <a:pt x="125" y="287"/>
                </a:lnTo>
                <a:lnTo>
                  <a:pt x="129" y="284"/>
                </a:lnTo>
                <a:lnTo>
                  <a:pt x="139" y="272"/>
                </a:lnTo>
                <a:lnTo>
                  <a:pt x="151" y="261"/>
                </a:lnTo>
                <a:lnTo>
                  <a:pt x="162" y="250"/>
                </a:lnTo>
                <a:lnTo>
                  <a:pt x="175" y="239"/>
                </a:lnTo>
                <a:lnTo>
                  <a:pt x="186" y="229"/>
                </a:lnTo>
                <a:lnTo>
                  <a:pt x="197" y="217"/>
                </a:lnTo>
                <a:lnTo>
                  <a:pt x="207" y="204"/>
                </a:lnTo>
                <a:lnTo>
                  <a:pt x="215" y="190"/>
                </a:lnTo>
                <a:lnTo>
                  <a:pt x="220" y="174"/>
                </a:lnTo>
                <a:lnTo>
                  <a:pt x="221" y="158"/>
                </a:lnTo>
                <a:lnTo>
                  <a:pt x="218" y="142"/>
                </a:lnTo>
                <a:lnTo>
                  <a:pt x="213" y="127"/>
                </a:lnTo>
                <a:lnTo>
                  <a:pt x="204" y="112"/>
                </a:lnTo>
                <a:lnTo>
                  <a:pt x="194" y="99"/>
                </a:lnTo>
                <a:lnTo>
                  <a:pt x="181" y="87"/>
                </a:lnTo>
                <a:lnTo>
                  <a:pt x="169" y="77"/>
                </a:lnTo>
                <a:lnTo>
                  <a:pt x="159" y="69"/>
                </a:lnTo>
                <a:lnTo>
                  <a:pt x="149" y="63"/>
                </a:lnTo>
                <a:lnTo>
                  <a:pt x="137" y="55"/>
                </a:lnTo>
                <a:lnTo>
                  <a:pt x="125" y="48"/>
                </a:lnTo>
                <a:lnTo>
                  <a:pt x="114" y="40"/>
                </a:lnTo>
                <a:lnTo>
                  <a:pt x="101" y="33"/>
                </a:lnTo>
                <a:lnTo>
                  <a:pt x="89" y="27"/>
                </a:lnTo>
                <a:lnTo>
                  <a:pt x="77" y="20"/>
                </a:lnTo>
                <a:lnTo>
                  <a:pt x="66" y="15"/>
                </a:lnTo>
                <a:lnTo>
                  <a:pt x="54" y="9"/>
                </a:lnTo>
                <a:lnTo>
                  <a:pt x="42" y="6"/>
                </a:lnTo>
                <a:lnTo>
                  <a:pt x="32" y="3"/>
                </a:lnTo>
                <a:lnTo>
                  <a:pt x="22" y="1"/>
                </a:lnTo>
                <a:lnTo>
                  <a:pt x="14" y="0"/>
                </a:lnTo>
                <a:lnTo>
                  <a:pt x="7" y="1"/>
                </a:lnTo>
                <a:lnTo>
                  <a:pt x="0" y="3"/>
                </a:lnTo>
                <a:lnTo>
                  <a:pt x="8" y="5"/>
                </a:lnTo>
                <a:lnTo>
                  <a:pt x="16" y="8"/>
                </a:lnTo>
                <a:lnTo>
                  <a:pt x="26" y="13"/>
                </a:lnTo>
                <a:lnTo>
                  <a:pt x="35" y="17"/>
                </a:lnTo>
                <a:lnTo>
                  <a:pt x="47" y="22"/>
                </a:lnTo>
                <a:lnTo>
                  <a:pt x="58" y="28"/>
                </a:lnTo>
                <a:lnTo>
                  <a:pt x="71" y="34"/>
                </a:lnTo>
                <a:lnTo>
                  <a:pt x="83" y="40"/>
                </a:lnTo>
                <a:lnTo>
                  <a:pt x="96" y="48"/>
                </a:lnTo>
                <a:lnTo>
                  <a:pt x="109" y="55"/>
                </a:lnTo>
                <a:lnTo>
                  <a:pt x="121" y="64"/>
                </a:lnTo>
                <a:lnTo>
                  <a:pt x="134" y="72"/>
                </a:lnTo>
                <a:lnTo>
                  <a:pt x="146" y="81"/>
                </a:lnTo>
                <a:lnTo>
                  <a:pt x="158" y="90"/>
                </a:lnTo>
                <a:lnTo>
                  <a:pt x="169" y="98"/>
                </a:lnTo>
                <a:lnTo>
                  <a:pt x="179" y="108"/>
                </a:lnTo>
                <a:close/>
              </a:path>
            </a:pathLst>
          </a:custGeom>
          <a:solidFill>
            <a:srgbClr val="C9E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46" name="Freeform 326"/>
          <p:cNvSpPr>
            <a:spLocks/>
          </p:cNvSpPr>
          <p:nvPr/>
        </p:nvSpPr>
        <p:spPr bwMode="auto">
          <a:xfrm>
            <a:off x="6751638" y="5402263"/>
            <a:ext cx="14287" cy="39687"/>
          </a:xfrm>
          <a:custGeom>
            <a:avLst/>
            <a:gdLst/>
            <a:ahLst/>
            <a:cxnLst>
              <a:cxn ang="0">
                <a:pos x="28" y="12"/>
              </a:cxn>
              <a:cxn ang="0">
                <a:pos x="26" y="7"/>
              </a:cxn>
              <a:cxn ang="0">
                <a:pos x="23" y="3"/>
              </a:cxn>
              <a:cxn ang="0">
                <a:pos x="17" y="1"/>
              </a:cxn>
              <a:cxn ang="0">
                <a:pos x="12" y="0"/>
              </a:cxn>
              <a:cxn ang="0">
                <a:pos x="7" y="2"/>
              </a:cxn>
              <a:cxn ang="0">
                <a:pos x="3" y="5"/>
              </a:cxn>
              <a:cxn ang="0">
                <a:pos x="0" y="10"/>
              </a:cxn>
              <a:cxn ang="0">
                <a:pos x="0" y="16"/>
              </a:cxn>
              <a:cxn ang="0">
                <a:pos x="5" y="39"/>
              </a:cxn>
              <a:cxn ang="0">
                <a:pos x="13" y="66"/>
              </a:cxn>
              <a:cxn ang="0">
                <a:pos x="24" y="92"/>
              </a:cxn>
              <a:cxn ang="0">
                <a:pos x="36" y="118"/>
              </a:cxn>
              <a:cxn ang="0">
                <a:pos x="49" y="141"/>
              </a:cxn>
              <a:cxn ang="0">
                <a:pos x="61" y="159"/>
              </a:cxn>
              <a:cxn ang="0">
                <a:pos x="69" y="171"/>
              </a:cxn>
              <a:cxn ang="0">
                <a:pos x="74" y="174"/>
              </a:cxn>
              <a:cxn ang="0">
                <a:pos x="72" y="162"/>
              </a:cxn>
              <a:cxn ang="0">
                <a:pos x="67" y="147"/>
              </a:cxn>
              <a:cxn ang="0">
                <a:pos x="61" y="128"/>
              </a:cxn>
              <a:cxn ang="0">
                <a:pos x="53" y="105"/>
              </a:cxn>
              <a:cxn ang="0">
                <a:pos x="46" y="82"/>
              </a:cxn>
              <a:cxn ang="0">
                <a:pos x="38" y="58"/>
              </a:cxn>
              <a:cxn ang="0">
                <a:pos x="32" y="35"/>
              </a:cxn>
              <a:cxn ang="0">
                <a:pos x="28" y="12"/>
              </a:cxn>
            </a:cxnLst>
            <a:rect l="0" t="0" r="r" b="b"/>
            <a:pathLst>
              <a:path w="74" h="174">
                <a:moveTo>
                  <a:pt x="28" y="12"/>
                </a:moveTo>
                <a:lnTo>
                  <a:pt x="26" y="7"/>
                </a:lnTo>
                <a:lnTo>
                  <a:pt x="23" y="3"/>
                </a:lnTo>
                <a:lnTo>
                  <a:pt x="17" y="1"/>
                </a:lnTo>
                <a:lnTo>
                  <a:pt x="12" y="0"/>
                </a:lnTo>
                <a:lnTo>
                  <a:pt x="7" y="2"/>
                </a:lnTo>
                <a:lnTo>
                  <a:pt x="3" y="5"/>
                </a:lnTo>
                <a:lnTo>
                  <a:pt x="0" y="10"/>
                </a:lnTo>
                <a:lnTo>
                  <a:pt x="0" y="16"/>
                </a:lnTo>
                <a:lnTo>
                  <a:pt x="5" y="39"/>
                </a:lnTo>
                <a:lnTo>
                  <a:pt x="13" y="66"/>
                </a:lnTo>
                <a:lnTo>
                  <a:pt x="24" y="92"/>
                </a:lnTo>
                <a:lnTo>
                  <a:pt x="36" y="118"/>
                </a:lnTo>
                <a:lnTo>
                  <a:pt x="49" y="141"/>
                </a:lnTo>
                <a:lnTo>
                  <a:pt x="61" y="159"/>
                </a:lnTo>
                <a:lnTo>
                  <a:pt x="69" y="171"/>
                </a:lnTo>
                <a:lnTo>
                  <a:pt x="74" y="174"/>
                </a:lnTo>
                <a:lnTo>
                  <a:pt x="72" y="162"/>
                </a:lnTo>
                <a:lnTo>
                  <a:pt x="67" y="147"/>
                </a:lnTo>
                <a:lnTo>
                  <a:pt x="61" y="128"/>
                </a:lnTo>
                <a:lnTo>
                  <a:pt x="53" y="105"/>
                </a:lnTo>
                <a:lnTo>
                  <a:pt x="46" y="82"/>
                </a:lnTo>
                <a:lnTo>
                  <a:pt x="38" y="58"/>
                </a:lnTo>
                <a:lnTo>
                  <a:pt x="32" y="35"/>
                </a:lnTo>
                <a:lnTo>
                  <a:pt x="28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47" name="Freeform 327"/>
          <p:cNvSpPr>
            <a:spLocks/>
          </p:cNvSpPr>
          <p:nvPr/>
        </p:nvSpPr>
        <p:spPr bwMode="auto">
          <a:xfrm>
            <a:off x="6745288" y="5381625"/>
            <a:ext cx="7937" cy="19050"/>
          </a:xfrm>
          <a:custGeom>
            <a:avLst/>
            <a:gdLst/>
            <a:ahLst/>
            <a:cxnLst>
              <a:cxn ang="0">
                <a:pos x="20" y="9"/>
              </a:cxn>
              <a:cxn ang="0">
                <a:pos x="19" y="5"/>
              </a:cxn>
              <a:cxn ang="0">
                <a:pos x="16" y="2"/>
              </a:cxn>
              <a:cxn ang="0">
                <a:pos x="13" y="0"/>
              </a:cxn>
              <a:cxn ang="0">
                <a:pos x="8" y="0"/>
              </a:cxn>
              <a:cxn ang="0">
                <a:pos x="5" y="1"/>
              </a:cxn>
              <a:cxn ang="0">
                <a:pos x="2" y="3"/>
              </a:cxn>
              <a:cxn ang="0">
                <a:pos x="0" y="6"/>
              </a:cxn>
              <a:cxn ang="0">
                <a:pos x="0" y="10"/>
              </a:cxn>
              <a:cxn ang="0">
                <a:pos x="0" y="22"/>
              </a:cxn>
              <a:cxn ang="0">
                <a:pos x="3" y="35"/>
              </a:cxn>
              <a:cxn ang="0">
                <a:pos x="7" y="48"/>
              </a:cxn>
              <a:cxn ang="0">
                <a:pos x="13" y="60"/>
              </a:cxn>
              <a:cxn ang="0">
                <a:pos x="19" y="72"/>
              </a:cxn>
              <a:cxn ang="0">
                <a:pos x="25" y="81"/>
              </a:cxn>
              <a:cxn ang="0">
                <a:pos x="33" y="86"/>
              </a:cxn>
              <a:cxn ang="0">
                <a:pos x="38" y="87"/>
              </a:cxn>
              <a:cxn ang="0">
                <a:pos x="39" y="70"/>
              </a:cxn>
              <a:cxn ang="0">
                <a:pos x="34" y="50"/>
              </a:cxn>
              <a:cxn ang="0">
                <a:pos x="27" y="29"/>
              </a:cxn>
              <a:cxn ang="0">
                <a:pos x="20" y="9"/>
              </a:cxn>
            </a:cxnLst>
            <a:rect l="0" t="0" r="r" b="b"/>
            <a:pathLst>
              <a:path w="39" h="87">
                <a:moveTo>
                  <a:pt x="20" y="9"/>
                </a:moveTo>
                <a:lnTo>
                  <a:pt x="19" y="5"/>
                </a:lnTo>
                <a:lnTo>
                  <a:pt x="16" y="2"/>
                </a:lnTo>
                <a:lnTo>
                  <a:pt x="13" y="0"/>
                </a:lnTo>
                <a:lnTo>
                  <a:pt x="8" y="0"/>
                </a:lnTo>
                <a:lnTo>
                  <a:pt x="5" y="1"/>
                </a:lnTo>
                <a:lnTo>
                  <a:pt x="2" y="3"/>
                </a:lnTo>
                <a:lnTo>
                  <a:pt x="0" y="6"/>
                </a:lnTo>
                <a:lnTo>
                  <a:pt x="0" y="10"/>
                </a:lnTo>
                <a:lnTo>
                  <a:pt x="0" y="22"/>
                </a:lnTo>
                <a:lnTo>
                  <a:pt x="3" y="35"/>
                </a:lnTo>
                <a:lnTo>
                  <a:pt x="7" y="48"/>
                </a:lnTo>
                <a:lnTo>
                  <a:pt x="13" y="60"/>
                </a:lnTo>
                <a:lnTo>
                  <a:pt x="19" y="72"/>
                </a:lnTo>
                <a:lnTo>
                  <a:pt x="25" y="81"/>
                </a:lnTo>
                <a:lnTo>
                  <a:pt x="33" y="86"/>
                </a:lnTo>
                <a:lnTo>
                  <a:pt x="38" y="87"/>
                </a:lnTo>
                <a:lnTo>
                  <a:pt x="39" y="70"/>
                </a:lnTo>
                <a:lnTo>
                  <a:pt x="34" y="50"/>
                </a:lnTo>
                <a:lnTo>
                  <a:pt x="27" y="29"/>
                </a:lnTo>
                <a:lnTo>
                  <a:pt x="20" y="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48" name="Freeform 328"/>
          <p:cNvSpPr>
            <a:spLocks/>
          </p:cNvSpPr>
          <p:nvPr/>
        </p:nvSpPr>
        <p:spPr bwMode="auto">
          <a:xfrm>
            <a:off x="6738938" y="5367338"/>
            <a:ext cx="6350" cy="11112"/>
          </a:xfrm>
          <a:custGeom>
            <a:avLst/>
            <a:gdLst/>
            <a:ahLst/>
            <a:cxnLst>
              <a:cxn ang="0">
                <a:pos x="18" y="7"/>
              </a:cxn>
              <a:cxn ang="0">
                <a:pos x="18" y="8"/>
              </a:cxn>
              <a:cxn ang="0">
                <a:pos x="18" y="8"/>
              </a:cxn>
              <a:cxn ang="0">
                <a:pos x="18" y="8"/>
              </a:cxn>
              <a:cxn ang="0">
                <a:pos x="18" y="8"/>
              </a:cxn>
              <a:cxn ang="0">
                <a:pos x="17" y="5"/>
              </a:cxn>
              <a:cxn ang="0">
                <a:pos x="14" y="1"/>
              </a:cxn>
              <a:cxn ang="0">
                <a:pos x="11" y="0"/>
              </a:cxn>
              <a:cxn ang="0">
                <a:pos x="7" y="0"/>
              </a:cxn>
              <a:cxn ang="0">
                <a:pos x="4" y="1"/>
              </a:cxn>
              <a:cxn ang="0">
                <a:pos x="1" y="5"/>
              </a:cxn>
              <a:cxn ang="0">
                <a:pos x="0" y="8"/>
              </a:cxn>
              <a:cxn ang="0">
                <a:pos x="0" y="11"/>
              </a:cxn>
              <a:cxn ang="0">
                <a:pos x="1" y="16"/>
              </a:cxn>
              <a:cxn ang="0">
                <a:pos x="4" y="23"/>
              </a:cxn>
              <a:cxn ang="0">
                <a:pos x="8" y="30"/>
              </a:cxn>
              <a:cxn ang="0">
                <a:pos x="13" y="37"/>
              </a:cxn>
              <a:cxn ang="0">
                <a:pos x="18" y="43"/>
              </a:cxn>
              <a:cxn ang="0">
                <a:pos x="25" y="47"/>
              </a:cxn>
              <a:cxn ang="0">
                <a:pos x="30" y="51"/>
              </a:cxn>
              <a:cxn ang="0">
                <a:pos x="34" y="51"/>
              </a:cxn>
              <a:cxn ang="0">
                <a:pos x="33" y="40"/>
              </a:cxn>
              <a:cxn ang="0">
                <a:pos x="29" y="27"/>
              </a:cxn>
              <a:cxn ang="0">
                <a:pos x="23" y="15"/>
              </a:cxn>
              <a:cxn ang="0">
                <a:pos x="18" y="7"/>
              </a:cxn>
            </a:cxnLst>
            <a:rect l="0" t="0" r="r" b="b"/>
            <a:pathLst>
              <a:path w="34" h="51">
                <a:moveTo>
                  <a:pt x="18" y="7"/>
                </a:moveTo>
                <a:lnTo>
                  <a:pt x="18" y="8"/>
                </a:lnTo>
                <a:lnTo>
                  <a:pt x="18" y="8"/>
                </a:lnTo>
                <a:lnTo>
                  <a:pt x="18" y="8"/>
                </a:lnTo>
                <a:lnTo>
                  <a:pt x="18" y="8"/>
                </a:lnTo>
                <a:lnTo>
                  <a:pt x="17" y="5"/>
                </a:lnTo>
                <a:lnTo>
                  <a:pt x="14" y="1"/>
                </a:lnTo>
                <a:lnTo>
                  <a:pt x="11" y="0"/>
                </a:lnTo>
                <a:lnTo>
                  <a:pt x="7" y="0"/>
                </a:lnTo>
                <a:lnTo>
                  <a:pt x="4" y="1"/>
                </a:lnTo>
                <a:lnTo>
                  <a:pt x="1" y="5"/>
                </a:lnTo>
                <a:lnTo>
                  <a:pt x="0" y="8"/>
                </a:lnTo>
                <a:lnTo>
                  <a:pt x="0" y="11"/>
                </a:lnTo>
                <a:lnTo>
                  <a:pt x="1" y="16"/>
                </a:lnTo>
                <a:lnTo>
                  <a:pt x="4" y="23"/>
                </a:lnTo>
                <a:lnTo>
                  <a:pt x="8" y="30"/>
                </a:lnTo>
                <a:lnTo>
                  <a:pt x="13" y="37"/>
                </a:lnTo>
                <a:lnTo>
                  <a:pt x="18" y="43"/>
                </a:lnTo>
                <a:lnTo>
                  <a:pt x="25" y="47"/>
                </a:lnTo>
                <a:lnTo>
                  <a:pt x="30" y="51"/>
                </a:lnTo>
                <a:lnTo>
                  <a:pt x="34" y="51"/>
                </a:lnTo>
                <a:lnTo>
                  <a:pt x="33" y="40"/>
                </a:lnTo>
                <a:lnTo>
                  <a:pt x="29" y="27"/>
                </a:lnTo>
                <a:lnTo>
                  <a:pt x="23" y="15"/>
                </a:lnTo>
                <a:lnTo>
                  <a:pt x="18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49" name="Freeform 329"/>
          <p:cNvSpPr>
            <a:spLocks/>
          </p:cNvSpPr>
          <p:nvPr/>
        </p:nvSpPr>
        <p:spPr bwMode="auto">
          <a:xfrm>
            <a:off x="6732588" y="5357813"/>
            <a:ext cx="9525" cy="6350"/>
          </a:xfrm>
          <a:custGeom>
            <a:avLst/>
            <a:gdLst/>
            <a:ahLst/>
            <a:cxnLst>
              <a:cxn ang="0">
                <a:pos x="37" y="24"/>
              </a:cxn>
              <a:cxn ang="0">
                <a:pos x="41" y="22"/>
              </a:cxn>
              <a:cxn ang="0">
                <a:pos x="45" y="19"/>
              </a:cxn>
              <a:cxn ang="0">
                <a:pos x="46" y="15"/>
              </a:cxn>
              <a:cxn ang="0">
                <a:pos x="46" y="10"/>
              </a:cxn>
              <a:cxn ang="0">
                <a:pos x="44" y="5"/>
              </a:cxn>
              <a:cxn ang="0">
                <a:pos x="41" y="2"/>
              </a:cxn>
              <a:cxn ang="0">
                <a:pos x="37" y="0"/>
              </a:cxn>
              <a:cxn ang="0">
                <a:pos x="32" y="0"/>
              </a:cxn>
              <a:cxn ang="0">
                <a:pos x="29" y="0"/>
              </a:cxn>
              <a:cxn ang="0">
                <a:pos x="25" y="1"/>
              </a:cxn>
              <a:cxn ang="0">
                <a:pos x="19" y="3"/>
              </a:cxn>
              <a:cxn ang="0">
                <a:pos x="12" y="7"/>
              </a:cxn>
              <a:cxn ang="0">
                <a:pos x="5" y="14"/>
              </a:cxn>
              <a:cxn ang="0">
                <a:pos x="2" y="20"/>
              </a:cxn>
              <a:cxn ang="0">
                <a:pos x="0" y="26"/>
              </a:cxn>
              <a:cxn ang="0">
                <a:pos x="0" y="29"/>
              </a:cxn>
              <a:cxn ang="0">
                <a:pos x="3" y="31"/>
              </a:cxn>
              <a:cxn ang="0">
                <a:pos x="7" y="33"/>
              </a:cxn>
              <a:cxn ang="0">
                <a:pos x="12" y="33"/>
              </a:cxn>
              <a:cxn ang="0">
                <a:pos x="16" y="33"/>
              </a:cxn>
              <a:cxn ang="0">
                <a:pos x="21" y="31"/>
              </a:cxn>
              <a:cxn ang="0">
                <a:pos x="26" y="30"/>
              </a:cxn>
              <a:cxn ang="0">
                <a:pos x="32" y="28"/>
              </a:cxn>
              <a:cxn ang="0">
                <a:pos x="37" y="24"/>
              </a:cxn>
            </a:cxnLst>
            <a:rect l="0" t="0" r="r" b="b"/>
            <a:pathLst>
              <a:path w="46" h="33">
                <a:moveTo>
                  <a:pt x="37" y="24"/>
                </a:moveTo>
                <a:lnTo>
                  <a:pt x="41" y="22"/>
                </a:lnTo>
                <a:lnTo>
                  <a:pt x="45" y="19"/>
                </a:lnTo>
                <a:lnTo>
                  <a:pt x="46" y="15"/>
                </a:lnTo>
                <a:lnTo>
                  <a:pt x="46" y="10"/>
                </a:lnTo>
                <a:lnTo>
                  <a:pt x="44" y="5"/>
                </a:lnTo>
                <a:lnTo>
                  <a:pt x="41" y="2"/>
                </a:lnTo>
                <a:lnTo>
                  <a:pt x="37" y="0"/>
                </a:lnTo>
                <a:lnTo>
                  <a:pt x="32" y="0"/>
                </a:lnTo>
                <a:lnTo>
                  <a:pt x="29" y="0"/>
                </a:lnTo>
                <a:lnTo>
                  <a:pt x="25" y="1"/>
                </a:lnTo>
                <a:lnTo>
                  <a:pt x="19" y="3"/>
                </a:lnTo>
                <a:lnTo>
                  <a:pt x="12" y="7"/>
                </a:lnTo>
                <a:lnTo>
                  <a:pt x="5" y="14"/>
                </a:lnTo>
                <a:lnTo>
                  <a:pt x="2" y="20"/>
                </a:lnTo>
                <a:lnTo>
                  <a:pt x="0" y="26"/>
                </a:lnTo>
                <a:lnTo>
                  <a:pt x="0" y="29"/>
                </a:lnTo>
                <a:lnTo>
                  <a:pt x="3" y="31"/>
                </a:lnTo>
                <a:lnTo>
                  <a:pt x="7" y="33"/>
                </a:lnTo>
                <a:lnTo>
                  <a:pt x="12" y="33"/>
                </a:lnTo>
                <a:lnTo>
                  <a:pt x="16" y="33"/>
                </a:lnTo>
                <a:lnTo>
                  <a:pt x="21" y="31"/>
                </a:lnTo>
                <a:lnTo>
                  <a:pt x="26" y="30"/>
                </a:lnTo>
                <a:lnTo>
                  <a:pt x="32" y="28"/>
                </a:lnTo>
                <a:lnTo>
                  <a:pt x="37" y="2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50" name="Freeform 330"/>
          <p:cNvSpPr>
            <a:spLocks/>
          </p:cNvSpPr>
          <p:nvPr/>
        </p:nvSpPr>
        <p:spPr bwMode="auto">
          <a:xfrm>
            <a:off x="6689725" y="5345113"/>
            <a:ext cx="36513" cy="49212"/>
          </a:xfrm>
          <a:custGeom>
            <a:avLst/>
            <a:gdLst/>
            <a:ahLst/>
            <a:cxnLst>
              <a:cxn ang="0">
                <a:pos x="65" y="33"/>
              </a:cxn>
              <a:cxn ang="0">
                <a:pos x="52" y="43"/>
              </a:cxn>
              <a:cxn ang="0">
                <a:pos x="41" y="54"/>
              </a:cxn>
              <a:cxn ang="0">
                <a:pos x="29" y="66"/>
              </a:cxn>
              <a:cxn ang="0">
                <a:pos x="20" y="79"/>
              </a:cxn>
              <a:cxn ang="0">
                <a:pos x="12" y="93"/>
              </a:cxn>
              <a:cxn ang="0">
                <a:pos x="6" y="107"/>
              </a:cxn>
              <a:cxn ang="0">
                <a:pos x="2" y="121"/>
              </a:cxn>
              <a:cxn ang="0">
                <a:pos x="0" y="136"/>
              </a:cxn>
              <a:cxn ang="0">
                <a:pos x="2" y="158"/>
              </a:cxn>
              <a:cxn ang="0">
                <a:pos x="10" y="177"/>
              </a:cxn>
              <a:cxn ang="0">
                <a:pos x="23" y="193"/>
              </a:cxn>
              <a:cxn ang="0">
                <a:pos x="38" y="204"/>
              </a:cxn>
              <a:cxn ang="0">
                <a:pos x="57" y="213"/>
              </a:cxn>
              <a:cxn ang="0">
                <a:pos x="78" y="218"/>
              </a:cxn>
              <a:cxn ang="0">
                <a:pos x="98" y="219"/>
              </a:cxn>
              <a:cxn ang="0">
                <a:pos x="118" y="216"/>
              </a:cxn>
              <a:cxn ang="0">
                <a:pos x="123" y="216"/>
              </a:cxn>
              <a:cxn ang="0">
                <a:pos x="127" y="214"/>
              </a:cxn>
              <a:cxn ang="0">
                <a:pos x="130" y="210"/>
              </a:cxn>
              <a:cxn ang="0">
                <a:pos x="131" y="205"/>
              </a:cxn>
              <a:cxn ang="0">
                <a:pos x="130" y="203"/>
              </a:cxn>
              <a:cxn ang="0">
                <a:pos x="127" y="203"/>
              </a:cxn>
              <a:cxn ang="0">
                <a:pos x="123" y="202"/>
              </a:cxn>
              <a:cxn ang="0">
                <a:pos x="117" y="202"/>
              </a:cxn>
              <a:cxn ang="0">
                <a:pos x="111" y="202"/>
              </a:cxn>
              <a:cxn ang="0">
                <a:pos x="106" y="202"/>
              </a:cxn>
              <a:cxn ang="0">
                <a:pos x="100" y="202"/>
              </a:cxn>
              <a:cxn ang="0">
                <a:pos x="97" y="202"/>
              </a:cxn>
              <a:cxn ang="0">
                <a:pos x="87" y="201"/>
              </a:cxn>
              <a:cxn ang="0">
                <a:pos x="77" y="200"/>
              </a:cxn>
              <a:cxn ang="0">
                <a:pos x="67" y="199"/>
              </a:cxn>
              <a:cxn ang="0">
                <a:pos x="56" y="196"/>
              </a:cxn>
              <a:cxn ang="0">
                <a:pos x="46" y="193"/>
              </a:cxn>
              <a:cxn ang="0">
                <a:pos x="35" y="185"/>
              </a:cxn>
              <a:cxn ang="0">
                <a:pos x="26" y="175"/>
              </a:cxn>
              <a:cxn ang="0">
                <a:pos x="15" y="162"/>
              </a:cxn>
              <a:cxn ang="0">
                <a:pos x="13" y="146"/>
              </a:cxn>
              <a:cxn ang="0">
                <a:pos x="14" y="131"/>
              </a:cxn>
              <a:cxn ang="0">
                <a:pos x="19" y="116"/>
              </a:cxn>
              <a:cxn ang="0">
                <a:pos x="25" y="102"/>
              </a:cxn>
              <a:cxn ang="0">
                <a:pos x="34" y="89"/>
              </a:cxn>
              <a:cxn ang="0">
                <a:pos x="45" y="76"/>
              </a:cxn>
              <a:cxn ang="0">
                <a:pos x="56" y="65"/>
              </a:cxn>
              <a:cxn ang="0">
                <a:pos x="70" y="55"/>
              </a:cxn>
              <a:cxn ang="0">
                <a:pos x="84" y="45"/>
              </a:cxn>
              <a:cxn ang="0">
                <a:pos x="98" y="37"/>
              </a:cxn>
              <a:cxn ang="0">
                <a:pos x="113" y="29"/>
              </a:cxn>
              <a:cxn ang="0">
                <a:pos x="127" y="23"/>
              </a:cxn>
              <a:cxn ang="0">
                <a:pos x="141" y="17"/>
              </a:cxn>
              <a:cxn ang="0">
                <a:pos x="154" y="12"/>
              </a:cxn>
              <a:cxn ang="0">
                <a:pos x="167" y="9"/>
              </a:cxn>
              <a:cxn ang="0">
                <a:pos x="177" y="7"/>
              </a:cxn>
              <a:cxn ang="0">
                <a:pos x="170" y="2"/>
              </a:cxn>
              <a:cxn ang="0">
                <a:pos x="158" y="0"/>
              </a:cxn>
              <a:cxn ang="0">
                <a:pos x="145" y="2"/>
              </a:cxn>
              <a:cxn ang="0">
                <a:pos x="129" y="6"/>
              </a:cxn>
              <a:cxn ang="0">
                <a:pos x="111" y="11"/>
              </a:cxn>
              <a:cxn ang="0">
                <a:pos x="94" y="17"/>
              </a:cxn>
              <a:cxn ang="0">
                <a:pos x="78" y="26"/>
              </a:cxn>
              <a:cxn ang="0">
                <a:pos x="65" y="33"/>
              </a:cxn>
            </a:cxnLst>
            <a:rect l="0" t="0" r="r" b="b"/>
            <a:pathLst>
              <a:path w="177" h="219">
                <a:moveTo>
                  <a:pt x="65" y="33"/>
                </a:moveTo>
                <a:lnTo>
                  <a:pt x="52" y="43"/>
                </a:lnTo>
                <a:lnTo>
                  <a:pt x="41" y="54"/>
                </a:lnTo>
                <a:lnTo>
                  <a:pt x="29" y="66"/>
                </a:lnTo>
                <a:lnTo>
                  <a:pt x="20" y="79"/>
                </a:lnTo>
                <a:lnTo>
                  <a:pt x="12" y="93"/>
                </a:lnTo>
                <a:lnTo>
                  <a:pt x="6" y="107"/>
                </a:lnTo>
                <a:lnTo>
                  <a:pt x="2" y="121"/>
                </a:lnTo>
                <a:lnTo>
                  <a:pt x="0" y="136"/>
                </a:lnTo>
                <a:lnTo>
                  <a:pt x="2" y="158"/>
                </a:lnTo>
                <a:lnTo>
                  <a:pt x="10" y="177"/>
                </a:lnTo>
                <a:lnTo>
                  <a:pt x="23" y="193"/>
                </a:lnTo>
                <a:lnTo>
                  <a:pt x="38" y="204"/>
                </a:lnTo>
                <a:lnTo>
                  <a:pt x="57" y="213"/>
                </a:lnTo>
                <a:lnTo>
                  <a:pt x="78" y="218"/>
                </a:lnTo>
                <a:lnTo>
                  <a:pt x="98" y="219"/>
                </a:lnTo>
                <a:lnTo>
                  <a:pt x="118" y="216"/>
                </a:lnTo>
                <a:lnTo>
                  <a:pt x="123" y="216"/>
                </a:lnTo>
                <a:lnTo>
                  <a:pt x="127" y="214"/>
                </a:lnTo>
                <a:lnTo>
                  <a:pt x="130" y="210"/>
                </a:lnTo>
                <a:lnTo>
                  <a:pt x="131" y="205"/>
                </a:lnTo>
                <a:lnTo>
                  <a:pt x="130" y="203"/>
                </a:lnTo>
                <a:lnTo>
                  <a:pt x="127" y="203"/>
                </a:lnTo>
                <a:lnTo>
                  <a:pt x="123" y="202"/>
                </a:lnTo>
                <a:lnTo>
                  <a:pt x="117" y="202"/>
                </a:lnTo>
                <a:lnTo>
                  <a:pt x="111" y="202"/>
                </a:lnTo>
                <a:lnTo>
                  <a:pt x="106" y="202"/>
                </a:lnTo>
                <a:lnTo>
                  <a:pt x="100" y="202"/>
                </a:lnTo>
                <a:lnTo>
                  <a:pt x="97" y="202"/>
                </a:lnTo>
                <a:lnTo>
                  <a:pt x="87" y="201"/>
                </a:lnTo>
                <a:lnTo>
                  <a:pt x="77" y="200"/>
                </a:lnTo>
                <a:lnTo>
                  <a:pt x="67" y="199"/>
                </a:lnTo>
                <a:lnTo>
                  <a:pt x="56" y="196"/>
                </a:lnTo>
                <a:lnTo>
                  <a:pt x="46" y="193"/>
                </a:lnTo>
                <a:lnTo>
                  <a:pt x="35" y="185"/>
                </a:lnTo>
                <a:lnTo>
                  <a:pt x="26" y="175"/>
                </a:lnTo>
                <a:lnTo>
                  <a:pt x="15" y="162"/>
                </a:lnTo>
                <a:lnTo>
                  <a:pt x="13" y="146"/>
                </a:lnTo>
                <a:lnTo>
                  <a:pt x="14" y="131"/>
                </a:lnTo>
                <a:lnTo>
                  <a:pt x="19" y="116"/>
                </a:lnTo>
                <a:lnTo>
                  <a:pt x="25" y="102"/>
                </a:lnTo>
                <a:lnTo>
                  <a:pt x="34" y="89"/>
                </a:lnTo>
                <a:lnTo>
                  <a:pt x="45" y="76"/>
                </a:lnTo>
                <a:lnTo>
                  <a:pt x="56" y="65"/>
                </a:lnTo>
                <a:lnTo>
                  <a:pt x="70" y="55"/>
                </a:lnTo>
                <a:lnTo>
                  <a:pt x="84" y="45"/>
                </a:lnTo>
                <a:lnTo>
                  <a:pt x="98" y="37"/>
                </a:lnTo>
                <a:lnTo>
                  <a:pt x="113" y="29"/>
                </a:lnTo>
                <a:lnTo>
                  <a:pt x="127" y="23"/>
                </a:lnTo>
                <a:lnTo>
                  <a:pt x="141" y="17"/>
                </a:lnTo>
                <a:lnTo>
                  <a:pt x="154" y="12"/>
                </a:lnTo>
                <a:lnTo>
                  <a:pt x="167" y="9"/>
                </a:lnTo>
                <a:lnTo>
                  <a:pt x="177" y="7"/>
                </a:lnTo>
                <a:lnTo>
                  <a:pt x="170" y="2"/>
                </a:lnTo>
                <a:lnTo>
                  <a:pt x="158" y="0"/>
                </a:lnTo>
                <a:lnTo>
                  <a:pt x="145" y="2"/>
                </a:lnTo>
                <a:lnTo>
                  <a:pt x="129" y="6"/>
                </a:lnTo>
                <a:lnTo>
                  <a:pt x="111" y="11"/>
                </a:lnTo>
                <a:lnTo>
                  <a:pt x="94" y="17"/>
                </a:lnTo>
                <a:lnTo>
                  <a:pt x="78" y="26"/>
                </a:lnTo>
                <a:lnTo>
                  <a:pt x="65" y="3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51" name="Freeform 331"/>
          <p:cNvSpPr>
            <a:spLocks/>
          </p:cNvSpPr>
          <p:nvPr/>
        </p:nvSpPr>
        <p:spPr bwMode="auto">
          <a:xfrm>
            <a:off x="6750050" y="5343525"/>
            <a:ext cx="23813" cy="39688"/>
          </a:xfrm>
          <a:custGeom>
            <a:avLst/>
            <a:gdLst/>
            <a:ahLst/>
            <a:cxnLst>
              <a:cxn ang="0">
                <a:pos x="97" y="57"/>
              </a:cxn>
              <a:cxn ang="0">
                <a:pos x="100" y="75"/>
              </a:cxn>
              <a:cxn ang="0">
                <a:pos x="98" y="90"/>
              </a:cxn>
              <a:cxn ang="0">
                <a:pos x="91" y="103"/>
              </a:cxn>
              <a:cxn ang="0">
                <a:pos x="80" y="114"/>
              </a:cxn>
              <a:cxn ang="0">
                <a:pos x="68" y="125"/>
              </a:cxn>
              <a:cxn ang="0">
                <a:pos x="54" y="135"/>
              </a:cxn>
              <a:cxn ang="0">
                <a:pos x="39" y="145"/>
              </a:cxn>
              <a:cxn ang="0">
                <a:pos x="27" y="155"/>
              </a:cxn>
              <a:cxn ang="0">
                <a:pos x="25" y="158"/>
              </a:cxn>
              <a:cxn ang="0">
                <a:pos x="23" y="160"/>
              </a:cxn>
              <a:cxn ang="0">
                <a:pos x="23" y="164"/>
              </a:cxn>
              <a:cxn ang="0">
                <a:pos x="26" y="167"/>
              </a:cxn>
              <a:cxn ang="0">
                <a:pos x="28" y="169"/>
              </a:cxn>
              <a:cxn ang="0">
                <a:pos x="31" y="170"/>
              </a:cxn>
              <a:cxn ang="0">
                <a:pos x="34" y="170"/>
              </a:cxn>
              <a:cxn ang="0">
                <a:pos x="37" y="169"/>
              </a:cxn>
              <a:cxn ang="0">
                <a:pos x="53" y="159"/>
              </a:cxn>
              <a:cxn ang="0">
                <a:pos x="69" y="149"/>
              </a:cxn>
              <a:cxn ang="0">
                <a:pos x="83" y="137"/>
              </a:cxn>
              <a:cxn ang="0">
                <a:pos x="97" y="123"/>
              </a:cxn>
              <a:cxn ang="0">
                <a:pos x="106" y="108"/>
              </a:cxn>
              <a:cxn ang="0">
                <a:pos x="113" y="91"/>
              </a:cxn>
              <a:cxn ang="0">
                <a:pos x="115" y="73"/>
              </a:cxn>
              <a:cxn ang="0">
                <a:pos x="111" y="53"/>
              </a:cxn>
              <a:cxn ang="0">
                <a:pos x="101" y="39"/>
              </a:cxn>
              <a:cxn ang="0">
                <a:pos x="89" y="26"/>
              </a:cxn>
              <a:cxn ang="0">
                <a:pos x="72" y="15"/>
              </a:cxn>
              <a:cxn ang="0">
                <a:pos x="55" y="8"/>
              </a:cxn>
              <a:cxn ang="0">
                <a:pos x="37" y="2"/>
              </a:cxn>
              <a:cxn ang="0">
                <a:pos x="21" y="0"/>
              </a:cxn>
              <a:cxn ang="0">
                <a:pos x="9" y="1"/>
              </a:cxn>
              <a:cxn ang="0">
                <a:pos x="0" y="5"/>
              </a:cxn>
              <a:cxn ang="0">
                <a:pos x="15" y="10"/>
              </a:cxn>
              <a:cxn ang="0">
                <a:pos x="30" y="13"/>
              </a:cxn>
              <a:cxn ang="0">
                <a:pos x="43" y="16"/>
              </a:cxn>
              <a:cxn ang="0">
                <a:pos x="57" y="20"/>
              </a:cxn>
              <a:cxn ang="0">
                <a:pos x="70" y="26"/>
              </a:cxn>
              <a:cxn ang="0">
                <a:pos x="81" y="33"/>
              </a:cxn>
              <a:cxn ang="0">
                <a:pos x="91" y="43"/>
              </a:cxn>
              <a:cxn ang="0">
                <a:pos x="97" y="57"/>
              </a:cxn>
            </a:cxnLst>
            <a:rect l="0" t="0" r="r" b="b"/>
            <a:pathLst>
              <a:path w="115" h="170">
                <a:moveTo>
                  <a:pt x="97" y="57"/>
                </a:moveTo>
                <a:lnTo>
                  <a:pt x="100" y="75"/>
                </a:lnTo>
                <a:lnTo>
                  <a:pt x="98" y="90"/>
                </a:lnTo>
                <a:lnTo>
                  <a:pt x="91" y="103"/>
                </a:lnTo>
                <a:lnTo>
                  <a:pt x="80" y="114"/>
                </a:lnTo>
                <a:lnTo>
                  <a:pt x="68" y="125"/>
                </a:lnTo>
                <a:lnTo>
                  <a:pt x="54" y="135"/>
                </a:lnTo>
                <a:lnTo>
                  <a:pt x="39" y="145"/>
                </a:lnTo>
                <a:lnTo>
                  <a:pt x="27" y="155"/>
                </a:lnTo>
                <a:lnTo>
                  <a:pt x="25" y="158"/>
                </a:lnTo>
                <a:lnTo>
                  <a:pt x="23" y="160"/>
                </a:lnTo>
                <a:lnTo>
                  <a:pt x="23" y="164"/>
                </a:lnTo>
                <a:lnTo>
                  <a:pt x="26" y="167"/>
                </a:lnTo>
                <a:lnTo>
                  <a:pt x="28" y="169"/>
                </a:lnTo>
                <a:lnTo>
                  <a:pt x="31" y="170"/>
                </a:lnTo>
                <a:lnTo>
                  <a:pt x="34" y="170"/>
                </a:lnTo>
                <a:lnTo>
                  <a:pt x="37" y="169"/>
                </a:lnTo>
                <a:lnTo>
                  <a:pt x="53" y="159"/>
                </a:lnTo>
                <a:lnTo>
                  <a:pt x="69" y="149"/>
                </a:lnTo>
                <a:lnTo>
                  <a:pt x="83" y="137"/>
                </a:lnTo>
                <a:lnTo>
                  <a:pt x="97" y="123"/>
                </a:lnTo>
                <a:lnTo>
                  <a:pt x="106" y="108"/>
                </a:lnTo>
                <a:lnTo>
                  <a:pt x="113" y="91"/>
                </a:lnTo>
                <a:lnTo>
                  <a:pt x="115" y="73"/>
                </a:lnTo>
                <a:lnTo>
                  <a:pt x="111" y="53"/>
                </a:lnTo>
                <a:lnTo>
                  <a:pt x="101" y="39"/>
                </a:lnTo>
                <a:lnTo>
                  <a:pt x="89" y="26"/>
                </a:lnTo>
                <a:lnTo>
                  <a:pt x="72" y="15"/>
                </a:lnTo>
                <a:lnTo>
                  <a:pt x="55" y="8"/>
                </a:lnTo>
                <a:lnTo>
                  <a:pt x="37" y="2"/>
                </a:lnTo>
                <a:lnTo>
                  <a:pt x="21" y="0"/>
                </a:lnTo>
                <a:lnTo>
                  <a:pt x="9" y="1"/>
                </a:lnTo>
                <a:lnTo>
                  <a:pt x="0" y="5"/>
                </a:lnTo>
                <a:lnTo>
                  <a:pt x="15" y="10"/>
                </a:lnTo>
                <a:lnTo>
                  <a:pt x="30" y="13"/>
                </a:lnTo>
                <a:lnTo>
                  <a:pt x="43" y="16"/>
                </a:lnTo>
                <a:lnTo>
                  <a:pt x="57" y="20"/>
                </a:lnTo>
                <a:lnTo>
                  <a:pt x="70" y="26"/>
                </a:lnTo>
                <a:lnTo>
                  <a:pt x="81" y="33"/>
                </a:lnTo>
                <a:lnTo>
                  <a:pt x="91" y="43"/>
                </a:lnTo>
                <a:lnTo>
                  <a:pt x="97" y="5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52" name="Freeform 332"/>
          <p:cNvSpPr>
            <a:spLocks/>
          </p:cNvSpPr>
          <p:nvPr/>
        </p:nvSpPr>
        <p:spPr bwMode="auto">
          <a:xfrm>
            <a:off x="6667500" y="5335588"/>
            <a:ext cx="57150" cy="79375"/>
          </a:xfrm>
          <a:custGeom>
            <a:avLst/>
            <a:gdLst/>
            <a:ahLst/>
            <a:cxnLst>
              <a:cxn ang="0">
                <a:pos x="90" y="65"/>
              </a:cxn>
              <a:cxn ang="0">
                <a:pos x="48" y="106"/>
              </a:cxn>
              <a:cxn ang="0">
                <a:pos x="16" y="156"/>
              </a:cxn>
              <a:cxn ang="0">
                <a:pos x="0" y="211"/>
              </a:cxn>
              <a:cxn ang="0">
                <a:pos x="3" y="249"/>
              </a:cxn>
              <a:cxn ang="0">
                <a:pos x="10" y="264"/>
              </a:cxn>
              <a:cxn ang="0">
                <a:pos x="19" y="277"/>
              </a:cxn>
              <a:cxn ang="0">
                <a:pos x="31" y="289"/>
              </a:cxn>
              <a:cxn ang="0">
                <a:pos x="51" y="302"/>
              </a:cxn>
              <a:cxn ang="0">
                <a:pos x="78" y="316"/>
              </a:cxn>
              <a:cxn ang="0">
                <a:pos x="107" y="327"/>
              </a:cxn>
              <a:cxn ang="0">
                <a:pos x="137" y="335"/>
              </a:cxn>
              <a:cxn ang="0">
                <a:pos x="167" y="342"/>
              </a:cxn>
              <a:cxn ang="0">
                <a:pos x="198" y="346"/>
              </a:cxn>
              <a:cxn ang="0">
                <a:pos x="229" y="349"/>
              </a:cxn>
              <a:cxn ang="0">
                <a:pos x="260" y="351"/>
              </a:cxn>
              <a:cxn ang="0">
                <a:pos x="280" y="352"/>
              </a:cxn>
              <a:cxn ang="0">
                <a:pos x="287" y="346"/>
              </a:cxn>
              <a:cxn ang="0">
                <a:pos x="289" y="335"/>
              </a:cxn>
              <a:cxn ang="0">
                <a:pos x="283" y="328"/>
              </a:cxn>
              <a:cxn ang="0">
                <a:pos x="264" y="327"/>
              </a:cxn>
              <a:cxn ang="0">
                <a:pos x="235" y="326"/>
              </a:cxn>
              <a:cxn ang="0">
                <a:pos x="207" y="323"/>
              </a:cxn>
              <a:cxn ang="0">
                <a:pos x="179" y="319"/>
              </a:cxn>
              <a:cxn ang="0">
                <a:pos x="150" y="314"/>
              </a:cxn>
              <a:cxn ang="0">
                <a:pos x="122" y="306"/>
              </a:cxn>
              <a:cxn ang="0">
                <a:pos x="95" y="298"/>
              </a:cxn>
              <a:cxn ang="0">
                <a:pos x="68" y="285"/>
              </a:cxn>
              <a:cxn ang="0">
                <a:pos x="45" y="271"/>
              </a:cxn>
              <a:cxn ang="0">
                <a:pos x="32" y="250"/>
              </a:cxn>
              <a:cxn ang="0">
                <a:pos x="27" y="222"/>
              </a:cxn>
              <a:cxn ang="0">
                <a:pos x="34" y="183"/>
              </a:cxn>
              <a:cxn ang="0">
                <a:pos x="45" y="153"/>
              </a:cxn>
              <a:cxn ang="0">
                <a:pos x="61" y="127"/>
              </a:cxn>
              <a:cxn ang="0">
                <a:pos x="80" y="103"/>
              </a:cxn>
              <a:cxn ang="0">
                <a:pos x="102" y="82"/>
              </a:cxn>
              <a:cxn ang="0">
                <a:pos x="129" y="59"/>
              </a:cxn>
              <a:cxn ang="0">
                <a:pos x="162" y="38"/>
              </a:cxn>
              <a:cxn ang="0">
                <a:pos x="197" y="20"/>
              </a:cxn>
              <a:cxn ang="0">
                <a:pos x="227" y="6"/>
              </a:cxn>
              <a:cxn ang="0">
                <a:pos x="228" y="0"/>
              </a:cxn>
              <a:cxn ang="0">
                <a:pos x="198" y="5"/>
              </a:cxn>
              <a:cxn ang="0">
                <a:pos x="162" y="18"/>
              </a:cxn>
              <a:cxn ang="0">
                <a:pos x="127" y="36"/>
              </a:cxn>
            </a:cxnLst>
            <a:rect l="0" t="0" r="r" b="b"/>
            <a:pathLst>
              <a:path w="289" h="352">
                <a:moveTo>
                  <a:pt x="113" y="47"/>
                </a:moveTo>
                <a:lnTo>
                  <a:pt x="90" y="65"/>
                </a:lnTo>
                <a:lnTo>
                  <a:pt x="68" y="85"/>
                </a:lnTo>
                <a:lnTo>
                  <a:pt x="48" y="106"/>
                </a:lnTo>
                <a:lnTo>
                  <a:pt x="31" y="130"/>
                </a:lnTo>
                <a:lnTo>
                  <a:pt x="16" y="156"/>
                </a:lnTo>
                <a:lnTo>
                  <a:pt x="5" y="182"/>
                </a:lnTo>
                <a:lnTo>
                  <a:pt x="0" y="211"/>
                </a:lnTo>
                <a:lnTo>
                  <a:pt x="1" y="241"/>
                </a:lnTo>
                <a:lnTo>
                  <a:pt x="3" y="249"/>
                </a:lnTo>
                <a:lnTo>
                  <a:pt x="6" y="257"/>
                </a:lnTo>
                <a:lnTo>
                  <a:pt x="10" y="264"/>
                </a:lnTo>
                <a:lnTo>
                  <a:pt x="14" y="271"/>
                </a:lnTo>
                <a:lnTo>
                  <a:pt x="19" y="277"/>
                </a:lnTo>
                <a:lnTo>
                  <a:pt x="24" y="284"/>
                </a:lnTo>
                <a:lnTo>
                  <a:pt x="31" y="289"/>
                </a:lnTo>
                <a:lnTo>
                  <a:pt x="37" y="293"/>
                </a:lnTo>
                <a:lnTo>
                  <a:pt x="51" y="302"/>
                </a:lnTo>
                <a:lnTo>
                  <a:pt x="64" y="309"/>
                </a:lnTo>
                <a:lnTo>
                  <a:pt x="78" y="316"/>
                </a:lnTo>
                <a:lnTo>
                  <a:pt x="93" y="321"/>
                </a:lnTo>
                <a:lnTo>
                  <a:pt x="107" y="327"/>
                </a:lnTo>
                <a:lnTo>
                  <a:pt x="122" y="331"/>
                </a:lnTo>
                <a:lnTo>
                  <a:pt x="137" y="335"/>
                </a:lnTo>
                <a:lnTo>
                  <a:pt x="151" y="338"/>
                </a:lnTo>
                <a:lnTo>
                  <a:pt x="167" y="342"/>
                </a:lnTo>
                <a:lnTo>
                  <a:pt x="183" y="344"/>
                </a:lnTo>
                <a:lnTo>
                  <a:pt x="198" y="346"/>
                </a:lnTo>
                <a:lnTo>
                  <a:pt x="213" y="348"/>
                </a:lnTo>
                <a:lnTo>
                  <a:pt x="229" y="349"/>
                </a:lnTo>
                <a:lnTo>
                  <a:pt x="245" y="350"/>
                </a:lnTo>
                <a:lnTo>
                  <a:pt x="260" y="351"/>
                </a:lnTo>
                <a:lnTo>
                  <a:pt x="275" y="352"/>
                </a:lnTo>
                <a:lnTo>
                  <a:pt x="280" y="352"/>
                </a:lnTo>
                <a:lnTo>
                  <a:pt x="284" y="349"/>
                </a:lnTo>
                <a:lnTo>
                  <a:pt x="287" y="346"/>
                </a:lnTo>
                <a:lnTo>
                  <a:pt x="289" y="340"/>
                </a:lnTo>
                <a:lnTo>
                  <a:pt x="289" y="335"/>
                </a:lnTo>
                <a:lnTo>
                  <a:pt x="287" y="331"/>
                </a:lnTo>
                <a:lnTo>
                  <a:pt x="283" y="328"/>
                </a:lnTo>
                <a:lnTo>
                  <a:pt x="279" y="327"/>
                </a:lnTo>
                <a:lnTo>
                  <a:pt x="264" y="327"/>
                </a:lnTo>
                <a:lnTo>
                  <a:pt x="250" y="327"/>
                </a:lnTo>
                <a:lnTo>
                  <a:pt x="235" y="326"/>
                </a:lnTo>
                <a:lnTo>
                  <a:pt x="222" y="324"/>
                </a:lnTo>
                <a:lnTo>
                  <a:pt x="207" y="323"/>
                </a:lnTo>
                <a:lnTo>
                  <a:pt x="192" y="321"/>
                </a:lnTo>
                <a:lnTo>
                  <a:pt x="179" y="319"/>
                </a:lnTo>
                <a:lnTo>
                  <a:pt x="164" y="317"/>
                </a:lnTo>
                <a:lnTo>
                  <a:pt x="150" y="314"/>
                </a:lnTo>
                <a:lnTo>
                  <a:pt x="136" y="311"/>
                </a:lnTo>
                <a:lnTo>
                  <a:pt x="122" y="306"/>
                </a:lnTo>
                <a:lnTo>
                  <a:pt x="108" y="302"/>
                </a:lnTo>
                <a:lnTo>
                  <a:pt x="95" y="298"/>
                </a:lnTo>
                <a:lnTo>
                  <a:pt x="82" y="291"/>
                </a:lnTo>
                <a:lnTo>
                  <a:pt x="68" y="285"/>
                </a:lnTo>
                <a:lnTo>
                  <a:pt x="56" y="278"/>
                </a:lnTo>
                <a:lnTo>
                  <a:pt x="45" y="271"/>
                </a:lnTo>
                <a:lnTo>
                  <a:pt x="37" y="260"/>
                </a:lnTo>
                <a:lnTo>
                  <a:pt x="32" y="250"/>
                </a:lnTo>
                <a:lnTo>
                  <a:pt x="27" y="237"/>
                </a:lnTo>
                <a:lnTo>
                  <a:pt x="27" y="222"/>
                </a:lnTo>
                <a:lnTo>
                  <a:pt x="30" y="203"/>
                </a:lnTo>
                <a:lnTo>
                  <a:pt x="34" y="183"/>
                </a:lnTo>
                <a:lnTo>
                  <a:pt x="38" y="169"/>
                </a:lnTo>
                <a:lnTo>
                  <a:pt x="45" y="153"/>
                </a:lnTo>
                <a:lnTo>
                  <a:pt x="54" y="140"/>
                </a:lnTo>
                <a:lnTo>
                  <a:pt x="61" y="127"/>
                </a:lnTo>
                <a:lnTo>
                  <a:pt x="71" y="115"/>
                </a:lnTo>
                <a:lnTo>
                  <a:pt x="80" y="103"/>
                </a:lnTo>
                <a:lnTo>
                  <a:pt x="90" y="93"/>
                </a:lnTo>
                <a:lnTo>
                  <a:pt x="102" y="82"/>
                </a:lnTo>
                <a:lnTo>
                  <a:pt x="116" y="70"/>
                </a:lnTo>
                <a:lnTo>
                  <a:pt x="129" y="59"/>
                </a:lnTo>
                <a:lnTo>
                  <a:pt x="145" y="49"/>
                </a:lnTo>
                <a:lnTo>
                  <a:pt x="162" y="38"/>
                </a:lnTo>
                <a:lnTo>
                  <a:pt x="180" y="28"/>
                </a:lnTo>
                <a:lnTo>
                  <a:pt x="197" y="20"/>
                </a:lnTo>
                <a:lnTo>
                  <a:pt x="212" y="12"/>
                </a:lnTo>
                <a:lnTo>
                  <a:pt x="227" y="6"/>
                </a:lnTo>
                <a:lnTo>
                  <a:pt x="240" y="1"/>
                </a:lnTo>
                <a:lnTo>
                  <a:pt x="228" y="0"/>
                </a:lnTo>
                <a:lnTo>
                  <a:pt x="213" y="1"/>
                </a:lnTo>
                <a:lnTo>
                  <a:pt x="198" y="5"/>
                </a:lnTo>
                <a:lnTo>
                  <a:pt x="180" y="10"/>
                </a:lnTo>
                <a:lnTo>
                  <a:pt x="162" y="18"/>
                </a:lnTo>
                <a:lnTo>
                  <a:pt x="144" y="26"/>
                </a:lnTo>
                <a:lnTo>
                  <a:pt x="127" y="36"/>
                </a:lnTo>
                <a:lnTo>
                  <a:pt x="113" y="4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53" name="Freeform 333"/>
          <p:cNvSpPr>
            <a:spLocks/>
          </p:cNvSpPr>
          <p:nvPr/>
        </p:nvSpPr>
        <p:spPr bwMode="auto">
          <a:xfrm>
            <a:off x="6748463" y="5332413"/>
            <a:ext cx="50800" cy="53975"/>
          </a:xfrm>
          <a:custGeom>
            <a:avLst/>
            <a:gdLst/>
            <a:ahLst/>
            <a:cxnLst>
              <a:cxn ang="0">
                <a:pos x="210" y="72"/>
              </a:cxn>
              <a:cxn ang="0">
                <a:pos x="222" y="85"/>
              </a:cxn>
              <a:cxn ang="0">
                <a:pos x="228" y="100"/>
              </a:cxn>
              <a:cxn ang="0">
                <a:pos x="232" y="116"/>
              </a:cxn>
              <a:cxn ang="0">
                <a:pos x="232" y="133"/>
              </a:cxn>
              <a:cxn ang="0">
                <a:pos x="230" y="147"/>
              </a:cxn>
              <a:cxn ang="0">
                <a:pos x="226" y="159"/>
              </a:cxn>
              <a:cxn ang="0">
                <a:pos x="218" y="171"/>
              </a:cxn>
              <a:cxn ang="0">
                <a:pos x="211" y="180"/>
              </a:cxn>
              <a:cxn ang="0">
                <a:pos x="202" y="191"/>
              </a:cxn>
              <a:cxn ang="0">
                <a:pos x="192" y="200"/>
              </a:cxn>
              <a:cxn ang="0">
                <a:pos x="183" y="209"/>
              </a:cxn>
              <a:cxn ang="0">
                <a:pos x="173" y="219"/>
              </a:cxn>
              <a:cxn ang="0">
                <a:pos x="171" y="222"/>
              </a:cxn>
              <a:cxn ang="0">
                <a:pos x="170" y="225"/>
              </a:cxn>
              <a:cxn ang="0">
                <a:pos x="171" y="229"/>
              </a:cxn>
              <a:cxn ang="0">
                <a:pos x="173" y="232"/>
              </a:cxn>
              <a:cxn ang="0">
                <a:pos x="176" y="234"/>
              </a:cxn>
              <a:cxn ang="0">
                <a:pos x="180" y="235"/>
              </a:cxn>
              <a:cxn ang="0">
                <a:pos x="184" y="234"/>
              </a:cxn>
              <a:cxn ang="0">
                <a:pos x="187" y="232"/>
              </a:cxn>
              <a:cxn ang="0">
                <a:pos x="208" y="218"/>
              </a:cxn>
              <a:cxn ang="0">
                <a:pos x="225" y="200"/>
              </a:cxn>
              <a:cxn ang="0">
                <a:pos x="239" y="178"/>
              </a:cxn>
              <a:cxn ang="0">
                <a:pos x="249" y="156"/>
              </a:cxn>
              <a:cxn ang="0">
                <a:pos x="252" y="131"/>
              </a:cxn>
              <a:cxn ang="0">
                <a:pos x="250" y="108"/>
              </a:cxn>
              <a:cxn ang="0">
                <a:pos x="242" y="85"/>
              </a:cxn>
              <a:cxn ang="0">
                <a:pos x="225" y="65"/>
              </a:cxn>
              <a:cxn ang="0">
                <a:pos x="212" y="54"/>
              </a:cxn>
              <a:cxn ang="0">
                <a:pos x="197" y="45"/>
              </a:cxn>
              <a:cxn ang="0">
                <a:pos x="181" y="36"/>
              </a:cxn>
              <a:cxn ang="0">
                <a:pos x="164" y="29"/>
              </a:cxn>
              <a:cxn ang="0">
                <a:pos x="146" y="22"/>
              </a:cxn>
              <a:cxn ang="0">
                <a:pos x="127" y="17"/>
              </a:cxn>
              <a:cxn ang="0">
                <a:pos x="109" y="12"/>
              </a:cxn>
              <a:cxn ang="0">
                <a:pos x="90" y="7"/>
              </a:cxn>
              <a:cxn ang="0">
                <a:pos x="73" y="4"/>
              </a:cxn>
              <a:cxn ang="0">
                <a:pos x="57" y="2"/>
              </a:cxn>
              <a:cxn ang="0">
                <a:pos x="42" y="0"/>
              </a:cxn>
              <a:cxn ang="0">
                <a:pos x="28" y="0"/>
              </a:cxn>
              <a:cxn ang="0">
                <a:pos x="17" y="0"/>
              </a:cxn>
              <a:cxn ang="0">
                <a:pos x="8" y="1"/>
              </a:cxn>
              <a:cxn ang="0">
                <a:pos x="3" y="3"/>
              </a:cxn>
              <a:cxn ang="0">
                <a:pos x="0" y="5"/>
              </a:cxn>
              <a:cxn ang="0">
                <a:pos x="10" y="7"/>
              </a:cxn>
              <a:cxn ang="0">
                <a:pos x="22" y="8"/>
              </a:cxn>
              <a:cxn ang="0">
                <a:pos x="33" y="11"/>
              </a:cxn>
              <a:cxn ang="0">
                <a:pos x="46" y="13"/>
              </a:cxn>
              <a:cxn ang="0">
                <a:pos x="60" y="15"/>
              </a:cxn>
              <a:cxn ang="0">
                <a:pos x="73" y="17"/>
              </a:cxn>
              <a:cxn ang="0">
                <a:pos x="87" y="20"/>
              </a:cxn>
              <a:cxn ang="0">
                <a:pos x="102" y="23"/>
              </a:cxn>
              <a:cxn ang="0">
                <a:pos x="115" y="28"/>
              </a:cxn>
              <a:cxn ang="0">
                <a:pos x="130" y="32"/>
              </a:cxn>
              <a:cxn ang="0">
                <a:pos x="145" y="37"/>
              </a:cxn>
              <a:cxn ang="0">
                <a:pos x="159" y="43"/>
              </a:cxn>
              <a:cxn ang="0">
                <a:pos x="172" y="49"/>
              </a:cxn>
              <a:cxn ang="0">
                <a:pos x="186" y="55"/>
              </a:cxn>
              <a:cxn ang="0">
                <a:pos x="198" y="64"/>
              </a:cxn>
              <a:cxn ang="0">
                <a:pos x="210" y="72"/>
              </a:cxn>
            </a:cxnLst>
            <a:rect l="0" t="0" r="r" b="b"/>
            <a:pathLst>
              <a:path w="252" h="235">
                <a:moveTo>
                  <a:pt x="210" y="72"/>
                </a:moveTo>
                <a:lnTo>
                  <a:pt x="222" y="85"/>
                </a:lnTo>
                <a:lnTo>
                  <a:pt x="228" y="100"/>
                </a:lnTo>
                <a:lnTo>
                  <a:pt x="232" y="116"/>
                </a:lnTo>
                <a:lnTo>
                  <a:pt x="232" y="133"/>
                </a:lnTo>
                <a:lnTo>
                  <a:pt x="230" y="147"/>
                </a:lnTo>
                <a:lnTo>
                  <a:pt x="226" y="159"/>
                </a:lnTo>
                <a:lnTo>
                  <a:pt x="218" y="171"/>
                </a:lnTo>
                <a:lnTo>
                  <a:pt x="211" y="180"/>
                </a:lnTo>
                <a:lnTo>
                  <a:pt x="202" y="191"/>
                </a:lnTo>
                <a:lnTo>
                  <a:pt x="192" y="200"/>
                </a:lnTo>
                <a:lnTo>
                  <a:pt x="183" y="209"/>
                </a:lnTo>
                <a:lnTo>
                  <a:pt x="173" y="219"/>
                </a:lnTo>
                <a:lnTo>
                  <a:pt x="171" y="222"/>
                </a:lnTo>
                <a:lnTo>
                  <a:pt x="170" y="225"/>
                </a:lnTo>
                <a:lnTo>
                  <a:pt x="171" y="229"/>
                </a:lnTo>
                <a:lnTo>
                  <a:pt x="173" y="232"/>
                </a:lnTo>
                <a:lnTo>
                  <a:pt x="176" y="234"/>
                </a:lnTo>
                <a:lnTo>
                  <a:pt x="180" y="235"/>
                </a:lnTo>
                <a:lnTo>
                  <a:pt x="184" y="234"/>
                </a:lnTo>
                <a:lnTo>
                  <a:pt x="187" y="232"/>
                </a:lnTo>
                <a:lnTo>
                  <a:pt x="208" y="218"/>
                </a:lnTo>
                <a:lnTo>
                  <a:pt x="225" y="200"/>
                </a:lnTo>
                <a:lnTo>
                  <a:pt x="239" y="178"/>
                </a:lnTo>
                <a:lnTo>
                  <a:pt x="249" y="156"/>
                </a:lnTo>
                <a:lnTo>
                  <a:pt x="252" y="131"/>
                </a:lnTo>
                <a:lnTo>
                  <a:pt x="250" y="108"/>
                </a:lnTo>
                <a:lnTo>
                  <a:pt x="242" y="85"/>
                </a:lnTo>
                <a:lnTo>
                  <a:pt x="225" y="65"/>
                </a:lnTo>
                <a:lnTo>
                  <a:pt x="212" y="54"/>
                </a:lnTo>
                <a:lnTo>
                  <a:pt x="197" y="45"/>
                </a:lnTo>
                <a:lnTo>
                  <a:pt x="181" y="36"/>
                </a:lnTo>
                <a:lnTo>
                  <a:pt x="164" y="29"/>
                </a:lnTo>
                <a:lnTo>
                  <a:pt x="146" y="22"/>
                </a:lnTo>
                <a:lnTo>
                  <a:pt x="127" y="17"/>
                </a:lnTo>
                <a:lnTo>
                  <a:pt x="109" y="12"/>
                </a:lnTo>
                <a:lnTo>
                  <a:pt x="90" y="7"/>
                </a:lnTo>
                <a:lnTo>
                  <a:pt x="73" y="4"/>
                </a:lnTo>
                <a:lnTo>
                  <a:pt x="57" y="2"/>
                </a:lnTo>
                <a:lnTo>
                  <a:pt x="42" y="0"/>
                </a:lnTo>
                <a:lnTo>
                  <a:pt x="28" y="0"/>
                </a:lnTo>
                <a:lnTo>
                  <a:pt x="17" y="0"/>
                </a:lnTo>
                <a:lnTo>
                  <a:pt x="8" y="1"/>
                </a:lnTo>
                <a:lnTo>
                  <a:pt x="3" y="3"/>
                </a:lnTo>
                <a:lnTo>
                  <a:pt x="0" y="5"/>
                </a:lnTo>
                <a:lnTo>
                  <a:pt x="10" y="7"/>
                </a:lnTo>
                <a:lnTo>
                  <a:pt x="22" y="8"/>
                </a:lnTo>
                <a:lnTo>
                  <a:pt x="33" y="11"/>
                </a:lnTo>
                <a:lnTo>
                  <a:pt x="46" y="13"/>
                </a:lnTo>
                <a:lnTo>
                  <a:pt x="60" y="15"/>
                </a:lnTo>
                <a:lnTo>
                  <a:pt x="73" y="17"/>
                </a:lnTo>
                <a:lnTo>
                  <a:pt x="87" y="20"/>
                </a:lnTo>
                <a:lnTo>
                  <a:pt x="102" y="23"/>
                </a:lnTo>
                <a:lnTo>
                  <a:pt x="115" y="28"/>
                </a:lnTo>
                <a:lnTo>
                  <a:pt x="130" y="32"/>
                </a:lnTo>
                <a:lnTo>
                  <a:pt x="145" y="37"/>
                </a:lnTo>
                <a:lnTo>
                  <a:pt x="159" y="43"/>
                </a:lnTo>
                <a:lnTo>
                  <a:pt x="172" y="49"/>
                </a:lnTo>
                <a:lnTo>
                  <a:pt x="186" y="55"/>
                </a:lnTo>
                <a:lnTo>
                  <a:pt x="198" y="64"/>
                </a:lnTo>
                <a:lnTo>
                  <a:pt x="210" y="7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54" name="Freeform 334"/>
          <p:cNvSpPr>
            <a:spLocks/>
          </p:cNvSpPr>
          <p:nvPr/>
        </p:nvSpPr>
        <p:spPr bwMode="auto">
          <a:xfrm>
            <a:off x="6648450" y="5360988"/>
            <a:ext cx="20638" cy="50800"/>
          </a:xfrm>
          <a:custGeom>
            <a:avLst/>
            <a:gdLst/>
            <a:ahLst/>
            <a:cxnLst>
              <a:cxn ang="0">
                <a:pos x="0" y="120"/>
              </a:cxn>
              <a:cxn ang="0">
                <a:pos x="0" y="138"/>
              </a:cxn>
              <a:cxn ang="0">
                <a:pos x="4" y="155"/>
              </a:cxn>
              <a:cxn ang="0">
                <a:pos x="12" y="171"/>
              </a:cxn>
              <a:cxn ang="0">
                <a:pos x="22" y="185"/>
              </a:cxn>
              <a:cxn ang="0">
                <a:pos x="35" y="197"/>
              </a:cxn>
              <a:cxn ang="0">
                <a:pos x="50" y="207"/>
              </a:cxn>
              <a:cxn ang="0">
                <a:pos x="66" y="215"/>
              </a:cxn>
              <a:cxn ang="0">
                <a:pos x="83" y="219"/>
              </a:cxn>
              <a:cxn ang="0">
                <a:pos x="89" y="220"/>
              </a:cxn>
              <a:cxn ang="0">
                <a:pos x="94" y="218"/>
              </a:cxn>
              <a:cxn ang="0">
                <a:pos x="98" y="215"/>
              </a:cxn>
              <a:cxn ang="0">
                <a:pos x="100" y="211"/>
              </a:cxn>
              <a:cxn ang="0">
                <a:pos x="100" y="205"/>
              </a:cxn>
              <a:cxn ang="0">
                <a:pos x="99" y="200"/>
              </a:cxn>
              <a:cxn ang="0">
                <a:pos x="96" y="196"/>
              </a:cxn>
              <a:cxn ang="0">
                <a:pos x="91" y="193"/>
              </a:cxn>
              <a:cxn ang="0">
                <a:pos x="74" y="187"/>
              </a:cxn>
              <a:cxn ang="0">
                <a:pos x="58" y="178"/>
              </a:cxn>
              <a:cxn ang="0">
                <a:pos x="45" y="167"/>
              </a:cxn>
              <a:cxn ang="0">
                <a:pos x="36" y="154"/>
              </a:cxn>
              <a:cxn ang="0">
                <a:pos x="30" y="138"/>
              </a:cxn>
              <a:cxn ang="0">
                <a:pos x="27" y="121"/>
              </a:cxn>
              <a:cxn ang="0">
                <a:pos x="27" y="103"/>
              </a:cxn>
              <a:cxn ang="0">
                <a:pos x="32" y="83"/>
              </a:cxn>
              <a:cxn ang="0">
                <a:pos x="39" y="69"/>
              </a:cxn>
              <a:cxn ang="0">
                <a:pos x="51" y="56"/>
              </a:cxn>
              <a:cxn ang="0">
                <a:pos x="63" y="43"/>
              </a:cxn>
              <a:cxn ang="0">
                <a:pos x="77" y="31"/>
              </a:cxn>
              <a:cxn ang="0">
                <a:pos x="89" y="21"/>
              </a:cxn>
              <a:cxn ang="0">
                <a:pos x="98" y="12"/>
              </a:cxn>
              <a:cxn ang="0">
                <a:pos x="103" y="5"/>
              </a:cxn>
              <a:cxn ang="0">
                <a:pos x="103" y="0"/>
              </a:cxn>
              <a:cxn ang="0">
                <a:pos x="92" y="4"/>
              </a:cxn>
              <a:cxn ang="0">
                <a:pos x="77" y="12"/>
              </a:cxn>
              <a:cxn ang="0">
                <a:pos x="61" y="25"/>
              </a:cxn>
              <a:cxn ang="0">
                <a:pos x="44" y="40"/>
              </a:cxn>
              <a:cxn ang="0">
                <a:pos x="29" y="57"/>
              </a:cxn>
              <a:cxn ang="0">
                <a:pos x="16" y="77"/>
              </a:cxn>
              <a:cxn ang="0">
                <a:pos x="6" y="98"/>
              </a:cxn>
              <a:cxn ang="0">
                <a:pos x="0" y="120"/>
              </a:cxn>
            </a:cxnLst>
            <a:rect l="0" t="0" r="r" b="b"/>
            <a:pathLst>
              <a:path w="103" h="220">
                <a:moveTo>
                  <a:pt x="0" y="120"/>
                </a:moveTo>
                <a:lnTo>
                  <a:pt x="0" y="138"/>
                </a:lnTo>
                <a:lnTo>
                  <a:pt x="4" y="155"/>
                </a:lnTo>
                <a:lnTo>
                  <a:pt x="12" y="171"/>
                </a:lnTo>
                <a:lnTo>
                  <a:pt x="22" y="185"/>
                </a:lnTo>
                <a:lnTo>
                  <a:pt x="35" y="197"/>
                </a:lnTo>
                <a:lnTo>
                  <a:pt x="50" y="207"/>
                </a:lnTo>
                <a:lnTo>
                  <a:pt x="66" y="215"/>
                </a:lnTo>
                <a:lnTo>
                  <a:pt x="83" y="219"/>
                </a:lnTo>
                <a:lnTo>
                  <a:pt x="89" y="220"/>
                </a:lnTo>
                <a:lnTo>
                  <a:pt x="94" y="218"/>
                </a:lnTo>
                <a:lnTo>
                  <a:pt x="98" y="215"/>
                </a:lnTo>
                <a:lnTo>
                  <a:pt x="100" y="211"/>
                </a:lnTo>
                <a:lnTo>
                  <a:pt x="100" y="205"/>
                </a:lnTo>
                <a:lnTo>
                  <a:pt x="99" y="200"/>
                </a:lnTo>
                <a:lnTo>
                  <a:pt x="96" y="196"/>
                </a:lnTo>
                <a:lnTo>
                  <a:pt x="91" y="193"/>
                </a:lnTo>
                <a:lnTo>
                  <a:pt x="74" y="187"/>
                </a:lnTo>
                <a:lnTo>
                  <a:pt x="58" y="178"/>
                </a:lnTo>
                <a:lnTo>
                  <a:pt x="45" y="167"/>
                </a:lnTo>
                <a:lnTo>
                  <a:pt x="36" y="154"/>
                </a:lnTo>
                <a:lnTo>
                  <a:pt x="30" y="138"/>
                </a:lnTo>
                <a:lnTo>
                  <a:pt x="27" y="121"/>
                </a:lnTo>
                <a:lnTo>
                  <a:pt x="27" y="103"/>
                </a:lnTo>
                <a:lnTo>
                  <a:pt x="32" y="83"/>
                </a:lnTo>
                <a:lnTo>
                  <a:pt x="39" y="69"/>
                </a:lnTo>
                <a:lnTo>
                  <a:pt x="51" y="56"/>
                </a:lnTo>
                <a:lnTo>
                  <a:pt x="63" y="43"/>
                </a:lnTo>
                <a:lnTo>
                  <a:pt x="77" y="31"/>
                </a:lnTo>
                <a:lnTo>
                  <a:pt x="89" y="21"/>
                </a:lnTo>
                <a:lnTo>
                  <a:pt x="98" y="12"/>
                </a:lnTo>
                <a:lnTo>
                  <a:pt x="103" y="5"/>
                </a:lnTo>
                <a:lnTo>
                  <a:pt x="103" y="0"/>
                </a:lnTo>
                <a:lnTo>
                  <a:pt x="92" y="4"/>
                </a:lnTo>
                <a:lnTo>
                  <a:pt x="77" y="12"/>
                </a:lnTo>
                <a:lnTo>
                  <a:pt x="61" y="25"/>
                </a:lnTo>
                <a:lnTo>
                  <a:pt x="44" y="40"/>
                </a:lnTo>
                <a:lnTo>
                  <a:pt x="29" y="57"/>
                </a:lnTo>
                <a:lnTo>
                  <a:pt x="16" y="77"/>
                </a:lnTo>
                <a:lnTo>
                  <a:pt x="6" y="98"/>
                </a:lnTo>
                <a:lnTo>
                  <a:pt x="0" y="12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55" name="Freeform 335"/>
          <p:cNvSpPr>
            <a:spLocks/>
          </p:cNvSpPr>
          <p:nvPr/>
        </p:nvSpPr>
        <p:spPr bwMode="auto">
          <a:xfrm>
            <a:off x="6789738" y="5329238"/>
            <a:ext cx="44450" cy="65087"/>
          </a:xfrm>
          <a:custGeom>
            <a:avLst/>
            <a:gdLst/>
            <a:ahLst/>
            <a:cxnLst>
              <a:cxn ang="0">
                <a:pos x="186" y="115"/>
              </a:cxn>
              <a:cxn ang="0">
                <a:pos x="196" y="133"/>
              </a:cxn>
              <a:cxn ang="0">
                <a:pos x="202" y="153"/>
              </a:cxn>
              <a:cxn ang="0">
                <a:pos x="199" y="174"/>
              </a:cxn>
              <a:cxn ang="0">
                <a:pos x="186" y="194"/>
              </a:cxn>
              <a:cxn ang="0">
                <a:pos x="168" y="213"/>
              </a:cxn>
              <a:cxn ang="0">
                <a:pos x="148" y="229"/>
              </a:cxn>
              <a:cxn ang="0">
                <a:pos x="127" y="246"/>
              </a:cxn>
              <a:cxn ang="0">
                <a:pos x="115" y="258"/>
              </a:cxn>
              <a:cxn ang="0">
                <a:pos x="110" y="267"/>
              </a:cxn>
              <a:cxn ang="0">
                <a:pos x="107" y="276"/>
              </a:cxn>
              <a:cxn ang="0">
                <a:pos x="109" y="284"/>
              </a:cxn>
              <a:cxn ang="0">
                <a:pos x="117" y="288"/>
              </a:cxn>
              <a:cxn ang="0">
                <a:pos x="124" y="287"/>
              </a:cxn>
              <a:cxn ang="0">
                <a:pos x="138" y="271"/>
              </a:cxn>
              <a:cxn ang="0">
                <a:pos x="161" y="250"/>
              </a:cxn>
              <a:cxn ang="0">
                <a:pos x="185" y="229"/>
              </a:cxn>
              <a:cxn ang="0">
                <a:pos x="206" y="204"/>
              </a:cxn>
              <a:cxn ang="0">
                <a:pos x="219" y="173"/>
              </a:cxn>
              <a:cxn ang="0">
                <a:pos x="218" y="141"/>
              </a:cxn>
              <a:cxn ang="0">
                <a:pos x="204" y="111"/>
              </a:cxn>
              <a:cxn ang="0">
                <a:pos x="182" y="86"/>
              </a:cxn>
              <a:cxn ang="0">
                <a:pos x="158" y="70"/>
              </a:cxn>
              <a:cxn ang="0">
                <a:pos x="134" y="56"/>
              </a:cxn>
              <a:cxn ang="0">
                <a:pos x="109" y="43"/>
              </a:cxn>
              <a:cxn ang="0">
                <a:pos x="83" y="29"/>
              </a:cxn>
              <a:cxn ang="0">
                <a:pos x="59" y="17"/>
              </a:cxn>
              <a:cxn ang="0">
                <a:pos x="36" y="7"/>
              </a:cxn>
              <a:cxn ang="0">
                <a:pos x="18" y="1"/>
              </a:cxn>
              <a:cxn ang="0">
                <a:pos x="4" y="0"/>
              </a:cxn>
              <a:cxn ang="0">
                <a:pos x="9" y="7"/>
              </a:cxn>
              <a:cxn ang="0">
                <a:pos x="31" y="18"/>
              </a:cxn>
              <a:cxn ang="0">
                <a:pos x="54" y="29"/>
              </a:cxn>
              <a:cxn ang="0">
                <a:pos x="77" y="40"/>
              </a:cxn>
              <a:cxn ang="0">
                <a:pos x="101" y="53"/>
              </a:cxn>
              <a:cxn ang="0">
                <a:pos x="124" y="66"/>
              </a:cxn>
              <a:cxn ang="0">
                <a:pos x="147" y="82"/>
              </a:cxn>
              <a:cxn ang="0">
                <a:pos x="168" y="98"/>
              </a:cxn>
            </a:cxnLst>
            <a:rect l="0" t="0" r="r" b="b"/>
            <a:pathLst>
              <a:path w="220" h="288">
                <a:moveTo>
                  <a:pt x="179" y="108"/>
                </a:moveTo>
                <a:lnTo>
                  <a:pt x="186" y="115"/>
                </a:lnTo>
                <a:lnTo>
                  <a:pt x="191" y="124"/>
                </a:lnTo>
                <a:lnTo>
                  <a:pt x="196" y="133"/>
                </a:lnTo>
                <a:lnTo>
                  <a:pt x="200" y="143"/>
                </a:lnTo>
                <a:lnTo>
                  <a:pt x="202" y="153"/>
                </a:lnTo>
                <a:lnTo>
                  <a:pt x="201" y="163"/>
                </a:lnTo>
                <a:lnTo>
                  <a:pt x="199" y="174"/>
                </a:lnTo>
                <a:lnTo>
                  <a:pt x="193" y="184"/>
                </a:lnTo>
                <a:lnTo>
                  <a:pt x="186" y="194"/>
                </a:lnTo>
                <a:lnTo>
                  <a:pt x="178" y="204"/>
                </a:lnTo>
                <a:lnTo>
                  <a:pt x="168" y="213"/>
                </a:lnTo>
                <a:lnTo>
                  <a:pt x="159" y="221"/>
                </a:lnTo>
                <a:lnTo>
                  <a:pt x="148" y="229"/>
                </a:lnTo>
                <a:lnTo>
                  <a:pt x="138" y="237"/>
                </a:lnTo>
                <a:lnTo>
                  <a:pt x="127" y="246"/>
                </a:lnTo>
                <a:lnTo>
                  <a:pt x="118" y="255"/>
                </a:lnTo>
                <a:lnTo>
                  <a:pt x="115" y="258"/>
                </a:lnTo>
                <a:lnTo>
                  <a:pt x="112" y="263"/>
                </a:lnTo>
                <a:lnTo>
                  <a:pt x="110" y="267"/>
                </a:lnTo>
                <a:lnTo>
                  <a:pt x="108" y="271"/>
                </a:lnTo>
                <a:lnTo>
                  <a:pt x="107" y="276"/>
                </a:lnTo>
                <a:lnTo>
                  <a:pt x="107" y="280"/>
                </a:lnTo>
                <a:lnTo>
                  <a:pt x="109" y="284"/>
                </a:lnTo>
                <a:lnTo>
                  <a:pt x="112" y="287"/>
                </a:lnTo>
                <a:lnTo>
                  <a:pt x="117" y="288"/>
                </a:lnTo>
                <a:lnTo>
                  <a:pt x="121" y="288"/>
                </a:lnTo>
                <a:lnTo>
                  <a:pt x="124" y="287"/>
                </a:lnTo>
                <a:lnTo>
                  <a:pt x="127" y="284"/>
                </a:lnTo>
                <a:lnTo>
                  <a:pt x="138" y="271"/>
                </a:lnTo>
                <a:lnTo>
                  <a:pt x="149" y="261"/>
                </a:lnTo>
                <a:lnTo>
                  <a:pt x="161" y="250"/>
                </a:lnTo>
                <a:lnTo>
                  <a:pt x="173" y="239"/>
                </a:lnTo>
                <a:lnTo>
                  <a:pt x="185" y="229"/>
                </a:lnTo>
                <a:lnTo>
                  <a:pt x="196" y="217"/>
                </a:lnTo>
                <a:lnTo>
                  <a:pt x="206" y="204"/>
                </a:lnTo>
                <a:lnTo>
                  <a:pt x="213" y="190"/>
                </a:lnTo>
                <a:lnTo>
                  <a:pt x="219" y="173"/>
                </a:lnTo>
                <a:lnTo>
                  <a:pt x="220" y="157"/>
                </a:lnTo>
                <a:lnTo>
                  <a:pt x="218" y="141"/>
                </a:lnTo>
                <a:lnTo>
                  <a:pt x="212" y="125"/>
                </a:lnTo>
                <a:lnTo>
                  <a:pt x="204" y="111"/>
                </a:lnTo>
                <a:lnTo>
                  <a:pt x="194" y="97"/>
                </a:lnTo>
                <a:lnTo>
                  <a:pt x="182" y="86"/>
                </a:lnTo>
                <a:lnTo>
                  <a:pt x="168" y="77"/>
                </a:lnTo>
                <a:lnTo>
                  <a:pt x="158" y="70"/>
                </a:lnTo>
                <a:lnTo>
                  <a:pt x="146" y="64"/>
                </a:lnTo>
                <a:lnTo>
                  <a:pt x="134" y="56"/>
                </a:lnTo>
                <a:lnTo>
                  <a:pt x="122" y="50"/>
                </a:lnTo>
                <a:lnTo>
                  <a:pt x="109" y="43"/>
                </a:lnTo>
                <a:lnTo>
                  <a:pt x="96" y="36"/>
                </a:lnTo>
                <a:lnTo>
                  <a:pt x="83" y="29"/>
                </a:lnTo>
                <a:lnTo>
                  <a:pt x="70" y="22"/>
                </a:lnTo>
                <a:lnTo>
                  <a:pt x="59" y="17"/>
                </a:lnTo>
                <a:lnTo>
                  <a:pt x="47" y="12"/>
                </a:lnTo>
                <a:lnTo>
                  <a:pt x="36" y="7"/>
                </a:lnTo>
                <a:lnTo>
                  <a:pt x="26" y="4"/>
                </a:lnTo>
                <a:lnTo>
                  <a:pt x="18" y="1"/>
                </a:lnTo>
                <a:lnTo>
                  <a:pt x="10" y="0"/>
                </a:lnTo>
                <a:lnTo>
                  <a:pt x="4" y="0"/>
                </a:lnTo>
                <a:lnTo>
                  <a:pt x="0" y="2"/>
                </a:lnTo>
                <a:lnTo>
                  <a:pt x="9" y="7"/>
                </a:lnTo>
                <a:lnTo>
                  <a:pt x="20" y="13"/>
                </a:lnTo>
                <a:lnTo>
                  <a:pt x="31" y="18"/>
                </a:lnTo>
                <a:lnTo>
                  <a:pt x="42" y="23"/>
                </a:lnTo>
                <a:lnTo>
                  <a:pt x="54" y="29"/>
                </a:lnTo>
                <a:lnTo>
                  <a:pt x="65" y="34"/>
                </a:lnTo>
                <a:lnTo>
                  <a:pt x="77" y="40"/>
                </a:lnTo>
                <a:lnTo>
                  <a:pt x="88" y="47"/>
                </a:lnTo>
                <a:lnTo>
                  <a:pt x="101" y="53"/>
                </a:lnTo>
                <a:lnTo>
                  <a:pt x="112" y="60"/>
                </a:lnTo>
                <a:lnTo>
                  <a:pt x="124" y="66"/>
                </a:lnTo>
                <a:lnTo>
                  <a:pt x="136" y="74"/>
                </a:lnTo>
                <a:lnTo>
                  <a:pt x="147" y="82"/>
                </a:lnTo>
                <a:lnTo>
                  <a:pt x="158" y="90"/>
                </a:lnTo>
                <a:lnTo>
                  <a:pt x="168" y="98"/>
                </a:lnTo>
                <a:lnTo>
                  <a:pt x="179" y="10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56" name="Freeform 336"/>
          <p:cNvSpPr>
            <a:spLocks/>
          </p:cNvSpPr>
          <p:nvPr/>
        </p:nvSpPr>
        <p:spPr bwMode="auto">
          <a:xfrm>
            <a:off x="6746875" y="5429250"/>
            <a:ext cx="169863" cy="112713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1070" y="194"/>
              </a:cxn>
              <a:cxn ang="0">
                <a:pos x="919" y="844"/>
              </a:cxn>
              <a:cxn ang="0">
                <a:pos x="0" y="624"/>
              </a:cxn>
              <a:cxn ang="0">
                <a:pos x="141" y="0"/>
              </a:cxn>
            </a:cxnLst>
            <a:rect l="0" t="0" r="r" b="b"/>
            <a:pathLst>
              <a:path w="1070" h="844">
                <a:moveTo>
                  <a:pt x="141" y="0"/>
                </a:moveTo>
                <a:lnTo>
                  <a:pt x="1070" y="194"/>
                </a:lnTo>
                <a:lnTo>
                  <a:pt x="919" y="844"/>
                </a:lnTo>
                <a:lnTo>
                  <a:pt x="0" y="624"/>
                </a:lnTo>
                <a:lnTo>
                  <a:pt x="141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57" name="Freeform 337"/>
          <p:cNvSpPr>
            <a:spLocks/>
          </p:cNvSpPr>
          <p:nvPr/>
        </p:nvSpPr>
        <p:spPr bwMode="auto">
          <a:xfrm>
            <a:off x="6761163" y="5432425"/>
            <a:ext cx="130175" cy="44450"/>
          </a:xfrm>
          <a:custGeom>
            <a:avLst/>
            <a:gdLst/>
            <a:ahLst/>
            <a:cxnLst>
              <a:cxn ang="0">
                <a:pos x="97" y="0"/>
              </a:cxn>
              <a:cxn ang="0">
                <a:pos x="819" y="139"/>
              </a:cxn>
              <a:cxn ang="0">
                <a:pos x="172" y="98"/>
              </a:cxn>
              <a:cxn ang="0">
                <a:pos x="0" y="333"/>
              </a:cxn>
              <a:cxn ang="0">
                <a:pos x="97" y="0"/>
              </a:cxn>
            </a:cxnLst>
            <a:rect l="0" t="0" r="r" b="b"/>
            <a:pathLst>
              <a:path w="819" h="333">
                <a:moveTo>
                  <a:pt x="97" y="0"/>
                </a:moveTo>
                <a:lnTo>
                  <a:pt x="819" y="139"/>
                </a:lnTo>
                <a:lnTo>
                  <a:pt x="172" y="98"/>
                </a:lnTo>
                <a:lnTo>
                  <a:pt x="0" y="333"/>
                </a:lnTo>
                <a:lnTo>
                  <a:pt x="97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58" name="Freeform 338"/>
          <p:cNvSpPr>
            <a:spLocks/>
          </p:cNvSpPr>
          <p:nvPr/>
        </p:nvSpPr>
        <p:spPr bwMode="auto">
          <a:xfrm>
            <a:off x="6729413" y="5564188"/>
            <a:ext cx="171450" cy="4127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1083" y="261"/>
              </a:cxn>
              <a:cxn ang="0">
                <a:pos x="1055" y="306"/>
              </a:cxn>
              <a:cxn ang="0">
                <a:pos x="0" y="28"/>
              </a:cxn>
              <a:cxn ang="0">
                <a:pos x="34" y="0"/>
              </a:cxn>
            </a:cxnLst>
            <a:rect l="0" t="0" r="r" b="b"/>
            <a:pathLst>
              <a:path w="1083" h="306">
                <a:moveTo>
                  <a:pt x="34" y="0"/>
                </a:moveTo>
                <a:lnTo>
                  <a:pt x="1083" y="261"/>
                </a:lnTo>
                <a:lnTo>
                  <a:pt x="1055" y="306"/>
                </a:lnTo>
                <a:lnTo>
                  <a:pt x="0" y="28"/>
                </a:lnTo>
                <a:lnTo>
                  <a:pt x="34" y="0"/>
                </a:lnTo>
                <a:close/>
              </a:path>
            </a:pathLst>
          </a:cu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59" name="Freeform 339"/>
          <p:cNvSpPr>
            <a:spLocks/>
          </p:cNvSpPr>
          <p:nvPr/>
        </p:nvSpPr>
        <p:spPr bwMode="auto">
          <a:xfrm>
            <a:off x="6713538" y="5576888"/>
            <a:ext cx="173037" cy="41275"/>
          </a:xfrm>
          <a:custGeom>
            <a:avLst/>
            <a:gdLst/>
            <a:ahLst/>
            <a:cxnLst>
              <a:cxn ang="0">
                <a:pos x="39" y="0"/>
              </a:cxn>
              <a:cxn ang="0">
                <a:pos x="1088" y="260"/>
              </a:cxn>
              <a:cxn ang="0">
                <a:pos x="1055" y="311"/>
              </a:cxn>
              <a:cxn ang="0">
                <a:pos x="0" y="34"/>
              </a:cxn>
              <a:cxn ang="0">
                <a:pos x="39" y="0"/>
              </a:cxn>
            </a:cxnLst>
            <a:rect l="0" t="0" r="r" b="b"/>
            <a:pathLst>
              <a:path w="1088" h="311">
                <a:moveTo>
                  <a:pt x="39" y="0"/>
                </a:moveTo>
                <a:lnTo>
                  <a:pt x="1088" y="260"/>
                </a:lnTo>
                <a:lnTo>
                  <a:pt x="1055" y="311"/>
                </a:lnTo>
                <a:lnTo>
                  <a:pt x="0" y="34"/>
                </a:lnTo>
                <a:lnTo>
                  <a:pt x="39" y="0"/>
                </a:lnTo>
                <a:close/>
              </a:path>
            </a:pathLst>
          </a:cu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60" name="Freeform 340"/>
          <p:cNvSpPr>
            <a:spLocks/>
          </p:cNvSpPr>
          <p:nvPr/>
        </p:nvSpPr>
        <p:spPr bwMode="auto">
          <a:xfrm>
            <a:off x="6740525" y="5614988"/>
            <a:ext cx="25400" cy="9525"/>
          </a:xfrm>
          <a:custGeom>
            <a:avLst/>
            <a:gdLst/>
            <a:ahLst/>
            <a:cxnLst>
              <a:cxn ang="0">
                <a:pos x="16" y="1"/>
              </a:cxn>
              <a:cxn ang="0">
                <a:pos x="21" y="1"/>
              </a:cxn>
              <a:cxn ang="0">
                <a:pos x="35" y="0"/>
              </a:cxn>
              <a:cxn ang="0">
                <a:pos x="54" y="0"/>
              </a:cxn>
              <a:cxn ang="0">
                <a:pos x="78" y="2"/>
              </a:cxn>
              <a:cxn ang="0">
                <a:pos x="104" y="7"/>
              </a:cxn>
              <a:cxn ang="0">
                <a:pos x="128" y="17"/>
              </a:cxn>
              <a:cxn ang="0">
                <a:pos x="149" y="31"/>
              </a:cxn>
              <a:cxn ang="0">
                <a:pos x="164" y="51"/>
              </a:cxn>
              <a:cxn ang="0">
                <a:pos x="164" y="52"/>
              </a:cxn>
              <a:cxn ang="0">
                <a:pos x="164" y="57"/>
              </a:cxn>
              <a:cxn ang="0">
                <a:pos x="163" y="62"/>
              </a:cxn>
              <a:cxn ang="0">
                <a:pos x="161" y="67"/>
              </a:cxn>
              <a:cxn ang="0">
                <a:pos x="156" y="71"/>
              </a:cxn>
              <a:cxn ang="0">
                <a:pos x="149" y="72"/>
              </a:cxn>
              <a:cxn ang="0">
                <a:pos x="138" y="71"/>
              </a:cxn>
              <a:cxn ang="0">
                <a:pos x="124" y="65"/>
              </a:cxn>
              <a:cxn ang="0">
                <a:pos x="124" y="63"/>
              </a:cxn>
              <a:cxn ang="0">
                <a:pos x="123" y="59"/>
              </a:cxn>
              <a:cxn ang="0">
                <a:pos x="120" y="52"/>
              </a:cxn>
              <a:cxn ang="0">
                <a:pos x="113" y="45"/>
              </a:cxn>
              <a:cxn ang="0">
                <a:pos x="100" y="38"/>
              </a:cxn>
              <a:cxn ang="0">
                <a:pos x="81" y="32"/>
              </a:cxn>
              <a:cxn ang="0">
                <a:pos x="55" y="29"/>
              </a:cxn>
              <a:cxn ang="0">
                <a:pos x="20" y="29"/>
              </a:cxn>
              <a:cxn ang="0">
                <a:pos x="18" y="29"/>
              </a:cxn>
              <a:cxn ang="0">
                <a:pos x="14" y="27"/>
              </a:cxn>
              <a:cxn ang="0">
                <a:pos x="9" y="25"/>
              </a:cxn>
              <a:cxn ang="0">
                <a:pos x="4" y="22"/>
              </a:cxn>
              <a:cxn ang="0">
                <a:pos x="0" y="18"/>
              </a:cxn>
              <a:cxn ang="0">
                <a:pos x="0" y="14"/>
              </a:cxn>
              <a:cxn ang="0">
                <a:pos x="5" y="7"/>
              </a:cxn>
              <a:cxn ang="0">
                <a:pos x="16" y="1"/>
              </a:cxn>
            </a:cxnLst>
            <a:rect l="0" t="0" r="r" b="b"/>
            <a:pathLst>
              <a:path w="164" h="72">
                <a:moveTo>
                  <a:pt x="16" y="1"/>
                </a:moveTo>
                <a:lnTo>
                  <a:pt x="21" y="1"/>
                </a:lnTo>
                <a:lnTo>
                  <a:pt x="35" y="0"/>
                </a:lnTo>
                <a:lnTo>
                  <a:pt x="54" y="0"/>
                </a:lnTo>
                <a:lnTo>
                  <a:pt x="78" y="2"/>
                </a:lnTo>
                <a:lnTo>
                  <a:pt x="104" y="7"/>
                </a:lnTo>
                <a:lnTo>
                  <a:pt x="128" y="17"/>
                </a:lnTo>
                <a:lnTo>
                  <a:pt x="149" y="31"/>
                </a:lnTo>
                <a:lnTo>
                  <a:pt x="164" y="51"/>
                </a:lnTo>
                <a:lnTo>
                  <a:pt x="164" y="52"/>
                </a:lnTo>
                <a:lnTo>
                  <a:pt x="164" y="57"/>
                </a:lnTo>
                <a:lnTo>
                  <a:pt x="163" y="62"/>
                </a:lnTo>
                <a:lnTo>
                  <a:pt x="161" y="67"/>
                </a:lnTo>
                <a:lnTo>
                  <a:pt x="156" y="71"/>
                </a:lnTo>
                <a:lnTo>
                  <a:pt x="149" y="72"/>
                </a:lnTo>
                <a:lnTo>
                  <a:pt x="138" y="71"/>
                </a:lnTo>
                <a:lnTo>
                  <a:pt x="124" y="65"/>
                </a:lnTo>
                <a:lnTo>
                  <a:pt x="124" y="63"/>
                </a:lnTo>
                <a:lnTo>
                  <a:pt x="123" y="59"/>
                </a:lnTo>
                <a:lnTo>
                  <a:pt x="120" y="52"/>
                </a:lnTo>
                <a:lnTo>
                  <a:pt x="113" y="45"/>
                </a:lnTo>
                <a:lnTo>
                  <a:pt x="100" y="38"/>
                </a:lnTo>
                <a:lnTo>
                  <a:pt x="81" y="32"/>
                </a:lnTo>
                <a:lnTo>
                  <a:pt x="55" y="29"/>
                </a:lnTo>
                <a:lnTo>
                  <a:pt x="20" y="29"/>
                </a:lnTo>
                <a:lnTo>
                  <a:pt x="18" y="29"/>
                </a:lnTo>
                <a:lnTo>
                  <a:pt x="14" y="27"/>
                </a:lnTo>
                <a:lnTo>
                  <a:pt x="9" y="25"/>
                </a:lnTo>
                <a:lnTo>
                  <a:pt x="4" y="22"/>
                </a:lnTo>
                <a:lnTo>
                  <a:pt x="0" y="18"/>
                </a:lnTo>
                <a:lnTo>
                  <a:pt x="0" y="14"/>
                </a:lnTo>
                <a:lnTo>
                  <a:pt x="5" y="7"/>
                </a:lnTo>
                <a:lnTo>
                  <a:pt x="16" y="1"/>
                </a:lnTo>
                <a:close/>
              </a:path>
            </a:pathLst>
          </a:cu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61" name="Freeform 341"/>
          <p:cNvSpPr>
            <a:spLocks/>
          </p:cNvSpPr>
          <p:nvPr/>
        </p:nvSpPr>
        <p:spPr bwMode="auto">
          <a:xfrm>
            <a:off x="6745288" y="5546725"/>
            <a:ext cx="23812" cy="14288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42" y="0"/>
              </a:cxn>
              <a:cxn ang="0">
                <a:pos x="35" y="3"/>
              </a:cxn>
              <a:cxn ang="0">
                <a:pos x="26" y="7"/>
              </a:cxn>
              <a:cxn ang="0">
                <a:pos x="15" y="14"/>
              </a:cxn>
              <a:cxn ang="0">
                <a:pos x="6" y="24"/>
              </a:cxn>
              <a:cxn ang="0">
                <a:pos x="1" y="39"/>
              </a:cxn>
              <a:cxn ang="0">
                <a:pos x="0" y="59"/>
              </a:cxn>
              <a:cxn ang="0">
                <a:pos x="6" y="85"/>
              </a:cxn>
              <a:cxn ang="0">
                <a:pos x="85" y="109"/>
              </a:cxn>
              <a:cxn ang="0">
                <a:pos x="84" y="104"/>
              </a:cxn>
              <a:cxn ang="0">
                <a:pos x="84" y="93"/>
              </a:cxn>
              <a:cxn ang="0">
                <a:pos x="84" y="76"/>
              </a:cxn>
              <a:cxn ang="0">
                <a:pos x="87" y="58"/>
              </a:cxn>
              <a:cxn ang="0">
                <a:pos x="93" y="40"/>
              </a:cxn>
              <a:cxn ang="0">
                <a:pos x="104" y="27"/>
              </a:cxn>
              <a:cxn ang="0">
                <a:pos x="121" y="20"/>
              </a:cxn>
              <a:cxn ang="0">
                <a:pos x="146" y="23"/>
              </a:cxn>
              <a:cxn ang="0">
                <a:pos x="45" y="0"/>
              </a:cxn>
            </a:cxnLst>
            <a:rect l="0" t="0" r="r" b="b"/>
            <a:pathLst>
              <a:path w="146" h="109">
                <a:moveTo>
                  <a:pt x="45" y="0"/>
                </a:moveTo>
                <a:lnTo>
                  <a:pt x="42" y="0"/>
                </a:lnTo>
                <a:lnTo>
                  <a:pt x="35" y="3"/>
                </a:lnTo>
                <a:lnTo>
                  <a:pt x="26" y="7"/>
                </a:lnTo>
                <a:lnTo>
                  <a:pt x="15" y="14"/>
                </a:lnTo>
                <a:lnTo>
                  <a:pt x="6" y="24"/>
                </a:lnTo>
                <a:lnTo>
                  <a:pt x="1" y="39"/>
                </a:lnTo>
                <a:lnTo>
                  <a:pt x="0" y="59"/>
                </a:lnTo>
                <a:lnTo>
                  <a:pt x="6" y="85"/>
                </a:lnTo>
                <a:lnTo>
                  <a:pt x="85" y="109"/>
                </a:lnTo>
                <a:lnTo>
                  <a:pt x="84" y="104"/>
                </a:lnTo>
                <a:lnTo>
                  <a:pt x="84" y="93"/>
                </a:lnTo>
                <a:lnTo>
                  <a:pt x="84" y="76"/>
                </a:lnTo>
                <a:lnTo>
                  <a:pt x="87" y="58"/>
                </a:lnTo>
                <a:lnTo>
                  <a:pt x="93" y="40"/>
                </a:lnTo>
                <a:lnTo>
                  <a:pt x="104" y="27"/>
                </a:lnTo>
                <a:lnTo>
                  <a:pt x="121" y="20"/>
                </a:lnTo>
                <a:lnTo>
                  <a:pt x="146" y="23"/>
                </a:lnTo>
                <a:lnTo>
                  <a:pt x="45" y="0"/>
                </a:lnTo>
                <a:close/>
              </a:path>
            </a:pathLst>
          </a:custGeom>
          <a:solidFill>
            <a:srgbClr val="F2E5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62" name="Freeform 342"/>
          <p:cNvSpPr>
            <a:spLocks/>
          </p:cNvSpPr>
          <p:nvPr/>
        </p:nvSpPr>
        <p:spPr bwMode="auto">
          <a:xfrm>
            <a:off x="6877050" y="5572125"/>
            <a:ext cx="23813" cy="14288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42" y="0"/>
              </a:cxn>
              <a:cxn ang="0">
                <a:pos x="35" y="2"/>
              </a:cxn>
              <a:cxn ang="0">
                <a:pos x="25" y="6"/>
              </a:cxn>
              <a:cxn ang="0">
                <a:pos x="15" y="12"/>
              </a:cxn>
              <a:cxn ang="0">
                <a:pos x="6" y="23"/>
              </a:cxn>
              <a:cxn ang="0">
                <a:pos x="0" y="38"/>
              </a:cxn>
              <a:cxn ang="0">
                <a:pos x="0" y="58"/>
              </a:cxn>
              <a:cxn ang="0">
                <a:pos x="6" y="85"/>
              </a:cxn>
              <a:cxn ang="0">
                <a:pos x="84" y="107"/>
              </a:cxn>
              <a:cxn ang="0">
                <a:pos x="83" y="103"/>
              </a:cxn>
              <a:cxn ang="0">
                <a:pos x="83" y="91"/>
              </a:cxn>
              <a:cxn ang="0">
                <a:pos x="83" y="75"/>
              </a:cxn>
              <a:cxn ang="0">
                <a:pos x="86" y="56"/>
              </a:cxn>
              <a:cxn ang="0">
                <a:pos x="92" y="40"/>
              </a:cxn>
              <a:cxn ang="0">
                <a:pos x="103" y="27"/>
              </a:cxn>
              <a:cxn ang="0">
                <a:pos x="121" y="19"/>
              </a:cxn>
              <a:cxn ang="0">
                <a:pos x="146" y="23"/>
              </a:cxn>
              <a:cxn ang="0">
                <a:pos x="45" y="0"/>
              </a:cxn>
            </a:cxnLst>
            <a:rect l="0" t="0" r="r" b="b"/>
            <a:pathLst>
              <a:path w="146" h="107">
                <a:moveTo>
                  <a:pt x="45" y="0"/>
                </a:moveTo>
                <a:lnTo>
                  <a:pt x="42" y="0"/>
                </a:lnTo>
                <a:lnTo>
                  <a:pt x="35" y="2"/>
                </a:lnTo>
                <a:lnTo>
                  <a:pt x="25" y="6"/>
                </a:lnTo>
                <a:lnTo>
                  <a:pt x="15" y="12"/>
                </a:lnTo>
                <a:lnTo>
                  <a:pt x="6" y="23"/>
                </a:lnTo>
                <a:lnTo>
                  <a:pt x="0" y="38"/>
                </a:lnTo>
                <a:lnTo>
                  <a:pt x="0" y="58"/>
                </a:lnTo>
                <a:lnTo>
                  <a:pt x="6" y="85"/>
                </a:lnTo>
                <a:lnTo>
                  <a:pt x="84" y="107"/>
                </a:lnTo>
                <a:lnTo>
                  <a:pt x="83" y="103"/>
                </a:lnTo>
                <a:lnTo>
                  <a:pt x="83" y="91"/>
                </a:lnTo>
                <a:lnTo>
                  <a:pt x="83" y="75"/>
                </a:lnTo>
                <a:lnTo>
                  <a:pt x="86" y="56"/>
                </a:lnTo>
                <a:lnTo>
                  <a:pt x="92" y="40"/>
                </a:lnTo>
                <a:lnTo>
                  <a:pt x="103" y="27"/>
                </a:lnTo>
                <a:lnTo>
                  <a:pt x="121" y="19"/>
                </a:lnTo>
                <a:lnTo>
                  <a:pt x="146" y="23"/>
                </a:lnTo>
                <a:lnTo>
                  <a:pt x="45" y="0"/>
                </a:lnTo>
                <a:close/>
              </a:path>
            </a:pathLst>
          </a:custGeom>
          <a:solidFill>
            <a:srgbClr val="F2E5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63" name="Freeform 343"/>
          <p:cNvSpPr>
            <a:spLocks/>
          </p:cNvSpPr>
          <p:nvPr/>
        </p:nvSpPr>
        <p:spPr bwMode="auto">
          <a:xfrm>
            <a:off x="6770688" y="5549900"/>
            <a:ext cx="100012" cy="254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601" y="182"/>
              </a:cxn>
              <a:cxn ang="0">
                <a:pos x="629" y="142"/>
              </a:cxn>
              <a:cxn ang="0">
                <a:pos x="29" y="0"/>
              </a:cxn>
              <a:cxn ang="0">
                <a:pos x="0" y="40"/>
              </a:cxn>
            </a:cxnLst>
            <a:rect l="0" t="0" r="r" b="b"/>
            <a:pathLst>
              <a:path w="629" h="182">
                <a:moveTo>
                  <a:pt x="0" y="40"/>
                </a:moveTo>
                <a:lnTo>
                  <a:pt x="601" y="182"/>
                </a:lnTo>
                <a:lnTo>
                  <a:pt x="629" y="142"/>
                </a:lnTo>
                <a:lnTo>
                  <a:pt x="29" y="0"/>
                </a:lnTo>
                <a:lnTo>
                  <a:pt x="0" y="4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64" name="Freeform 344"/>
          <p:cNvSpPr>
            <a:spLocks/>
          </p:cNvSpPr>
          <p:nvPr/>
        </p:nvSpPr>
        <p:spPr bwMode="auto">
          <a:xfrm>
            <a:off x="6770688" y="5561013"/>
            <a:ext cx="95250" cy="22225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600" y="170"/>
              </a:cxn>
              <a:cxn ang="0">
                <a:pos x="606" y="142"/>
              </a:cxn>
              <a:cxn ang="0">
                <a:pos x="5" y="0"/>
              </a:cxn>
              <a:cxn ang="0">
                <a:pos x="0" y="28"/>
              </a:cxn>
            </a:cxnLst>
            <a:rect l="0" t="0" r="r" b="b"/>
            <a:pathLst>
              <a:path w="606" h="170">
                <a:moveTo>
                  <a:pt x="0" y="28"/>
                </a:moveTo>
                <a:lnTo>
                  <a:pt x="600" y="170"/>
                </a:lnTo>
                <a:lnTo>
                  <a:pt x="606" y="142"/>
                </a:lnTo>
                <a:lnTo>
                  <a:pt x="5" y="0"/>
                </a:lnTo>
                <a:lnTo>
                  <a:pt x="0" y="28"/>
                </a:lnTo>
                <a:close/>
              </a:path>
            </a:pathLst>
          </a:custGeom>
          <a:solidFill>
            <a:srgbClr val="F2E5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65" name="Freeform 345"/>
          <p:cNvSpPr>
            <a:spLocks/>
          </p:cNvSpPr>
          <p:nvPr/>
        </p:nvSpPr>
        <p:spPr bwMode="auto">
          <a:xfrm>
            <a:off x="6770688" y="5545138"/>
            <a:ext cx="95250" cy="22225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600" y="170"/>
              </a:cxn>
              <a:cxn ang="0">
                <a:pos x="606" y="142"/>
              </a:cxn>
              <a:cxn ang="0">
                <a:pos x="5" y="0"/>
              </a:cxn>
              <a:cxn ang="0">
                <a:pos x="0" y="28"/>
              </a:cxn>
            </a:cxnLst>
            <a:rect l="0" t="0" r="r" b="b"/>
            <a:pathLst>
              <a:path w="606" h="170">
                <a:moveTo>
                  <a:pt x="0" y="28"/>
                </a:moveTo>
                <a:lnTo>
                  <a:pt x="600" y="170"/>
                </a:lnTo>
                <a:lnTo>
                  <a:pt x="606" y="142"/>
                </a:lnTo>
                <a:lnTo>
                  <a:pt x="5" y="0"/>
                </a:lnTo>
                <a:lnTo>
                  <a:pt x="0" y="28"/>
                </a:lnTo>
                <a:close/>
              </a:path>
            </a:pathLst>
          </a:custGeom>
          <a:solidFill>
            <a:srgbClr val="F2E5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2536" name="Group 346"/>
          <p:cNvGrpSpPr>
            <a:grpSpLocks/>
          </p:cNvGrpSpPr>
          <p:nvPr/>
        </p:nvGrpSpPr>
        <p:grpSpPr bwMode="auto">
          <a:xfrm>
            <a:off x="6189663" y="5181600"/>
            <a:ext cx="338137" cy="282575"/>
            <a:chOff x="3899" y="3264"/>
            <a:chExt cx="213" cy="178"/>
          </a:xfrm>
        </p:grpSpPr>
        <p:sp>
          <p:nvSpPr>
            <p:cNvPr id="312667" name="Freeform 347"/>
            <p:cNvSpPr>
              <a:spLocks/>
            </p:cNvSpPr>
            <p:nvPr/>
          </p:nvSpPr>
          <p:spPr bwMode="auto">
            <a:xfrm>
              <a:off x="3899" y="3264"/>
              <a:ext cx="213" cy="178"/>
            </a:xfrm>
            <a:custGeom>
              <a:avLst/>
              <a:gdLst/>
              <a:ahLst/>
              <a:cxnLst>
                <a:cxn ang="0">
                  <a:pos x="539" y="115"/>
                </a:cxn>
                <a:cxn ang="0">
                  <a:pos x="544" y="114"/>
                </a:cxn>
                <a:cxn ang="0">
                  <a:pos x="555" y="110"/>
                </a:cxn>
                <a:cxn ang="0">
                  <a:pos x="574" y="103"/>
                </a:cxn>
                <a:cxn ang="0">
                  <a:pos x="602" y="95"/>
                </a:cxn>
                <a:cxn ang="0">
                  <a:pos x="636" y="85"/>
                </a:cxn>
                <a:cxn ang="0">
                  <a:pos x="679" y="75"/>
                </a:cxn>
                <a:cxn ang="0">
                  <a:pos x="730" y="64"/>
                </a:cxn>
                <a:cxn ang="0">
                  <a:pos x="789" y="52"/>
                </a:cxn>
                <a:cxn ang="0">
                  <a:pos x="855" y="41"/>
                </a:cxn>
                <a:cxn ang="0">
                  <a:pos x="929" y="31"/>
                </a:cxn>
                <a:cxn ang="0">
                  <a:pos x="1013" y="21"/>
                </a:cxn>
                <a:cxn ang="0">
                  <a:pos x="1103" y="13"/>
                </a:cxn>
                <a:cxn ang="0">
                  <a:pos x="1202" y="6"/>
                </a:cxn>
                <a:cxn ang="0">
                  <a:pos x="1309" y="1"/>
                </a:cxn>
                <a:cxn ang="0">
                  <a:pos x="1425" y="0"/>
                </a:cxn>
                <a:cxn ang="0">
                  <a:pos x="1548" y="1"/>
                </a:cxn>
                <a:cxn ang="0">
                  <a:pos x="1601" y="221"/>
                </a:cxn>
                <a:cxn ang="0">
                  <a:pos x="1620" y="230"/>
                </a:cxn>
                <a:cxn ang="0">
                  <a:pos x="1663" y="260"/>
                </a:cxn>
                <a:cxn ang="0">
                  <a:pos x="1709" y="312"/>
                </a:cxn>
                <a:cxn ang="0">
                  <a:pos x="1736" y="388"/>
                </a:cxn>
                <a:cxn ang="0">
                  <a:pos x="1849" y="898"/>
                </a:cxn>
                <a:cxn ang="0">
                  <a:pos x="1895" y="1110"/>
                </a:cxn>
                <a:cxn ang="0">
                  <a:pos x="1902" y="1125"/>
                </a:cxn>
                <a:cxn ang="0">
                  <a:pos x="1912" y="1166"/>
                </a:cxn>
                <a:cxn ang="0">
                  <a:pos x="1911" y="1229"/>
                </a:cxn>
                <a:cxn ang="0">
                  <a:pos x="1884" y="1307"/>
                </a:cxn>
                <a:cxn ang="0">
                  <a:pos x="0" y="1258"/>
                </a:cxn>
                <a:cxn ang="0">
                  <a:pos x="188" y="1159"/>
                </a:cxn>
                <a:cxn ang="0">
                  <a:pos x="189" y="220"/>
                </a:cxn>
                <a:cxn ang="0">
                  <a:pos x="198" y="214"/>
                </a:cxn>
                <a:cxn ang="0">
                  <a:pos x="218" y="203"/>
                </a:cxn>
                <a:cxn ang="0">
                  <a:pos x="245" y="191"/>
                </a:cxn>
                <a:cxn ang="0">
                  <a:pos x="281" y="179"/>
                </a:cxn>
                <a:cxn ang="0">
                  <a:pos x="326" y="173"/>
                </a:cxn>
                <a:cxn ang="0">
                  <a:pos x="378" y="172"/>
                </a:cxn>
                <a:cxn ang="0">
                  <a:pos x="439" y="181"/>
                </a:cxn>
                <a:cxn ang="0">
                  <a:pos x="518" y="213"/>
                </a:cxn>
              </a:cxnLst>
              <a:rect l="0" t="0" r="r" b="b"/>
              <a:pathLst>
                <a:path w="1913" h="1606">
                  <a:moveTo>
                    <a:pt x="518" y="213"/>
                  </a:moveTo>
                  <a:lnTo>
                    <a:pt x="539" y="115"/>
                  </a:lnTo>
                  <a:lnTo>
                    <a:pt x="540" y="115"/>
                  </a:lnTo>
                  <a:lnTo>
                    <a:pt x="544" y="114"/>
                  </a:lnTo>
                  <a:lnTo>
                    <a:pt x="549" y="112"/>
                  </a:lnTo>
                  <a:lnTo>
                    <a:pt x="555" y="110"/>
                  </a:lnTo>
                  <a:lnTo>
                    <a:pt x="564" y="107"/>
                  </a:lnTo>
                  <a:lnTo>
                    <a:pt x="574" y="103"/>
                  </a:lnTo>
                  <a:lnTo>
                    <a:pt x="586" y="100"/>
                  </a:lnTo>
                  <a:lnTo>
                    <a:pt x="602" y="95"/>
                  </a:lnTo>
                  <a:lnTo>
                    <a:pt x="618" y="90"/>
                  </a:lnTo>
                  <a:lnTo>
                    <a:pt x="636" y="85"/>
                  </a:lnTo>
                  <a:lnTo>
                    <a:pt x="656" y="80"/>
                  </a:lnTo>
                  <a:lnTo>
                    <a:pt x="679" y="75"/>
                  </a:lnTo>
                  <a:lnTo>
                    <a:pt x="703" y="70"/>
                  </a:lnTo>
                  <a:lnTo>
                    <a:pt x="730" y="64"/>
                  </a:lnTo>
                  <a:lnTo>
                    <a:pt x="758" y="58"/>
                  </a:lnTo>
                  <a:lnTo>
                    <a:pt x="789" y="52"/>
                  </a:lnTo>
                  <a:lnTo>
                    <a:pt x="820" y="46"/>
                  </a:lnTo>
                  <a:lnTo>
                    <a:pt x="855" y="41"/>
                  </a:lnTo>
                  <a:lnTo>
                    <a:pt x="892" y="36"/>
                  </a:lnTo>
                  <a:lnTo>
                    <a:pt x="929" y="31"/>
                  </a:lnTo>
                  <a:lnTo>
                    <a:pt x="970" y="26"/>
                  </a:lnTo>
                  <a:lnTo>
                    <a:pt x="1013" y="21"/>
                  </a:lnTo>
                  <a:lnTo>
                    <a:pt x="1056" y="17"/>
                  </a:lnTo>
                  <a:lnTo>
                    <a:pt x="1103" y="13"/>
                  </a:lnTo>
                  <a:lnTo>
                    <a:pt x="1152" y="10"/>
                  </a:lnTo>
                  <a:lnTo>
                    <a:pt x="1202" y="6"/>
                  </a:lnTo>
                  <a:lnTo>
                    <a:pt x="1255" y="3"/>
                  </a:lnTo>
                  <a:lnTo>
                    <a:pt x="1309" y="1"/>
                  </a:lnTo>
                  <a:lnTo>
                    <a:pt x="1366" y="0"/>
                  </a:lnTo>
                  <a:lnTo>
                    <a:pt x="1425" y="0"/>
                  </a:lnTo>
                  <a:lnTo>
                    <a:pt x="1485" y="0"/>
                  </a:lnTo>
                  <a:lnTo>
                    <a:pt x="1548" y="1"/>
                  </a:lnTo>
                  <a:lnTo>
                    <a:pt x="1616" y="39"/>
                  </a:lnTo>
                  <a:lnTo>
                    <a:pt x="1601" y="221"/>
                  </a:lnTo>
                  <a:lnTo>
                    <a:pt x="1606" y="223"/>
                  </a:lnTo>
                  <a:lnTo>
                    <a:pt x="1620" y="230"/>
                  </a:lnTo>
                  <a:lnTo>
                    <a:pt x="1640" y="243"/>
                  </a:lnTo>
                  <a:lnTo>
                    <a:pt x="1663" y="260"/>
                  </a:lnTo>
                  <a:lnTo>
                    <a:pt x="1688" y="284"/>
                  </a:lnTo>
                  <a:lnTo>
                    <a:pt x="1709" y="312"/>
                  </a:lnTo>
                  <a:lnTo>
                    <a:pt x="1726" y="347"/>
                  </a:lnTo>
                  <a:lnTo>
                    <a:pt x="1736" y="388"/>
                  </a:lnTo>
                  <a:lnTo>
                    <a:pt x="1891" y="528"/>
                  </a:lnTo>
                  <a:lnTo>
                    <a:pt x="1849" y="898"/>
                  </a:lnTo>
                  <a:lnTo>
                    <a:pt x="1601" y="1023"/>
                  </a:lnTo>
                  <a:lnTo>
                    <a:pt x="1895" y="1110"/>
                  </a:lnTo>
                  <a:lnTo>
                    <a:pt x="1897" y="1114"/>
                  </a:lnTo>
                  <a:lnTo>
                    <a:pt x="1902" y="1125"/>
                  </a:lnTo>
                  <a:lnTo>
                    <a:pt x="1907" y="1143"/>
                  </a:lnTo>
                  <a:lnTo>
                    <a:pt x="1912" y="1166"/>
                  </a:lnTo>
                  <a:lnTo>
                    <a:pt x="1913" y="1195"/>
                  </a:lnTo>
                  <a:lnTo>
                    <a:pt x="1911" y="1229"/>
                  </a:lnTo>
                  <a:lnTo>
                    <a:pt x="1901" y="1266"/>
                  </a:lnTo>
                  <a:lnTo>
                    <a:pt x="1884" y="1307"/>
                  </a:lnTo>
                  <a:lnTo>
                    <a:pt x="1107" y="1606"/>
                  </a:lnTo>
                  <a:lnTo>
                    <a:pt x="0" y="1258"/>
                  </a:lnTo>
                  <a:lnTo>
                    <a:pt x="19" y="1217"/>
                  </a:lnTo>
                  <a:lnTo>
                    <a:pt x="188" y="1159"/>
                  </a:lnTo>
                  <a:lnTo>
                    <a:pt x="188" y="221"/>
                  </a:lnTo>
                  <a:lnTo>
                    <a:pt x="189" y="220"/>
                  </a:lnTo>
                  <a:lnTo>
                    <a:pt x="193" y="217"/>
                  </a:lnTo>
                  <a:lnTo>
                    <a:pt x="198" y="214"/>
                  </a:lnTo>
                  <a:lnTo>
                    <a:pt x="207" y="209"/>
                  </a:lnTo>
                  <a:lnTo>
                    <a:pt x="218" y="203"/>
                  </a:lnTo>
                  <a:lnTo>
                    <a:pt x="230" y="197"/>
                  </a:lnTo>
                  <a:lnTo>
                    <a:pt x="245" y="191"/>
                  </a:lnTo>
                  <a:lnTo>
                    <a:pt x="262" y="184"/>
                  </a:lnTo>
                  <a:lnTo>
                    <a:pt x="281" y="179"/>
                  </a:lnTo>
                  <a:lnTo>
                    <a:pt x="302" y="175"/>
                  </a:lnTo>
                  <a:lnTo>
                    <a:pt x="326" y="173"/>
                  </a:lnTo>
                  <a:lnTo>
                    <a:pt x="350" y="171"/>
                  </a:lnTo>
                  <a:lnTo>
                    <a:pt x="378" y="172"/>
                  </a:lnTo>
                  <a:lnTo>
                    <a:pt x="407" y="175"/>
                  </a:lnTo>
                  <a:lnTo>
                    <a:pt x="439" y="181"/>
                  </a:lnTo>
                  <a:lnTo>
                    <a:pt x="471" y="191"/>
                  </a:lnTo>
                  <a:lnTo>
                    <a:pt x="518" y="21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68" name="Freeform 348"/>
            <p:cNvSpPr>
              <a:spLocks/>
            </p:cNvSpPr>
            <p:nvPr/>
          </p:nvSpPr>
          <p:spPr bwMode="auto">
            <a:xfrm>
              <a:off x="3977" y="3278"/>
              <a:ext cx="68" cy="78"/>
            </a:xfrm>
            <a:custGeom>
              <a:avLst/>
              <a:gdLst/>
              <a:ahLst/>
              <a:cxnLst>
                <a:cxn ang="0">
                  <a:pos x="609" y="26"/>
                </a:cxn>
                <a:cxn ang="0">
                  <a:pos x="606" y="25"/>
                </a:cxn>
                <a:cxn ang="0">
                  <a:pos x="596" y="23"/>
                </a:cxn>
                <a:cxn ang="0">
                  <a:pos x="581" y="18"/>
                </a:cxn>
                <a:cxn ang="0">
                  <a:pos x="559" y="14"/>
                </a:cxn>
                <a:cxn ang="0">
                  <a:pos x="534" y="10"/>
                </a:cxn>
                <a:cxn ang="0">
                  <a:pos x="503" y="6"/>
                </a:cxn>
                <a:cxn ang="0">
                  <a:pos x="469" y="3"/>
                </a:cxn>
                <a:cxn ang="0">
                  <a:pos x="430" y="1"/>
                </a:cxn>
                <a:cxn ang="0">
                  <a:pos x="388" y="0"/>
                </a:cxn>
                <a:cxn ang="0">
                  <a:pos x="344" y="2"/>
                </a:cxn>
                <a:cxn ang="0">
                  <a:pos x="297" y="6"/>
                </a:cxn>
                <a:cxn ang="0">
                  <a:pos x="247" y="14"/>
                </a:cxn>
                <a:cxn ang="0">
                  <a:pos x="197" y="25"/>
                </a:cxn>
                <a:cxn ang="0">
                  <a:pos x="145" y="40"/>
                </a:cxn>
                <a:cxn ang="0">
                  <a:pos x="92" y="58"/>
                </a:cxn>
                <a:cxn ang="0">
                  <a:pos x="39" y="83"/>
                </a:cxn>
                <a:cxn ang="0">
                  <a:pos x="35" y="96"/>
                </a:cxn>
                <a:cxn ang="0">
                  <a:pos x="26" y="134"/>
                </a:cxn>
                <a:cxn ang="0">
                  <a:pos x="15" y="192"/>
                </a:cxn>
                <a:cxn ang="0">
                  <a:pos x="5" y="268"/>
                </a:cxn>
                <a:cxn ang="0">
                  <a:pos x="0" y="358"/>
                </a:cxn>
                <a:cxn ang="0">
                  <a:pos x="4" y="459"/>
                </a:cxn>
                <a:cxn ang="0">
                  <a:pos x="19" y="568"/>
                </a:cxn>
                <a:cxn ang="0">
                  <a:pos x="50" y="679"/>
                </a:cxn>
                <a:cxn ang="0">
                  <a:pos x="54" y="679"/>
                </a:cxn>
                <a:cxn ang="0">
                  <a:pos x="62" y="678"/>
                </a:cxn>
                <a:cxn ang="0">
                  <a:pos x="75" y="676"/>
                </a:cxn>
                <a:cxn ang="0">
                  <a:pos x="93" y="675"/>
                </a:cxn>
                <a:cxn ang="0">
                  <a:pos x="117" y="673"/>
                </a:cxn>
                <a:cxn ang="0">
                  <a:pos x="144" y="671"/>
                </a:cxn>
                <a:cxn ang="0">
                  <a:pos x="177" y="670"/>
                </a:cxn>
                <a:cxn ang="0">
                  <a:pos x="212" y="669"/>
                </a:cxn>
                <a:cxn ang="0">
                  <a:pos x="252" y="668"/>
                </a:cxn>
                <a:cxn ang="0">
                  <a:pos x="295" y="669"/>
                </a:cxn>
                <a:cxn ang="0">
                  <a:pos x="342" y="670"/>
                </a:cxn>
                <a:cxn ang="0">
                  <a:pos x="391" y="672"/>
                </a:cxn>
                <a:cxn ang="0">
                  <a:pos x="443" y="676"/>
                </a:cxn>
                <a:cxn ang="0">
                  <a:pos x="498" y="681"/>
                </a:cxn>
                <a:cxn ang="0">
                  <a:pos x="555" y="688"/>
                </a:cxn>
                <a:cxn ang="0">
                  <a:pos x="614" y="697"/>
                </a:cxn>
                <a:cxn ang="0">
                  <a:pos x="611" y="676"/>
                </a:cxn>
                <a:cxn ang="0">
                  <a:pos x="605" y="621"/>
                </a:cxn>
                <a:cxn ang="0">
                  <a:pos x="596" y="538"/>
                </a:cxn>
                <a:cxn ang="0">
                  <a:pos x="589" y="438"/>
                </a:cxn>
                <a:cxn ang="0">
                  <a:pos x="584" y="327"/>
                </a:cxn>
                <a:cxn ang="0">
                  <a:pos x="584" y="217"/>
                </a:cxn>
                <a:cxn ang="0">
                  <a:pos x="592" y="114"/>
                </a:cxn>
                <a:cxn ang="0">
                  <a:pos x="609" y="26"/>
                </a:cxn>
              </a:cxnLst>
              <a:rect l="0" t="0" r="r" b="b"/>
              <a:pathLst>
                <a:path w="614" h="697">
                  <a:moveTo>
                    <a:pt x="609" y="26"/>
                  </a:moveTo>
                  <a:lnTo>
                    <a:pt x="606" y="25"/>
                  </a:lnTo>
                  <a:lnTo>
                    <a:pt x="596" y="23"/>
                  </a:lnTo>
                  <a:lnTo>
                    <a:pt x="581" y="18"/>
                  </a:lnTo>
                  <a:lnTo>
                    <a:pt x="559" y="14"/>
                  </a:lnTo>
                  <a:lnTo>
                    <a:pt x="534" y="10"/>
                  </a:lnTo>
                  <a:lnTo>
                    <a:pt x="503" y="6"/>
                  </a:lnTo>
                  <a:lnTo>
                    <a:pt x="469" y="3"/>
                  </a:lnTo>
                  <a:lnTo>
                    <a:pt x="430" y="1"/>
                  </a:lnTo>
                  <a:lnTo>
                    <a:pt x="388" y="0"/>
                  </a:lnTo>
                  <a:lnTo>
                    <a:pt x="344" y="2"/>
                  </a:lnTo>
                  <a:lnTo>
                    <a:pt x="297" y="6"/>
                  </a:lnTo>
                  <a:lnTo>
                    <a:pt x="247" y="14"/>
                  </a:lnTo>
                  <a:lnTo>
                    <a:pt x="197" y="25"/>
                  </a:lnTo>
                  <a:lnTo>
                    <a:pt x="145" y="40"/>
                  </a:lnTo>
                  <a:lnTo>
                    <a:pt x="92" y="58"/>
                  </a:lnTo>
                  <a:lnTo>
                    <a:pt x="39" y="83"/>
                  </a:lnTo>
                  <a:lnTo>
                    <a:pt x="35" y="96"/>
                  </a:lnTo>
                  <a:lnTo>
                    <a:pt x="26" y="134"/>
                  </a:lnTo>
                  <a:lnTo>
                    <a:pt x="15" y="192"/>
                  </a:lnTo>
                  <a:lnTo>
                    <a:pt x="5" y="268"/>
                  </a:lnTo>
                  <a:lnTo>
                    <a:pt x="0" y="358"/>
                  </a:lnTo>
                  <a:lnTo>
                    <a:pt x="4" y="459"/>
                  </a:lnTo>
                  <a:lnTo>
                    <a:pt x="19" y="568"/>
                  </a:lnTo>
                  <a:lnTo>
                    <a:pt x="50" y="679"/>
                  </a:lnTo>
                  <a:lnTo>
                    <a:pt x="54" y="679"/>
                  </a:lnTo>
                  <a:lnTo>
                    <a:pt x="62" y="678"/>
                  </a:lnTo>
                  <a:lnTo>
                    <a:pt x="75" y="676"/>
                  </a:lnTo>
                  <a:lnTo>
                    <a:pt x="93" y="675"/>
                  </a:lnTo>
                  <a:lnTo>
                    <a:pt x="117" y="673"/>
                  </a:lnTo>
                  <a:lnTo>
                    <a:pt x="144" y="671"/>
                  </a:lnTo>
                  <a:lnTo>
                    <a:pt x="177" y="670"/>
                  </a:lnTo>
                  <a:lnTo>
                    <a:pt x="212" y="669"/>
                  </a:lnTo>
                  <a:lnTo>
                    <a:pt x="252" y="668"/>
                  </a:lnTo>
                  <a:lnTo>
                    <a:pt x="295" y="669"/>
                  </a:lnTo>
                  <a:lnTo>
                    <a:pt x="342" y="670"/>
                  </a:lnTo>
                  <a:lnTo>
                    <a:pt x="391" y="672"/>
                  </a:lnTo>
                  <a:lnTo>
                    <a:pt x="443" y="676"/>
                  </a:lnTo>
                  <a:lnTo>
                    <a:pt x="498" y="681"/>
                  </a:lnTo>
                  <a:lnTo>
                    <a:pt x="555" y="688"/>
                  </a:lnTo>
                  <a:lnTo>
                    <a:pt x="614" y="697"/>
                  </a:lnTo>
                  <a:lnTo>
                    <a:pt x="611" y="676"/>
                  </a:lnTo>
                  <a:lnTo>
                    <a:pt x="605" y="621"/>
                  </a:lnTo>
                  <a:lnTo>
                    <a:pt x="596" y="538"/>
                  </a:lnTo>
                  <a:lnTo>
                    <a:pt x="589" y="438"/>
                  </a:lnTo>
                  <a:lnTo>
                    <a:pt x="584" y="327"/>
                  </a:lnTo>
                  <a:lnTo>
                    <a:pt x="584" y="217"/>
                  </a:lnTo>
                  <a:lnTo>
                    <a:pt x="592" y="114"/>
                  </a:lnTo>
                  <a:lnTo>
                    <a:pt x="609" y="2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69" name="Freeform 349"/>
            <p:cNvSpPr>
              <a:spLocks/>
            </p:cNvSpPr>
            <p:nvPr/>
          </p:nvSpPr>
          <p:spPr bwMode="auto">
            <a:xfrm>
              <a:off x="3984" y="3299"/>
              <a:ext cx="113" cy="77"/>
            </a:xfrm>
            <a:custGeom>
              <a:avLst/>
              <a:gdLst/>
              <a:ahLst/>
              <a:cxnLst>
                <a:cxn ang="0">
                  <a:pos x="6" y="523"/>
                </a:cxn>
                <a:cxn ang="0">
                  <a:pos x="0" y="608"/>
                </a:cxn>
                <a:cxn ang="0">
                  <a:pos x="660" y="693"/>
                </a:cxn>
                <a:cxn ang="0">
                  <a:pos x="665" y="691"/>
                </a:cxn>
                <a:cxn ang="0">
                  <a:pos x="679" y="683"/>
                </a:cxn>
                <a:cxn ang="0">
                  <a:pos x="700" y="672"/>
                </a:cxn>
                <a:cxn ang="0">
                  <a:pos x="726" y="657"/>
                </a:cxn>
                <a:cxn ang="0">
                  <a:pos x="758" y="636"/>
                </a:cxn>
                <a:cxn ang="0">
                  <a:pos x="793" y="611"/>
                </a:cxn>
                <a:cxn ang="0">
                  <a:pos x="829" y="581"/>
                </a:cxn>
                <a:cxn ang="0">
                  <a:pos x="866" y="546"/>
                </a:cxn>
                <a:cxn ang="0">
                  <a:pos x="902" y="508"/>
                </a:cxn>
                <a:cxn ang="0">
                  <a:pos x="935" y="465"/>
                </a:cxn>
                <a:cxn ang="0">
                  <a:pos x="964" y="416"/>
                </a:cxn>
                <a:cxn ang="0">
                  <a:pos x="987" y="362"/>
                </a:cxn>
                <a:cxn ang="0">
                  <a:pos x="1004" y="305"/>
                </a:cxn>
                <a:cxn ang="0">
                  <a:pos x="1014" y="242"/>
                </a:cxn>
                <a:cxn ang="0">
                  <a:pos x="1012" y="175"/>
                </a:cxn>
                <a:cxn ang="0">
                  <a:pos x="1000" y="103"/>
                </a:cxn>
                <a:cxn ang="0">
                  <a:pos x="998" y="98"/>
                </a:cxn>
                <a:cxn ang="0">
                  <a:pos x="992" y="87"/>
                </a:cxn>
                <a:cxn ang="0">
                  <a:pos x="981" y="72"/>
                </a:cxn>
                <a:cxn ang="0">
                  <a:pos x="967" y="53"/>
                </a:cxn>
                <a:cxn ang="0">
                  <a:pos x="948" y="35"/>
                </a:cxn>
                <a:cxn ang="0">
                  <a:pos x="926" y="19"/>
                </a:cxn>
                <a:cxn ang="0">
                  <a:pos x="900" y="6"/>
                </a:cxn>
                <a:cxn ang="0">
                  <a:pos x="870" y="0"/>
                </a:cxn>
                <a:cxn ang="0">
                  <a:pos x="874" y="12"/>
                </a:cxn>
                <a:cxn ang="0">
                  <a:pos x="884" y="41"/>
                </a:cxn>
                <a:cxn ang="0">
                  <a:pos x="896" y="89"/>
                </a:cxn>
                <a:cxn ang="0">
                  <a:pos x="907" y="151"/>
                </a:cxn>
                <a:cxn ang="0">
                  <a:pos x="910" y="225"/>
                </a:cxn>
                <a:cxn ang="0">
                  <a:pos x="902" y="307"/>
                </a:cxn>
                <a:cxn ang="0">
                  <a:pos x="878" y="396"/>
                </a:cxn>
                <a:cxn ang="0">
                  <a:pos x="836" y="489"/>
                </a:cxn>
                <a:cxn ang="0">
                  <a:pos x="835" y="490"/>
                </a:cxn>
                <a:cxn ang="0">
                  <a:pos x="831" y="493"/>
                </a:cxn>
                <a:cxn ang="0">
                  <a:pos x="825" y="498"/>
                </a:cxn>
                <a:cxn ang="0">
                  <a:pos x="816" y="506"/>
                </a:cxn>
                <a:cxn ang="0">
                  <a:pos x="805" y="513"/>
                </a:cxn>
                <a:cxn ang="0">
                  <a:pos x="792" y="521"/>
                </a:cxn>
                <a:cxn ang="0">
                  <a:pos x="775" y="529"/>
                </a:cxn>
                <a:cxn ang="0">
                  <a:pos x="757" y="537"/>
                </a:cxn>
                <a:cxn ang="0">
                  <a:pos x="737" y="544"/>
                </a:cxn>
                <a:cxn ang="0">
                  <a:pos x="713" y="552"/>
                </a:cxn>
                <a:cxn ang="0">
                  <a:pos x="688" y="557"/>
                </a:cxn>
                <a:cxn ang="0">
                  <a:pos x="659" y="561"/>
                </a:cxn>
                <a:cxn ang="0">
                  <a:pos x="630" y="562"/>
                </a:cxn>
                <a:cxn ang="0">
                  <a:pos x="597" y="561"/>
                </a:cxn>
                <a:cxn ang="0">
                  <a:pos x="562" y="558"/>
                </a:cxn>
                <a:cxn ang="0">
                  <a:pos x="525" y="551"/>
                </a:cxn>
                <a:cxn ang="0">
                  <a:pos x="525" y="642"/>
                </a:cxn>
                <a:cxn ang="0">
                  <a:pos x="23" y="590"/>
                </a:cxn>
                <a:cxn ang="0">
                  <a:pos x="6" y="523"/>
                </a:cxn>
              </a:cxnLst>
              <a:rect l="0" t="0" r="r" b="b"/>
              <a:pathLst>
                <a:path w="1014" h="693">
                  <a:moveTo>
                    <a:pt x="6" y="523"/>
                  </a:moveTo>
                  <a:lnTo>
                    <a:pt x="0" y="608"/>
                  </a:lnTo>
                  <a:lnTo>
                    <a:pt x="660" y="693"/>
                  </a:lnTo>
                  <a:lnTo>
                    <a:pt x="665" y="691"/>
                  </a:lnTo>
                  <a:lnTo>
                    <a:pt x="679" y="683"/>
                  </a:lnTo>
                  <a:lnTo>
                    <a:pt x="700" y="672"/>
                  </a:lnTo>
                  <a:lnTo>
                    <a:pt x="726" y="657"/>
                  </a:lnTo>
                  <a:lnTo>
                    <a:pt x="758" y="636"/>
                  </a:lnTo>
                  <a:lnTo>
                    <a:pt x="793" y="611"/>
                  </a:lnTo>
                  <a:lnTo>
                    <a:pt x="829" y="581"/>
                  </a:lnTo>
                  <a:lnTo>
                    <a:pt x="866" y="546"/>
                  </a:lnTo>
                  <a:lnTo>
                    <a:pt x="902" y="508"/>
                  </a:lnTo>
                  <a:lnTo>
                    <a:pt x="935" y="465"/>
                  </a:lnTo>
                  <a:lnTo>
                    <a:pt x="964" y="416"/>
                  </a:lnTo>
                  <a:lnTo>
                    <a:pt x="987" y="362"/>
                  </a:lnTo>
                  <a:lnTo>
                    <a:pt x="1004" y="305"/>
                  </a:lnTo>
                  <a:lnTo>
                    <a:pt x="1014" y="242"/>
                  </a:lnTo>
                  <a:lnTo>
                    <a:pt x="1012" y="175"/>
                  </a:lnTo>
                  <a:lnTo>
                    <a:pt x="1000" y="103"/>
                  </a:lnTo>
                  <a:lnTo>
                    <a:pt x="998" y="98"/>
                  </a:lnTo>
                  <a:lnTo>
                    <a:pt x="992" y="87"/>
                  </a:lnTo>
                  <a:lnTo>
                    <a:pt x="981" y="72"/>
                  </a:lnTo>
                  <a:lnTo>
                    <a:pt x="967" y="53"/>
                  </a:lnTo>
                  <a:lnTo>
                    <a:pt x="948" y="35"/>
                  </a:lnTo>
                  <a:lnTo>
                    <a:pt x="926" y="19"/>
                  </a:lnTo>
                  <a:lnTo>
                    <a:pt x="900" y="6"/>
                  </a:lnTo>
                  <a:lnTo>
                    <a:pt x="870" y="0"/>
                  </a:lnTo>
                  <a:lnTo>
                    <a:pt x="874" y="12"/>
                  </a:lnTo>
                  <a:lnTo>
                    <a:pt x="884" y="41"/>
                  </a:lnTo>
                  <a:lnTo>
                    <a:pt x="896" y="89"/>
                  </a:lnTo>
                  <a:lnTo>
                    <a:pt x="907" y="151"/>
                  </a:lnTo>
                  <a:lnTo>
                    <a:pt x="910" y="225"/>
                  </a:lnTo>
                  <a:lnTo>
                    <a:pt x="902" y="307"/>
                  </a:lnTo>
                  <a:lnTo>
                    <a:pt x="878" y="396"/>
                  </a:lnTo>
                  <a:lnTo>
                    <a:pt x="836" y="489"/>
                  </a:lnTo>
                  <a:lnTo>
                    <a:pt x="835" y="490"/>
                  </a:lnTo>
                  <a:lnTo>
                    <a:pt x="831" y="493"/>
                  </a:lnTo>
                  <a:lnTo>
                    <a:pt x="825" y="498"/>
                  </a:lnTo>
                  <a:lnTo>
                    <a:pt x="816" y="506"/>
                  </a:lnTo>
                  <a:lnTo>
                    <a:pt x="805" y="513"/>
                  </a:lnTo>
                  <a:lnTo>
                    <a:pt x="792" y="521"/>
                  </a:lnTo>
                  <a:lnTo>
                    <a:pt x="775" y="529"/>
                  </a:lnTo>
                  <a:lnTo>
                    <a:pt x="757" y="537"/>
                  </a:lnTo>
                  <a:lnTo>
                    <a:pt x="737" y="544"/>
                  </a:lnTo>
                  <a:lnTo>
                    <a:pt x="713" y="552"/>
                  </a:lnTo>
                  <a:lnTo>
                    <a:pt x="688" y="557"/>
                  </a:lnTo>
                  <a:lnTo>
                    <a:pt x="659" y="561"/>
                  </a:lnTo>
                  <a:lnTo>
                    <a:pt x="630" y="562"/>
                  </a:lnTo>
                  <a:lnTo>
                    <a:pt x="597" y="561"/>
                  </a:lnTo>
                  <a:lnTo>
                    <a:pt x="562" y="558"/>
                  </a:lnTo>
                  <a:lnTo>
                    <a:pt x="525" y="551"/>
                  </a:lnTo>
                  <a:lnTo>
                    <a:pt x="525" y="642"/>
                  </a:lnTo>
                  <a:lnTo>
                    <a:pt x="23" y="590"/>
                  </a:lnTo>
                  <a:lnTo>
                    <a:pt x="6" y="523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70" name="Freeform 350"/>
            <p:cNvSpPr>
              <a:spLocks/>
            </p:cNvSpPr>
            <p:nvPr/>
          </p:nvSpPr>
          <p:spPr bwMode="auto">
            <a:xfrm>
              <a:off x="3970" y="3375"/>
              <a:ext cx="83" cy="27"/>
            </a:xfrm>
            <a:custGeom>
              <a:avLst/>
              <a:gdLst/>
              <a:ahLst/>
              <a:cxnLst>
                <a:cxn ang="0">
                  <a:pos x="745" y="86"/>
                </a:cxn>
                <a:cxn ang="0">
                  <a:pos x="11" y="0"/>
                </a:cxn>
                <a:cxn ang="0">
                  <a:pos x="0" y="86"/>
                </a:cxn>
                <a:cxn ang="0">
                  <a:pos x="722" y="240"/>
                </a:cxn>
                <a:cxn ang="0">
                  <a:pos x="745" y="86"/>
                </a:cxn>
              </a:cxnLst>
              <a:rect l="0" t="0" r="r" b="b"/>
              <a:pathLst>
                <a:path w="745" h="240">
                  <a:moveTo>
                    <a:pt x="745" y="86"/>
                  </a:moveTo>
                  <a:lnTo>
                    <a:pt x="11" y="0"/>
                  </a:lnTo>
                  <a:lnTo>
                    <a:pt x="0" y="86"/>
                  </a:lnTo>
                  <a:lnTo>
                    <a:pt x="722" y="240"/>
                  </a:lnTo>
                  <a:lnTo>
                    <a:pt x="745" y="8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71" name="Freeform 351"/>
            <p:cNvSpPr>
              <a:spLocks/>
            </p:cNvSpPr>
            <p:nvPr/>
          </p:nvSpPr>
          <p:spPr bwMode="auto">
            <a:xfrm>
              <a:off x="4011" y="3384"/>
              <a:ext cx="36" cy="12"/>
            </a:xfrm>
            <a:custGeom>
              <a:avLst/>
              <a:gdLst/>
              <a:ahLst/>
              <a:cxnLst>
                <a:cxn ang="0">
                  <a:pos x="319" y="47"/>
                </a:cxn>
                <a:cxn ang="0">
                  <a:pos x="4" y="0"/>
                </a:cxn>
                <a:cxn ang="0">
                  <a:pos x="0" y="45"/>
                </a:cxn>
                <a:cxn ang="0">
                  <a:pos x="309" y="109"/>
                </a:cxn>
                <a:cxn ang="0">
                  <a:pos x="319" y="47"/>
                </a:cxn>
              </a:cxnLst>
              <a:rect l="0" t="0" r="r" b="b"/>
              <a:pathLst>
                <a:path w="319" h="109">
                  <a:moveTo>
                    <a:pt x="319" y="47"/>
                  </a:moveTo>
                  <a:lnTo>
                    <a:pt x="4" y="0"/>
                  </a:lnTo>
                  <a:lnTo>
                    <a:pt x="0" y="45"/>
                  </a:lnTo>
                  <a:lnTo>
                    <a:pt x="309" y="109"/>
                  </a:lnTo>
                  <a:lnTo>
                    <a:pt x="319" y="47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72" name="Freeform 352"/>
            <p:cNvSpPr>
              <a:spLocks/>
            </p:cNvSpPr>
            <p:nvPr/>
          </p:nvSpPr>
          <p:spPr bwMode="auto">
            <a:xfrm>
              <a:off x="3975" y="3378"/>
              <a:ext cx="24" cy="9"/>
            </a:xfrm>
            <a:custGeom>
              <a:avLst/>
              <a:gdLst/>
              <a:ahLst/>
              <a:cxnLst>
                <a:cxn ang="0">
                  <a:pos x="213" y="37"/>
                </a:cxn>
                <a:cxn ang="0">
                  <a:pos x="0" y="0"/>
                </a:cxn>
                <a:cxn ang="0">
                  <a:pos x="2" y="39"/>
                </a:cxn>
                <a:cxn ang="0">
                  <a:pos x="206" y="81"/>
                </a:cxn>
                <a:cxn ang="0">
                  <a:pos x="213" y="37"/>
                </a:cxn>
              </a:cxnLst>
              <a:rect l="0" t="0" r="r" b="b"/>
              <a:pathLst>
                <a:path w="213" h="81">
                  <a:moveTo>
                    <a:pt x="213" y="37"/>
                  </a:moveTo>
                  <a:lnTo>
                    <a:pt x="0" y="0"/>
                  </a:lnTo>
                  <a:lnTo>
                    <a:pt x="2" y="39"/>
                  </a:lnTo>
                  <a:lnTo>
                    <a:pt x="206" y="81"/>
                  </a:lnTo>
                  <a:lnTo>
                    <a:pt x="213" y="37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73" name="Freeform 353"/>
            <p:cNvSpPr>
              <a:spLocks/>
            </p:cNvSpPr>
            <p:nvPr/>
          </p:nvSpPr>
          <p:spPr bwMode="auto">
            <a:xfrm>
              <a:off x="3916" y="3386"/>
              <a:ext cx="139" cy="47"/>
            </a:xfrm>
            <a:custGeom>
              <a:avLst/>
              <a:gdLst/>
              <a:ahLst/>
              <a:cxnLst>
                <a:cxn ang="0">
                  <a:pos x="0" y="124"/>
                </a:cxn>
                <a:cxn ang="0">
                  <a:pos x="3" y="124"/>
                </a:cxn>
                <a:cxn ang="0">
                  <a:pos x="10" y="122"/>
                </a:cxn>
                <a:cxn ang="0">
                  <a:pos x="23" y="120"/>
                </a:cxn>
                <a:cxn ang="0">
                  <a:pos x="40" y="117"/>
                </a:cxn>
                <a:cxn ang="0">
                  <a:pos x="59" y="114"/>
                </a:cxn>
                <a:cxn ang="0">
                  <a:pos x="81" y="109"/>
                </a:cxn>
                <a:cxn ang="0">
                  <a:pos x="107" y="103"/>
                </a:cxn>
                <a:cxn ang="0">
                  <a:pos x="133" y="96"/>
                </a:cxn>
                <a:cxn ang="0">
                  <a:pos x="161" y="89"/>
                </a:cxn>
                <a:cxn ang="0">
                  <a:pos x="188" y="79"/>
                </a:cxn>
                <a:cxn ang="0">
                  <a:pos x="216" y="69"/>
                </a:cxn>
                <a:cxn ang="0">
                  <a:pos x="243" y="58"/>
                </a:cxn>
                <a:cxn ang="0">
                  <a:pos x="270" y="45"/>
                </a:cxn>
                <a:cxn ang="0">
                  <a:pos x="293" y="31"/>
                </a:cxn>
                <a:cxn ang="0">
                  <a:pos x="316" y="16"/>
                </a:cxn>
                <a:cxn ang="0">
                  <a:pos x="334" y="0"/>
                </a:cxn>
                <a:cxn ang="0">
                  <a:pos x="1254" y="210"/>
                </a:cxn>
                <a:cxn ang="0">
                  <a:pos x="1252" y="212"/>
                </a:cxn>
                <a:cxn ang="0">
                  <a:pos x="1247" y="218"/>
                </a:cxn>
                <a:cxn ang="0">
                  <a:pos x="1239" y="226"/>
                </a:cxn>
                <a:cxn ang="0">
                  <a:pos x="1227" y="236"/>
                </a:cxn>
                <a:cxn ang="0">
                  <a:pos x="1213" y="248"/>
                </a:cxn>
                <a:cxn ang="0">
                  <a:pos x="1197" y="263"/>
                </a:cxn>
                <a:cxn ang="0">
                  <a:pos x="1180" y="279"/>
                </a:cxn>
                <a:cxn ang="0">
                  <a:pos x="1159" y="295"/>
                </a:cxn>
                <a:cxn ang="0">
                  <a:pos x="1138" y="313"/>
                </a:cxn>
                <a:cxn ang="0">
                  <a:pos x="1116" y="330"/>
                </a:cxn>
                <a:cxn ang="0">
                  <a:pos x="1092" y="347"/>
                </a:cxn>
                <a:cxn ang="0">
                  <a:pos x="1068" y="364"/>
                </a:cxn>
                <a:cxn ang="0">
                  <a:pos x="1043" y="379"/>
                </a:cxn>
                <a:cxn ang="0">
                  <a:pos x="1019" y="392"/>
                </a:cxn>
                <a:cxn ang="0">
                  <a:pos x="994" y="405"/>
                </a:cxn>
                <a:cxn ang="0">
                  <a:pos x="971" y="415"/>
                </a:cxn>
                <a:cxn ang="0">
                  <a:pos x="0" y="124"/>
                </a:cxn>
              </a:cxnLst>
              <a:rect l="0" t="0" r="r" b="b"/>
              <a:pathLst>
                <a:path w="1254" h="415">
                  <a:moveTo>
                    <a:pt x="0" y="124"/>
                  </a:moveTo>
                  <a:lnTo>
                    <a:pt x="3" y="124"/>
                  </a:lnTo>
                  <a:lnTo>
                    <a:pt x="10" y="122"/>
                  </a:lnTo>
                  <a:lnTo>
                    <a:pt x="23" y="120"/>
                  </a:lnTo>
                  <a:lnTo>
                    <a:pt x="40" y="117"/>
                  </a:lnTo>
                  <a:lnTo>
                    <a:pt x="59" y="114"/>
                  </a:lnTo>
                  <a:lnTo>
                    <a:pt x="81" y="109"/>
                  </a:lnTo>
                  <a:lnTo>
                    <a:pt x="107" y="103"/>
                  </a:lnTo>
                  <a:lnTo>
                    <a:pt x="133" y="96"/>
                  </a:lnTo>
                  <a:lnTo>
                    <a:pt x="161" y="89"/>
                  </a:lnTo>
                  <a:lnTo>
                    <a:pt x="188" y="79"/>
                  </a:lnTo>
                  <a:lnTo>
                    <a:pt x="216" y="69"/>
                  </a:lnTo>
                  <a:lnTo>
                    <a:pt x="243" y="58"/>
                  </a:lnTo>
                  <a:lnTo>
                    <a:pt x="270" y="45"/>
                  </a:lnTo>
                  <a:lnTo>
                    <a:pt x="293" y="31"/>
                  </a:lnTo>
                  <a:lnTo>
                    <a:pt x="316" y="16"/>
                  </a:lnTo>
                  <a:lnTo>
                    <a:pt x="334" y="0"/>
                  </a:lnTo>
                  <a:lnTo>
                    <a:pt x="1254" y="210"/>
                  </a:lnTo>
                  <a:lnTo>
                    <a:pt x="1252" y="212"/>
                  </a:lnTo>
                  <a:lnTo>
                    <a:pt x="1247" y="218"/>
                  </a:lnTo>
                  <a:lnTo>
                    <a:pt x="1239" y="226"/>
                  </a:lnTo>
                  <a:lnTo>
                    <a:pt x="1227" y="236"/>
                  </a:lnTo>
                  <a:lnTo>
                    <a:pt x="1213" y="248"/>
                  </a:lnTo>
                  <a:lnTo>
                    <a:pt x="1197" y="263"/>
                  </a:lnTo>
                  <a:lnTo>
                    <a:pt x="1180" y="279"/>
                  </a:lnTo>
                  <a:lnTo>
                    <a:pt x="1159" y="295"/>
                  </a:lnTo>
                  <a:lnTo>
                    <a:pt x="1138" y="313"/>
                  </a:lnTo>
                  <a:lnTo>
                    <a:pt x="1116" y="330"/>
                  </a:lnTo>
                  <a:lnTo>
                    <a:pt x="1092" y="347"/>
                  </a:lnTo>
                  <a:lnTo>
                    <a:pt x="1068" y="364"/>
                  </a:lnTo>
                  <a:lnTo>
                    <a:pt x="1043" y="379"/>
                  </a:lnTo>
                  <a:lnTo>
                    <a:pt x="1019" y="392"/>
                  </a:lnTo>
                  <a:lnTo>
                    <a:pt x="994" y="405"/>
                  </a:lnTo>
                  <a:lnTo>
                    <a:pt x="971" y="415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74" name="Freeform 354"/>
            <p:cNvSpPr>
              <a:spLocks/>
            </p:cNvSpPr>
            <p:nvPr/>
          </p:nvSpPr>
          <p:spPr bwMode="auto">
            <a:xfrm>
              <a:off x="4055" y="3381"/>
              <a:ext cx="49" cy="22"/>
            </a:xfrm>
            <a:custGeom>
              <a:avLst/>
              <a:gdLst/>
              <a:ahLst/>
              <a:cxnLst>
                <a:cxn ang="0">
                  <a:pos x="45" y="198"/>
                </a:cxn>
                <a:cxn ang="0">
                  <a:pos x="447" y="79"/>
                </a:cxn>
                <a:cxn ang="0">
                  <a:pos x="203" y="0"/>
                </a:cxn>
                <a:cxn ang="0">
                  <a:pos x="5" y="22"/>
                </a:cxn>
                <a:cxn ang="0">
                  <a:pos x="0" y="187"/>
                </a:cxn>
                <a:cxn ang="0">
                  <a:pos x="45" y="198"/>
                </a:cxn>
              </a:cxnLst>
              <a:rect l="0" t="0" r="r" b="b"/>
              <a:pathLst>
                <a:path w="447" h="198">
                  <a:moveTo>
                    <a:pt x="45" y="198"/>
                  </a:moveTo>
                  <a:lnTo>
                    <a:pt x="447" y="79"/>
                  </a:lnTo>
                  <a:lnTo>
                    <a:pt x="203" y="0"/>
                  </a:lnTo>
                  <a:lnTo>
                    <a:pt x="5" y="22"/>
                  </a:lnTo>
                  <a:lnTo>
                    <a:pt x="0" y="187"/>
                  </a:lnTo>
                  <a:lnTo>
                    <a:pt x="45" y="19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75" name="Freeform 355"/>
            <p:cNvSpPr>
              <a:spLocks/>
            </p:cNvSpPr>
            <p:nvPr/>
          </p:nvSpPr>
          <p:spPr bwMode="auto">
            <a:xfrm>
              <a:off x="3926" y="3287"/>
              <a:ext cx="27" cy="105"/>
            </a:xfrm>
            <a:custGeom>
              <a:avLst/>
              <a:gdLst/>
              <a:ahLst/>
              <a:cxnLst>
                <a:cxn ang="0">
                  <a:pos x="238" y="22"/>
                </a:cxn>
                <a:cxn ang="0">
                  <a:pos x="237" y="21"/>
                </a:cxn>
                <a:cxn ang="0">
                  <a:pos x="233" y="19"/>
                </a:cxn>
                <a:cxn ang="0">
                  <a:pos x="226" y="17"/>
                </a:cxn>
                <a:cxn ang="0">
                  <a:pos x="217" y="14"/>
                </a:cxn>
                <a:cxn ang="0">
                  <a:pos x="206" y="10"/>
                </a:cxn>
                <a:cxn ang="0">
                  <a:pos x="194" y="7"/>
                </a:cxn>
                <a:cxn ang="0">
                  <a:pos x="180" y="4"/>
                </a:cxn>
                <a:cxn ang="0">
                  <a:pos x="164" y="1"/>
                </a:cxn>
                <a:cxn ang="0">
                  <a:pos x="146" y="0"/>
                </a:cxn>
                <a:cxn ang="0">
                  <a:pos x="127" y="0"/>
                </a:cxn>
                <a:cxn ang="0">
                  <a:pos x="108" y="2"/>
                </a:cxn>
                <a:cxn ang="0">
                  <a:pos x="87" y="5"/>
                </a:cxn>
                <a:cxn ang="0">
                  <a:pos x="66" y="11"/>
                </a:cxn>
                <a:cxn ang="0">
                  <a:pos x="44" y="19"/>
                </a:cxn>
                <a:cxn ang="0">
                  <a:pos x="22" y="30"/>
                </a:cxn>
                <a:cxn ang="0">
                  <a:pos x="0" y="45"/>
                </a:cxn>
                <a:cxn ang="0">
                  <a:pos x="0" y="947"/>
                </a:cxn>
                <a:cxn ang="0">
                  <a:pos x="1" y="947"/>
                </a:cxn>
                <a:cxn ang="0">
                  <a:pos x="6" y="947"/>
                </a:cxn>
                <a:cxn ang="0">
                  <a:pos x="13" y="946"/>
                </a:cxn>
                <a:cxn ang="0">
                  <a:pos x="22" y="945"/>
                </a:cxn>
                <a:cxn ang="0">
                  <a:pos x="33" y="943"/>
                </a:cxn>
                <a:cxn ang="0">
                  <a:pos x="47" y="941"/>
                </a:cxn>
                <a:cxn ang="0">
                  <a:pos x="62" y="938"/>
                </a:cxn>
                <a:cxn ang="0">
                  <a:pos x="78" y="934"/>
                </a:cxn>
                <a:cxn ang="0">
                  <a:pos x="96" y="928"/>
                </a:cxn>
                <a:cxn ang="0">
                  <a:pos x="115" y="922"/>
                </a:cxn>
                <a:cxn ang="0">
                  <a:pos x="135" y="915"/>
                </a:cxn>
                <a:cxn ang="0">
                  <a:pos x="155" y="906"/>
                </a:cxn>
                <a:cxn ang="0">
                  <a:pos x="176" y="896"/>
                </a:cxn>
                <a:cxn ang="0">
                  <a:pos x="197" y="884"/>
                </a:cxn>
                <a:cxn ang="0">
                  <a:pos x="217" y="871"/>
                </a:cxn>
                <a:cxn ang="0">
                  <a:pos x="238" y="856"/>
                </a:cxn>
                <a:cxn ang="0">
                  <a:pos x="238" y="22"/>
                </a:cxn>
              </a:cxnLst>
              <a:rect l="0" t="0" r="r" b="b"/>
              <a:pathLst>
                <a:path w="238" h="947">
                  <a:moveTo>
                    <a:pt x="238" y="22"/>
                  </a:moveTo>
                  <a:lnTo>
                    <a:pt x="237" y="21"/>
                  </a:lnTo>
                  <a:lnTo>
                    <a:pt x="233" y="19"/>
                  </a:lnTo>
                  <a:lnTo>
                    <a:pt x="226" y="17"/>
                  </a:lnTo>
                  <a:lnTo>
                    <a:pt x="217" y="14"/>
                  </a:lnTo>
                  <a:lnTo>
                    <a:pt x="206" y="10"/>
                  </a:lnTo>
                  <a:lnTo>
                    <a:pt x="194" y="7"/>
                  </a:lnTo>
                  <a:lnTo>
                    <a:pt x="180" y="4"/>
                  </a:lnTo>
                  <a:lnTo>
                    <a:pt x="164" y="1"/>
                  </a:lnTo>
                  <a:lnTo>
                    <a:pt x="146" y="0"/>
                  </a:lnTo>
                  <a:lnTo>
                    <a:pt x="127" y="0"/>
                  </a:lnTo>
                  <a:lnTo>
                    <a:pt x="108" y="2"/>
                  </a:lnTo>
                  <a:lnTo>
                    <a:pt x="87" y="5"/>
                  </a:lnTo>
                  <a:lnTo>
                    <a:pt x="66" y="11"/>
                  </a:lnTo>
                  <a:lnTo>
                    <a:pt x="44" y="19"/>
                  </a:lnTo>
                  <a:lnTo>
                    <a:pt x="22" y="30"/>
                  </a:lnTo>
                  <a:lnTo>
                    <a:pt x="0" y="45"/>
                  </a:lnTo>
                  <a:lnTo>
                    <a:pt x="0" y="947"/>
                  </a:lnTo>
                  <a:lnTo>
                    <a:pt x="1" y="947"/>
                  </a:lnTo>
                  <a:lnTo>
                    <a:pt x="6" y="947"/>
                  </a:lnTo>
                  <a:lnTo>
                    <a:pt x="13" y="946"/>
                  </a:lnTo>
                  <a:lnTo>
                    <a:pt x="22" y="945"/>
                  </a:lnTo>
                  <a:lnTo>
                    <a:pt x="33" y="943"/>
                  </a:lnTo>
                  <a:lnTo>
                    <a:pt x="47" y="941"/>
                  </a:lnTo>
                  <a:lnTo>
                    <a:pt x="62" y="938"/>
                  </a:lnTo>
                  <a:lnTo>
                    <a:pt x="78" y="934"/>
                  </a:lnTo>
                  <a:lnTo>
                    <a:pt x="96" y="928"/>
                  </a:lnTo>
                  <a:lnTo>
                    <a:pt x="115" y="922"/>
                  </a:lnTo>
                  <a:lnTo>
                    <a:pt x="135" y="915"/>
                  </a:lnTo>
                  <a:lnTo>
                    <a:pt x="155" y="906"/>
                  </a:lnTo>
                  <a:lnTo>
                    <a:pt x="176" y="896"/>
                  </a:lnTo>
                  <a:lnTo>
                    <a:pt x="197" y="884"/>
                  </a:lnTo>
                  <a:lnTo>
                    <a:pt x="217" y="871"/>
                  </a:lnTo>
                  <a:lnTo>
                    <a:pt x="238" y="856"/>
                  </a:lnTo>
                  <a:lnTo>
                    <a:pt x="238" y="2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76" name="Freeform 356"/>
            <p:cNvSpPr>
              <a:spLocks/>
            </p:cNvSpPr>
            <p:nvPr/>
          </p:nvSpPr>
          <p:spPr bwMode="auto">
            <a:xfrm>
              <a:off x="3927" y="3288"/>
              <a:ext cx="23" cy="89"/>
            </a:xfrm>
            <a:custGeom>
              <a:avLst/>
              <a:gdLst/>
              <a:ahLst/>
              <a:cxnLst>
                <a:cxn ang="0">
                  <a:pos x="203" y="18"/>
                </a:cxn>
                <a:cxn ang="0">
                  <a:pos x="202" y="17"/>
                </a:cxn>
                <a:cxn ang="0">
                  <a:pos x="199" y="16"/>
                </a:cxn>
                <a:cxn ang="0">
                  <a:pos x="193" y="14"/>
                </a:cxn>
                <a:cxn ang="0">
                  <a:pos x="186" y="11"/>
                </a:cxn>
                <a:cxn ang="0">
                  <a:pos x="177" y="8"/>
                </a:cxn>
                <a:cxn ang="0">
                  <a:pos x="166" y="5"/>
                </a:cxn>
                <a:cxn ang="0">
                  <a:pos x="153" y="3"/>
                </a:cxn>
                <a:cxn ang="0">
                  <a:pos x="140" y="1"/>
                </a:cxn>
                <a:cxn ang="0">
                  <a:pos x="125" y="0"/>
                </a:cxn>
                <a:cxn ang="0">
                  <a:pos x="109" y="0"/>
                </a:cxn>
                <a:cxn ang="0">
                  <a:pos x="92" y="1"/>
                </a:cxn>
                <a:cxn ang="0">
                  <a:pos x="74" y="4"/>
                </a:cxn>
                <a:cxn ang="0">
                  <a:pos x="57" y="9"/>
                </a:cxn>
                <a:cxn ang="0">
                  <a:pos x="37" y="16"/>
                </a:cxn>
                <a:cxn ang="0">
                  <a:pos x="19" y="26"/>
                </a:cxn>
                <a:cxn ang="0">
                  <a:pos x="0" y="38"/>
                </a:cxn>
                <a:cxn ang="0">
                  <a:pos x="0" y="799"/>
                </a:cxn>
                <a:cxn ang="0">
                  <a:pos x="1" y="799"/>
                </a:cxn>
                <a:cxn ang="0">
                  <a:pos x="5" y="799"/>
                </a:cxn>
                <a:cxn ang="0">
                  <a:pos x="11" y="798"/>
                </a:cxn>
                <a:cxn ang="0">
                  <a:pos x="19" y="797"/>
                </a:cxn>
                <a:cxn ang="0">
                  <a:pos x="28" y="796"/>
                </a:cxn>
                <a:cxn ang="0">
                  <a:pos x="41" y="794"/>
                </a:cxn>
                <a:cxn ang="0">
                  <a:pos x="53" y="791"/>
                </a:cxn>
                <a:cxn ang="0">
                  <a:pos x="67" y="786"/>
                </a:cxn>
                <a:cxn ang="0">
                  <a:pos x="82" y="782"/>
                </a:cxn>
                <a:cxn ang="0">
                  <a:pos x="99" y="777"/>
                </a:cxn>
                <a:cxn ang="0">
                  <a:pos x="116" y="771"/>
                </a:cxn>
                <a:cxn ang="0">
                  <a:pos x="133" y="763"/>
                </a:cxn>
                <a:cxn ang="0">
                  <a:pos x="150" y="755"/>
                </a:cxn>
                <a:cxn ang="0">
                  <a:pos x="169" y="745"/>
                </a:cxn>
                <a:cxn ang="0">
                  <a:pos x="186" y="733"/>
                </a:cxn>
                <a:cxn ang="0">
                  <a:pos x="203" y="720"/>
                </a:cxn>
                <a:cxn ang="0">
                  <a:pos x="203" y="18"/>
                </a:cxn>
              </a:cxnLst>
              <a:rect l="0" t="0" r="r" b="b"/>
              <a:pathLst>
                <a:path w="203" h="799">
                  <a:moveTo>
                    <a:pt x="203" y="18"/>
                  </a:moveTo>
                  <a:lnTo>
                    <a:pt x="202" y="17"/>
                  </a:lnTo>
                  <a:lnTo>
                    <a:pt x="199" y="16"/>
                  </a:lnTo>
                  <a:lnTo>
                    <a:pt x="193" y="14"/>
                  </a:lnTo>
                  <a:lnTo>
                    <a:pt x="186" y="11"/>
                  </a:lnTo>
                  <a:lnTo>
                    <a:pt x="177" y="8"/>
                  </a:lnTo>
                  <a:lnTo>
                    <a:pt x="166" y="5"/>
                  </a:lnTo>
                  <a:lnTo>
                    <a:pt x="153" y="3"/>
                  </a:lnTo>
                  <a:lnTo>
                    <a:pt x="140" y="1"/>
                  </a:lnTo>
                  <a:lnTo>
                    <a:pt x="125" y="0"/>
                  </a:lnTo>
                  <a:lnTo>
                    <a:pt x="109" y="0"/>
                  </a:lnTo>
                  <a:lnTo>
                    <a:pt x="92" y="1"/>
                  </a:lnTo>
                  <a:lnTo>
                    <a:pt x="74" y="4"/>
                  </a:lnTo>
                  <a:lnTo>
                    <a:pt x="57" y="9"/>
                  </a:lnTo>
                  <a:lnTo>
                    <a:pt x="37" y="16"/>
                  </a:lnTo>
                  <a:lnTo>
                    <a:pt x="19" y="26"/>
                  </a:lnTo>
                  <a:lnTo>
                    <a:pt x="0" y="38"/>
                  </a:lnTo>
                  <a:lnTo>
                    <a:pt x="0" y="799"/>
                  </a:lnTo>
                  <a:lnTo>
                    <a:pt x="1" y="799"/>
                  </a:lnTo>
                  <a:lnTo>
                    <a:pt x="5" y="799"/>
                  </a:lnTo>
                  <a:lnTo>
                    <a:pt x="11" y="798"/>
                  </a:lnTo>
                  <a:lnTo>
                    <a:pt x="19" y="797"/>
                  </a:lnTo>
                  <a:lnTo>
                    <a:pt x="28" y="796"/>
                  </a:lnTo>
                  <a:lnTo>
                    <a:pt x="41" y="794"/>
                  </a:lnTo>
                  <a:lnTo>
                    <a:pt x="53" y="791"/>
                  </a:lnTo>
                  <a:lnTo>
                    <a:pt x="67" y="786"/>
                  </a:lnTo>
                  <a:lnTo>
                    <a:pt x="82" y="782"/>
                  </a:lnTo>
                  <a:lnTo>
                    <a:pt x="99" y="777"/>
                  </a:lnTo>
                  <a:lnTo>
                    <a:pt x="116" y="771"/>
                  </a:lnTo>
                  <a:lnTo>
                    <a:pt x="133" y="763"/>
                  </a:lnTo>
                  <a:lnTo>
                    <a:pt x="150" y="755"/>
                  </a:lnTo>
                  <a:lnTo>
                    <a:pt x="169" y="745"/>
                  </a:lnTo>
                  <a:lnTo>
                    <a:pt x="186" y="733"/>
                  </a:lnTo>
                  <a:lnTo>
                    <a:pt x="203" y="720"/>
                  </a:lnTo>
                  <a:lnTo>
                    <a:pt x="203" y="1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77" name="Freeform 357"/>
            <p:cNvSpPr>
              <a:spLocks/>
            </p:cNvSpPr>
            <p:nvPr/>
          </p:nvSpPr>
          <p:spPr bwMode="auto">
            <a:xfrm>
              <a:off x="3928" y="3289"/>
              <a:ext cx="19" cy="72"/>
            </a:xfrm>
            <a:custGeom>
              <a:avLst/>
              <a:gdLst/>
              <a:ahLst/>
              <a:cxnLst>
                <a:cxn ang="0">
                  <a:pos x="171" y="15"/>
                </a:cxn>
                <a:cxn ang="0">
                  <a:pos x="170" y="15"/>
                </a:cxn>
                <a:cxn ang="0">
                  <a:pos x="167" y="13"/>
                </a:cxn>
                <a:cxn ang="0">
                  <a:pos x="163" y="11"/>
                </a:cxn>
                <a:cxn ang="0">
                  <a:pos x="157" y="9"/>
                </a:cxn>
                <a:cxn ang="0">
                  <a:pos x="149" y="7"/>
                </a:cxn>
                <a:cxn ang="0">
                  <a:pos x="139" y="4"/>
                </a:cxn>
                <a:cxn ang="0">
                  <a:pos x="129" y="2"/>
                </a:cxn>
                <a:cxn ang="0">
                  <a:pos x="118" y="0"/>
                </a:cxn>
                <a:cxn ang="0">
                  <a:pos x="105" y="0"/>
                </a:cxn>
                <a:cxn ang="0">
                  <a:pos x="92" y="0"/>
                </a:cxn>
                <a:cxn ang="0">
                  <a:pos x="77" y="1"/>
                </a:cxn>
                <a:cxn ang="0">
                  <a:pos x="63" y="3"/>
                </a:cxn>
                <a:cxn ang="0">
                  <a:pos x="48" y="7"/>
                </a:cxn>
                <a:cxn ang="0">
                  <a:pos x="31" y="13"/>
                </a:cxn>
                <a:cxn ang="0">
                  <a:pos x="16" y="22"/>
                </a:cxn>
                <a:cxn ang="0">
                  <a:pos x="0" y="32"/>
                </a:cxn>
                <a:cxn ang="0">
                  <a:pos x="0" y="650"/>
                </a:cxn>
                <a:cxn ang="0">
                  <a:pos x="1" y="650"/>
                </a:cxn>
                <a:cxn ang="0">
                  <a:pos x="4" y="650"/>
                </a:cxn>
                <a:cxn ang="0">
                  <a:pos x="9" y="649"/>
                </a:cxn>
                <a:cxn ang="0">
                  <a:pos x="16" y="648"/>
                </a:cxn>
                <a:cxn ang="0">
                  <a:pos x="24" y="647"/>
                </a:cxn>
                <a:cxn ang="0">
                  <a:pos x="34" y="645"/>
                </a:cxn>
                <a:cxn ang="0">
                  <a:pos x="45" y="642"/>
                </a:cxn>
                <a:cxn ang="0">
                  <a:pos x="57" y="640"/>
                </a:cxn>
                <a:cxn ang="0">
                  <a:pos x="69" y="636"/>
                </a:cxn>
                <a:cxn ang="0">
                  <a:pos x="82" y="632"/>
                </a:cxn>
                <a:cxn ang="0">
                  <a:pos x="97" y="627"/>
                </a:cxn>
                <a:cxn ang="0">
                  <a:pos x="112" y="621"/>
                </a:cxn>
                <a:cxn ang="0">
                  <a:pos x="126" y="614"/>
                </a:cxn>
                <a:cxn ang="0">
                  <a:pos x="141" y="606"/>
                </a:cxn>
                <a:cxn ang="0">
                  <a:pos x="157" y="595"/>
                </a:cxn>
                <a:cxn ang="0">
                  <a:pos x="171" y="585"/>
                </a:cxn>
                <a:cxn ang="0">
                  <a:pos x="171" y="15"/>
                </a:cxn>
              </a:cxnLst>
              <a:rect l="0" t="0" r="r" b="b"/>
              <a:pathLst>
                <a:path w="171" h="650">
                  <a:moveTo>
                    <a:pt x="171" y="15"/>
                  </a:moveTo>
                  <a:lnTo>
                    <a:pt x="170" y="15"/>
                  </a:lnTo>
                  <a:lnTo>
                    <a:pt x="167" y="13"/>
                  </a:lnTo>
                  <a:lnTo>
                    <a:pt x="163" y="11"/>
                  </a:lnTo>
                  <a:lnTo>
                    <a:pt x="157" y="9"/>
                  </a:lnTo>
                  <a:lnTo>
                    <a:pt x="149" y="7"/>
                  </a:lnTo>
                  <a:lnTo>
                    <a:pt x="139" y="4"/>
                  </a:lnTo>
                  <a:lnTo>
                    <a:pt x="129" y="2"/>
                  </a:lnTo>
                  <a:lnTo>
                    <a:pt x="118" y="0"/>
                  </a:lnTo>
                  <a:lnTo>
                    <a:pt x="105" y="0"/>
                  </a:lnTo>
                  <a:lnTo>
                    <a:pt x="92" y="0"/>
                  </a:lnTo>
                  <a:lnTo>
                    <a:pt x="77" y="1"/>
                  </a:lnTo>
                  <a:lnTo>
                    <a:pt x="63" y="3"/>
                  </a:lnTo>
                  <a:lnTo>
                    <a:pt x="48" y="7"/>
                  </a:lnTo>
                  <a:lnTo>
                    <a:pt x="31" y="13"/>
                  </a:lnTo>
                  <a:lnTo>
                    <a:pt x="16" y="22"/>
                  </a:lnTo>
                  <a:lnTo>
                    <a:pt x="0" y="32"/>
                  </a:lnTo>
                  <a:lnTo>
                    <a:pt x="0" y="650"/>
                  </a:lnTo>
                  <a:lnTo>
                    <a:pt x="1" y="650"/>
                  </a:lnTo>
                  <a:lnTo>
                    <a:pt x="4" y="650"/>
                  </a:lnTo>
                  <a:lnTo>
                    <a:pt x="9" y="649"/>
                  </a:lnTo>
                  <a:lnTo>
                    <a:pt x="16" y="648"/>
                  </a:lnTo>
                  <a:lnTo>
                    <a:pt x="24" y="647"/>
                  </a:lnTo>
                  <a:lnTo>
                    <a:pt x="34" y="645"/>
                  </a:lnTo>
                  <a:lnTo>
                    <a:pt x="45" y="642"/>
                  </a:lnTo>
                  <a:lnTo>
                    <a:pt x="57" y="640"/>
                  </a:lnTo>
                  <a:lnTo>
                    <a:pt x="69" y="636"/>
                  </a:lnTo>
                  <a:lnTo>
                    <a:pt x="82" y="632"/>
                  </a:lnTo>
                  <a:lnTo>
                    <a:pt x="97" y="627"/>
                  </a:lnTo>
                  <a:lnTo>
                    <a:pt x="112" y="621"/>
                  </a:lnTo>
                  <a:lnTo>
                    <a:pt x="126" y="614"/>
                  </a:lnTo>
                  <a:lnTo>
                    <a:pt x="141" y="606"/>
                  </a:lnTo>
                  <a:lnTo>
                    <a:pt x="157" y="595"/>
                  </a:lnTo>
                  <a:lnTo>
                    <a:pt x="171" y="585"/>
                  </a:lnTo>
                  <a:lnTo>
                    <a:pt x="171" y="15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78" name="Freeform 358"/>
            <p:cNvSpPr>
              <a:spLocks/>
            </p:cNvSpPr>
            <p:nvPr/>
          </p:nvSpPr>
          <p:spPr bwMode="auto">
            <a:xfrm>
              <a:off x="3929" y="3289"/>
              <a:ext cx="15" cy="56"/>
            </a:xfrm>
            <a:custGeom>
              <a:avLst/>
              <a:gdLst/>
              <a:ahLst/>
              <a:cxnLst>
                <a:cxn ang="0">
                  <a:pos x="138" y="14"/>
                </a:cxn>
                <a:cxn ang="0">
                  <a:pos x="135" y="13"/>
                </a:cxn>
                <a:cxn ang="0">
                  <a:pos x="126" y="8"/>
                </a:cxn>
                <a:cxn ang="0">
                  <a:pos x="113" y="4"/>
                </a:cxn>
                <a:cxn ang="0">
                  <a:pos x="96" y="1"/>
                </a:cxn>
                <a:cxn ang="0">
                  <a:pos x="74" y="0"/>
                </a:cxn>
                <a:cxn ang="0">
                  <a:pos x="51" y="3"/>
                </a:cxn>
                <a:cxn ang="0">
                  <a:pos x="25" y="12"/>
                </a:cxn>
                <a:cxn ang="0">
                  <a:pos x="0" y="26"/>
                </a:cxn>
                <a:cxn ang="0">
                  <a:pos x="0" y="502"/>
                </a:cxn>
                <a:cxn ang="0">
                  <a:pos x="3" y="502"/>
                </a:cxn>
                <a:cxn ang="0">
                  <a:pos x="13" y="501"/>
                </a:cxn>
                <a:cxn ang="0">
                  <a:pos x="28" y="499"/>
                </a:cxn>
                <a:cxn ang="0">
                  <a:pos x="46" y="494"/>
                </a:cxn>
                <a:cxn ang="0">
                  <a:pos x="67" y="488"/>
                </a:cxn>
                <a:cxn ang="0">
                  <a:pos x="91" y="479"/>
                </a:cxn>
                <a:cxn ang="0">
                  <a:pos x="114" y="467"/>
                </a:cxn>
                <a:cxn ang="0">
                  <a:pos x="138" y="450"/>
                </a:cxn>
                <a:cxn ang="0">
                  <a:pos x="138" y="14"/>
                </a:cxn>
              </a:cxnLst>
              <a:rect l="0" t="0" r="r" b="b"/>
              <a:pathLst>
                <a:path w="138" h="502">
                  <a:moveTo>
                    <a:pt x="138" y="14"/>
                  </a:moveTo>
                  <a:lnTo>
                    <a:pt x="135" y="13"/>
                  </a:lnTo>
                  <a:lnTo>
                    <a:pt x="126" y="8"/>
                  </a:lnTo>
                  <a:lnTo>
                    <a:pt x="113" y="4"/>
                  </a:lnTo>
                  <a:lnTo>
                    <a:pt x="96" y="1"/>
                  </a:lnTo>
                  <a:lnTo>
                    <a:pt x="74" y="0"/>
                  </a:lnTo>
                  <a:lnTo>
                    <a:pt x="51" y="3"/>
                  </a:lnTo>
                  <a:lnTo>
                    <a:pt x="25" y="12"/>
                  </a:lnTo>
                  <a:lnTo>
                    <a:pt x="0" y="26"/>
                  </a:lnTo>
                  <a:lnTo>
                    <a:pt x="0" y="502"/>
                  </a:lnTo>
                  <a:lnTo>
                    <a:pt x="3" y="502"/>
                  </a:lnTo>
                  <a:lnTo>
                    <a:pt x="13" y="501"/>
                  </a:lnTo>
                  <a:lnTo>
                    <a:pt x="28" y="499"/>
                  </a:lnTo>
                  <a:lnTo>
                    <a:pt x="46" y="494"/>
                  </a:lnTo>
                  <a:lnTo>
                    <a:pt x="67" y="488"/>
                  </a:lnTo>
                  <a:lnTo>
                    <a:pt x="91" y="479"/>
                  </a:lnTo>
                  <a:lnTo>
                    <a:pt x="114" y="467"/>
                  </a:lnTo>
                  <a:lnTo>
                    <a:pt x="138" y="450"/>
                  </a:lnTo>
                  <a:lnTo>
                    <a:pt x="138" y="1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79" name="Freeform 359"/>
            <p:cNvSpPr>
              <a:spLocks/>
            </p:cNvSpPr>
            <p:nvPr/>
          </p:nvSpPr>
          <p:spPr bwMode="auto">
            <a:xfrm>
              <a:off x="3929" y="3290"/>
              <a:ext cx="12" cy="40"/>
            </a:xfrm>
            <a:custGeom>
              <a:avLst/>
              <a:gdLst/>
              <a:ahLst/>
              <a:cxnLst>
                <a:cxn ang="0">
                  <a:pos x="104" y="10"/>
                </a:cxn>
                <a:cxn ang="0">
                  <a:pos x="102" y="9"/>
                </a:cxn>
                <a:cxn ang="0">
                  <a:pos x="95" y="6"/>
                </a:cxn>
                <a:cxn ang="0">
                  <a:pos x="85" y="3"/>
                </a:cxn>
                <a:cxn ang="0">
                  <a:pos x="71" y="0"/>
                </a:cxn>
                <a:cxn ang="0">
                  <a:pos x="56" y="0"/>
                </a:cxn>
                <a:cxn ang="0">
                  <a:pos x="38" y="3"/>
                </a:cxn>
                <a:cxn ang="0">
                  <a:pos x="19" y="9"/>
                </a:cxn>
                <a:cxn ang="0">
                  <a:pos x="0" y="20"/>
                </a:cxn>
                <a:cxn ang="0">
                  <a:pos x="0" y="353"/>
                </a:cxn>
                <a:cxn ang="0">
                  <a:pos x="2" y="353"/>
                </a:cxn>
                <a:cxn ang="0">
                  <a:pos x="9" y="352"/>
                </a:cxn>
                <a:cxn ang="0">
                  <a:pos x="21" y="350"/>
                </a:cxn>
                <a:cxn ang="0">
                  <a:pos x="35" y="347"/>
                </a:cxn>
                <a:cxn ang="0">
                  <a:pos x="51" y="343"/>
                </a:cxn>
                <a:cxn ang="0">
                  <a:pos x="68" y="336"/>
                </a:cxn>
                <a:cxn ang="0">
                  <a:pos x="86" y="326"/>
                </a:cxn>
                <a:cxn ang="0">
                  <a:pos x="104" y="313"/>
                </a:cxn>
                <a:cxn ang="0">
                  <a:pos x="104" y="10"/>
                </a:cxn>
              </a:cxnLst>
              <a:rect l="0" t="0" r="r" b="b"/>
              <a:pathLst>
                <a:path w="104" h="353">
                  <a:moveTo>
                    <a:pt x="104" y="10"/>
                  </a:moveTo>
                  <a:lnTo>
                    <a:pt x="102" y="9"/>
                  </a:lnTo>
                  <a:lnTo>
                    <a:pt x="95" y="6"/>
                  </a:lnTo>
                  <a:lnTo>
                    <a:pt x="85" y="3"/>
                  </a:lnTo>
                  <a:lnTo>
                    <a:pt x="71" y="0"/>
                  </a:lnTo>
                  <a:lnTo>
                    <a:pt x="56" y="0"/>
                  </a:lnTo>
                  <a:lnTo>
                    <a:pt x="38" y="3"/>
                  </a:lnTo>
                  <a:lnTo>
                    <a:pt x="19" y="9"/>
                  </a:lnTo>
                  <a:lnTo>
                    <a:pt x="0" y="20"/>
                  </a:lnTo>
                  <a:lnTo>
                    <a:pt x="0" y="353"/>
                  </a:lnTo>
                  <a:lnTo>
                    <a:pt x="2" y="353"/>
                  </a:lnTo>
                  <a:lnTo>
                    <a:pt x="9" y="352"/>
                  </a:lnTo>
                  <a:lnTo>
                    <a:pt x="21" y="350"/>
                  </a:lnTo>
                  <a:lnTo>
                    <a:pt x="35" y="347"/>
                  </a:lnTo>
                  <a:lnTo>
                    <a:pt x="51" y="343"/>
                  </a:lnTo>
                  <a:lnTo>
                    <a:pt x="68" y="336"/>
                  </a:lnTo>
                  <a:lnTo>
                    <a:pt x="86" y="326"/>
                  </a:lnTo>
                  <a:lnTo>
                    <a:pt x="104" y="313"/>
                  </a:lnTo>
                  <a:lnTo>
                    <a:pt x="104" y="1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80" name="Freeform 360"/>
            <p:cNvSpPr>
              <a:spLocks/>
            </p:cNvSpPr>
            <p:nvPr/>
          </p:nvSpPr>
          <p:spPr bwMode="auto">
            <a:xfrm>
              <a:off x="3930" y="3291"/>
              <a:ext cx="8" cy="23"/>
            </a:xfrm>
            <a:custGeom>
              <a:avLst/>
              <a:gdLst/>
              <a:ahLst/>
              <a:cxnLst>
                <a:cxn ang="0">
                  <a:pos x="72" y="6"/>
                </a:cxn>
                <a:cxn ang="0">
                  <a:pos x="69" y="5"/>
                </a:cxn>
                <a:cxn ang="0">
                  <a:pos x="65" y="4"/>
                </a:cxn>
                <a:cxn ang="0">
                  <a:pos x="58" y="2"/>
                </a:cxn>
                <a:cxn ang="0">
                  <a:pos x="49" y="0"/>
                </a:cxn>
                <a:cxn ang="0">
                  <a:pos x="39" y="0"/>
                </a:cxn>
                <a:cxn ang="0">
                  <a:pos x="27" y="1"/>
                </a:cxn>
                <a:cxn ang="0">
                  <a:pos x="13" y="6"/>
                </a:cxn>
                <a:cxn ang="0">
                  <a:pos x="0" y="13"/>
                </a:cxn>
                <a:cxn ang="0">
                  <a:pos x="0" y="204"/>
                </a:cxn>
                <a:cxn ang="0">
                  <a:pos x="2" y="204"/>
                </a:cxn>
                <a:cxn ang="0">
                  <a:pos x="6" y="203"/>
                </a:cxn>
                <a:cxn ang="0">
                  <a:pos x="15" y="202"/>
                </a:cxn>
                <a:cxn ang="0">
                  <a:pos x="24" y="200"/>
                </a:cxn>
                <a:cxn ang="0">
                  <a:pos x="35" y="197"/>
                </a:cxn>
                <a:cxn ang="0">
                  <a:pos x="47" y="192"/>
                </a:cxn>
                <a:cxn ang="0">
                  <a:pos x="59" y="185"/>
                </a:cxn>
                <a:cxn ang="0">
                  <a:pos x="72" y="177"/>
                </a:cxn>
                <a:cxn ang="0">
                  <a:pos x="72" y="6"/>
                </a:cxn>
              </a:cxnLst>
              <a:rect l="0" t="0" r="r" b="b"/>
              <a:pathLst>
                <a:path w="72" h="204">
                  <a:moveTo>
                    <a:pt x="72" y="6"/>
                  </a:moveTo>
                  <a:lnTo>
                    <a:pt x="69" y="5"/>
                  </a:lnTo>
                  <a:lnTo>
                    <a:pt x="65" y="4"/>
                  </a:lnTo>
                  <a:lnTo>
                    <a:pt x="58" y="2"/>
                  </a:lnTo>
                  <a:lnTo>
                    <a:pt x="49" y="0"/>
                  </a:lnTo>
                  <a:lnTo>
                    <a:pt x="39" y="0"/>
                  </a:lnTo>
                  <a:lnTo>
                    <a:pt x="27" y="1"/>
                  </a:lnTo>
                  <a:lnTo>
                    <a:pt x="13" y="6"/>
                  </a:lnTo>
                  <a:lnTo>
                    <a:pt x="0" y="13"/>
                  </a:lnTo>
                  <a:lnTo>
                    <a:pt x="0" y="204"/>
                  </a:lnTo>
                  <a:lnTo>
                    <a:pt x="2" y="204"/>
                  </a:lnTo>
                  <a:lnTo>
                    <a:pt x="6" y="203"/>
                  </a:lnTo>
                  <a:lnTo>
                    <a:pt x="15" y="202"/>
                  </a:lnTo>
                  <a:lnTo>
                    <a:pt x="24" y="200"/>
                  </a:lnTo>
                  <a:lnTo>
                    <a:pt x="35" y="197"/>
                  </a:lnTo>
                  <a:lnTo>
                    <a:pt x="47" y="192"/>
                  </a:lnTo>
                  <a:lnTo>
                    <a:pt x="59" y="185"/>
                  </a:lnTo>
                  <a:lnTo>
                    <a:pt x="72" y="177"/>
                  </a:lnTo>
                  <a:lnTo>
                    <a:pt x="72" y="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81" name="Freeform 361"/>
            <p:cNvSpPr>
              <a:spLocks/>
            </p:cNvSpPr>
            <p:nvPr/>
          </p:nvSpPr>
          <p:spPr bwMode="auto">
            <a:xfrm>
              <a:off x="4025" y="3357"/>
              <a:ext cx="12" cy="11"/>
            </a:xfrm>
            <a:custGeom>
              <a:avLst/>
              <a:gdLst/>
              <a:ahLst/>
              <a:cxnLst>
                <a:cxn ang="0">
                  <a:pos x="52" y="104"/>
                </a:cxn>
                <a:cxn ang="0">
                  <a:pos x="62" y="103"/>
                </a:cxn>
                <a:cxn ang="0">
                  <a:pos x="73" y="100"/>
                </a:cxn>
                <a:cxn ang="0">
                  <a:pos x="81" y="95"/>
                </a:cxn>
                <a:cxn ang="0">
                  <a:pos x="89" y="89"/>
                </a:cxn>
                <a:cxn ang="0">
                  <a:pos x="95" y="81"/>
                </a:cxn>
                <a:cxn ang="0">
                  <a:pos x="100" y="72"/>
                </a:cxn>
                <a:cxn ang="0">
                  <a:pos x="103" y="62"/>
                </a:cxn>
                <a:cxn ang="0">
                  <a:pos x="104" y="52"/>
                </a:cxn>
                <a:cxn ang="0">
                  <a:pos x="103" y="41"/>
                </a:cxn>
                <a:cxn ang="0">
                  <a:pos x="100" y="31"/>
                </a:cxn>
                <a:cxn ang="0">
                  <a:pos x="95" y="22"/>
                </a:cxn>
                <a:cxn ang="0">
                  <a:pos x="89" y="15"/>
                </a:cxn>
                <a:cxn ang="0">
                  <a:pos x="81" y="8"/>
                </a:cxn>
                <a:cxn ang="0">
                  <a:pos x="73" y="4"/>
                </a:cxn>
                <a:cxn ang="0">
                  <a:pos x="62" y="1"/>
                </a:cxn>
                <a:cxn ang="0">
                  <a:pos x="52" y="0"/>
                </a:cxn>
                <a:cxn ang="0">
                  <a:pos x="42" y="1"/>
                </a:cxn>
                <a:cxn ang="0">
                  <a:pos x="32" y="4"/>
                </a:cxn>
                <a:cxn ang="0">
                  <a:pos x="24" y="8"/>
                </a:cxn>
                <a:cxn ang="0">
                  <a:pos x="16" y="15"/>
                </a:cxn>
                <a:cxn ang="0">
                  <a:pos x="9" y="22"/>
                </a:cxn>
                <a:cxn ang="0">
                  <a:pos x="4" y="31"/>
                </a:cxn>
                <a:cxn ang="0">
                  <a:pos x="1" y="41"/>
                </a:cxn>
                <a:cxn ang="0">
                  <a:pos x="0" y="52"/>
                </a:cxn>
                <a:cxn ang="0">
                  <a:pos x="1" y="62"/>
                </a:cxn>
                <a:cxn ang="0">
                  <a:pos x="4" y="72"/>
                </a:cxn>
                <a:cxn ang="0">
                  <a:pos x="9" y="81"/>
                </a:cxn>
                <a:cxn ang="0">
                  <a:pos x="16" y="89"/>
                </a:cxn>
                <a:cxn ang="0">
                  <a:pos x="24" y="95"/>
                </a:cxn>
                <a:cxn ang="0">
                  <a:pos x="32" y="100"/>
                </a:cxn>
                <a:cxn ang="0">
                  <a:pos x="42" y="103"/>
                </a:cxn>
                <a:cxn ang="0">
                  <a:pos x="52" y="104"/>
                </a:cxn>
              </a:cxnLst>
              <a:rect l="0" t="0" r="r" b="b"/>
              <a:pathLst>
                <a:path w="104" h="104">
                  <a:moveTo>
                    <a:pt x="52" y="104"/>
                  </a:moveTo>
                  <a:lnTo>
                    <a:pt x="62" y="103"/>
                  </a:lnTo>
                  <a:lnTo>
                    <a:pt x="73" y="100"/>
                  </a:lnTo>
                  <a:lnTo>
                    <a:pt x="81" y="95"/>
                  </a:lnTo>
                  <a:lnTo>
                    <a:pt x="89" y="89"/>
                  </a:lnTo>
                  <a:lnTo>
                    <a:pt x="95" y="81"/>
                  </a:lnTo>
                  <a:lnTo>
                    <a:pt x="100" y="72"/>
                  </a:lnTo>
                  <a:lnTo>
                    <a:pt x="103" y="62"/>
                  </a:lnTo>
                  <a:lnTo>
                    <a:pt x="104" y="52"/>
                  </a:lnTo>
                  <a:lnTo>
                    <a:pt x="103" y="41"/>
                  </a:lnTo>
                  <a:lnTo>
                    <a:pt x="100" y="31"/>
                  </a:lnTo>
                  <a:lnTo>
                    <a:pt x="95" y="22"/>
                  </a:lnTo>
                  <a:lnTo>
                    <a:pt x="89" y="15"/>
                  </a:lnTo>
                  <a:lnTo>
                    <a:pt x="81" y="8"/>
                  </a:lnTo>
                  <a:lnTo>
                    <a:pt x="73" y="4"/>
                  </a:lnTo>
                  <a:lnTo>
                    <a:pt x="62" y="1"/>
                  </a:lnTo>
                  <a:lnTo>
                    <a:pt x="52" y="0"/>
                  </a:lnTo>
                  <a:lnTo>
                    <a:pt x="42" y="1"/>
                  </a:lnTo>
                  <a:lnTo>
                    <a:pt x="32" y="4"/>
                  </a:lnTo>
                  <a:lnTo>
                    <a:pt x="24" y="8"/>
                  </a:lnTo>
                  <a:lnTo>
                    <a:pt x="16" y="15"/>
                  </a:lnTo>
                  <a:lnTo>
                    <a:pt x="9" y="22"/>
                  </a:lnTo>
                  <a:lnTo>
                    <a:pt x="4" y="31"/>
                  </a:lnTo>
                  <a:lnTo>
                    <a:pt x="1" y="41"/>
                  </a:lnTo>
                  <a:lnTo>
                    <a:pt x="0" y="52"/>
                  </a:lnTo>
                  <a:lnTo>
                    <a:pt x="1" y="62"/>
                  </a:lnTo>
                  <a:lnTo>
                    <a:pt x="4" y="72"/>
                  </a:lnTo>
                  <a:lnTo>
                    <a:pt x="9" y="81"/>
                  </a:lnTo>
                  <a:lnTo>
                    <a:pt x="16" y="89"/>
                  </a:lnTo>
                  <a:lnTo>
                    <a:pt x="24" y="95"/>
                  </a:lnTo>
                  <a:lnTo>
                    <a:pt x="32" y="100"/>
                  </a:lnTo>
                  <a:lnTo>
                    <a:pt x="42" y="103"/>
                  </a:lnTo>
                  <a:lnTo>
                    <a:pt x="52" y="10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82" name="Freeform 362"/>
            <p:cNvSpPr>
              <a:spLocks/>
            </p:cNvSpPr>
            <p:nvPr/>
          </p:nvSpPr>
          <p:spPr bwMode="auto">
            <a:xfrm>
              <a:off x="3990" y="3357"/>
              <a:ext cx="6" cy="6"/>
            </a:xfrm>
            <a:custGeom>
              <a:avLst/>
              <a:gdLst/>
              <a:ahLst/>
              <a:cxnLst>
                <a:cxn ang="0">
                  <a:pos x="25" y="52"/>
                </a:cxn>
                <a:cxn ang="0">
                  <a:pos x="35" y="50"/>
                </a:cxn>
                <a:cxn ang="0">
                  <a:pos x="44" y="44"/>
                </a:cxn>
                <a:cxn ang="0">
                  <a:pos x="50" y="36"/>
                </a:cxn>
                <a:cxn ang="0">
                  <a:pos x="52" y="25"/>
                </a:cxn>
                <a:cxn ang="0">
                  <a:pos x="50" y="15"/>
                </a:cxn>
                <a:cxn ang="0">
                  <a:pos x="44" y="7"/>
                </a:cxn>
                <a:cxn ang="0">
                  <a:pos x="35" y="2"/>
                </a:cxn>
                <a:cxn ang="0">
                  <a:pos x="25" y="0"/>
                </a:cxn>
                <a:cxn ang="0">
                  <a:pos x="15" y="2"/>
                </a:cxn>
                <a:cxn ang="0">
                  <a:pos x="7" y="7"/>
                </a:cxn>
                <a:cxn ang="0">
                  <a:pos x="2" y="15"/>
                </a:cxn>
                <a:cxn ang="0">
                  <a:pos x="0" y="25"/>
                </a:cxn>
                <a:cxn ang="0">
                  <a:pos x="2" y="36"/>
                </a:cxn>
                <a:cxn ang="0">
                  <a:pos x="7" y="44"/>
                </a:cxn>
                <a:cxn ang="0">
                  <a:pos x="15" y="50"/>
                </a:cxn>
                <a:cxn ang="0">
                  <a:pos x="25" y="52"/>
                </a:cxn>
              </a:cxnLst>
              <a:rect l="0" t="0" r="r" b="b"/>
              <a:pathLst>
                <a:path w="52" h="52">
                  <a:moveTo>
                    <a:pt x="25" y="52"/>
                  </a:moveTo>
                  <a:lnTo>
                    <a:pt x="35" y="50"/>
                  </a:lnTo>
                  <a:lnTo>
                    <a:pt x="44" y="44"/>
                  </a:lnTo>
                  <a:lnTo>
                    <a:pt x="50" y="36"/>
                  </a:lnTo>
                  <a:lnTo>
                    <a:pt x="52" y="25"/>
                  </a:lnTo>
                  <a:lnTo>
                    <a:pt x="50" y="15"/>
                  </a:lnTo>
                  <a:lnTo>
                    <a:pt x="44" y="7"/>
                  </a:lnTo>
                  <a:lnTo>
                    <a:pt x="35" y="2"/>
                  </a:lnTo>
                  <a:lnTo>
                    <a:pt x="25" y="0"/>
                  </a:lnTo>
                  <a:lnTo>
                    <a:pt x="15" y="2"/>
                  </a:lnTo>
                  <a:lnTo>
                    <a:pt x="7" y="7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6"/>
                  </a:lnTo>
                  <a:lnTo>
                    <a:pt x="7" y="44"/>
                  </a:lnTo>
                  <a:lnTo>
                    <a:pt x="15" y="50"/>
                  </a:lnTo>
                  <a:lnTo>
                    <a:pt x="25" y="5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83" name="Freeform 363"/>
            <p:cNvSpPr>
              <a:spLocks/>
            </p:cNvSpPr>
            <p:nvPr/>
          </p:nvSpPr>
          <p:spPr bwMode="auto">
            <a:xfrm>
              <a:off x="4000" y="3357"/>
              <a:ext cx="5" cy="6"/>
            </a:xfrm>
            <a:custGeom>
              <a:avLst/>
              <a:gdLst/>
              <a:ahLst/>
              <a:cxnLst>
                <a:cxn ang="0">
                  <a:pos x="27" y="52"/>
                </a:cxn>
                <a:cxn ang="0">
                  <a:pos x="37" y="50"/>
                </a:cxn>
                <a:cxn ang="0">
                  <a:pos x="45" y="45"/>
                </a:cxn>
                <a:cxn ang="0">
                  <a:pos x="50" y="37"/>
                </a:cxn>
                <a:cxn ang="0">
                  <a:pos x="52" y="26"/>
                </a:cxn>
                <a:cxn ang="0">
                  <a:pos x="50" y="16"/>
                </a:cxn>
                <a:cxn ang="0">
                  <a:pos x="45" y="8"/>
                </a:cxn>
                <a:cxn ang="0">
                  <a:pos x="37" y="2"/>
                </a:cxn>
                <a:cxn ang="0">
                  <a:pos x="27" y="0"/>
                </a:cxn>
                <a:cxn ang="0">
                  <a:pos x="17" y="2"/>
                </a:cxn>
                <a:cxn ang="0">
                  <a:pos x="8" y="8"/>
                </a:cxn>
                <a:cxn ang="0">
                  <a:pos x="2" y="16"/>
                </a:cxn>
                <a:cxn ang="0">
                  <a:pos x="0" y="26"/>
                </a:cxn>
                <a:cxn ang="0">
                  <a:pos x="2" y="37"/>
                </a:cxn>
                <a:cxn ang="0">
                  <a:pos x="8" y="45"/>
                </a:cxn>
                <a:cxn ang="0">
                  <a:pos x="17" y="50"/>
                </a:cxn>
                <a:cxn ang="0">
                  <a:pos x="27" y="52"/>
                </a:cxn>
              </a:cxnLst>
              <a:rect l="0" t="0" r="r" b="b"/>
              <a:pathLst>
                <a:path w="52" h="52">
                  <a:moveTo>
                    <a:pt x="27" y="52"/>
                  </a:moveTo>
                  <a:lnTo>
                    <a:pt x="37" y="50"/>
                  </a:lnTo>
                  <a:lnTo>
                    <a:pt x="45" y="45"/>
                  </a:lnTo>
                  <a:lnTo>
                    <a:pt x="50" y="37"/>
                  </a:lnTo>
                  <a:lnTo>
                    <a:pt x="52" y="26"/>
                  </a:lnTo>
                  <a:lnTo>
                    <a:pt x="50" y="16"/>
                  </a:lnTo>
                  <a:lnTo>
                    <a:pt x="45" y="8"/>
                  </a:lnTo>
                  <a:lnTo>
                    <a:pt x="37" y="2"/>
                  </a:lnTo>
                  <a:lnTo>
                    <a:pt x="27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2" y="37"/>
                  </a:lnTo>
                  <a:lnTo>
                    <a:pt x="8" y="45"/>
                  </a:lnTo>
                  <a:lnTo>
                    <a:pt x="17" y="50"/>
                  </a:lnTo>
                  <a:lnTo>
                    <a:pt x="27" y="5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84" name="Freeform 364"/>
            <p:cNvSpPr>
              <a:spLocks/>
            </p:cNvSpPr>
            <p:nvPr/>
          </p:nvSpPr>
          <p:spPr bwMode="auto">
            <a:xfrm>
              <a:off x="3961" y="3278"/>
              <a:ext cx="16" cy="79"/>
            </a:xfrm>
            <a:custGeom>
              <a:avLst/>
              <a:gdLst/>
              <a:ahLst/>
              <a:cxnLst>
                <a:cxn ang="0">
                  <a:pos x="46" y="14"/>
                </a:cxn>
                <a:cxn ang="0">
                  <a:pos x="42" y="29"/>
                </a:cxn>
                <a:cxn ang="0">
                  <a:pos x="32" y="68"/>
                </a:cxn>
                <a:cxn ang="0">
                  <a:pos x="18" y="132"/>
                </a:cxn>
                <a:cxn ang="0">
                  <a:pos x="7" y="217"/>
                </a:cxn>
                <a:cxn ang="0">
                  <a:pos x="0" y="319"/>
                </a:cxn>
                <a:cxn ang="0">
                  <a:pos x="1" y="438"/>
                </a:cxn>
                <a:cxn ang="0">
                  <a:pos x="13" y="570"/>
                </a:cxn>
                <a:cxn ang="0">
                  <a:pos x="41" y="712"/>
                </a:cxn>
                <a:cxn ang="0">
                  <a:pos x="143" y="707"/>
                </a:cxn>
                <a:cxn ang="0">
                  <a:pos x="139" y="685"/>
                </a:cxn>
                <a:cxn ang="0">
                  <a:pos x="128" y="628"/>
                </a:cxn>
                <a:cxn ang="0">
                  <a:pos x="116" y="543"/>
                </a:cxn>
                <a:cxn ang="0">
                  <a:pos x="105" y="439"/>
                </a:cxn>
                <a:cxn ang="0">
                  <a:pos x="99" y="324"/>
                </a:cxn>
                <a:cxn ang="0">
                  <a:pos x="102" y="209"/>
                </a:cxn>
                <a:cxn ang="0">
                  <a:pos x="117" y="100"/>
                </a:cxn>
                <a:cxn ang="0">
                  <a:pos x="148" y="8"/>
                </a:cxn>
                <a:cxn ang="0">
                  <a:pos x="148" y="7"/>
                </a:cxn>
                <a:cxn ang="0">
                  <a:pos x="148" y="5"/>
                </a:cxn>
                <a:cxn ang="0">
                  <a:pos x="146" y="3"/>
                </a:cxn>
                <a:cxn ang="0">
                  <a:pos x="140" y="0"/>
                </a:cxn>
                <a:cxn ang="0">
                  <a:pos x="127" y="0"/>
                </a:cxn>
                <a:cxn ang="0">
                  <a:pos x="109" y="1"/>
                </a:cxn>
                <a:cxn ang="0">
                  <a:pos x="83" y="6"/>
                </a:cxn>
                <a:cxn ang="0">
                  <a:pos x="46" y="14"/>
                </a:cxn>
              </a:cxnLst>
              <a:rect l="0" t="0" r="r" b="b"/>
              <a:pathLst>
                <a:path w="148" h="712">
                  <a:moveTo>
                    <a:pt x="46" y="14"/>
                  </a:moveTo>
                  <a:lnTo>
                    <a:pt x="42" y="29"/>
                  </a:lnTo>
                  <a:lnTo>
                    <a:pt x="32" y="68"/>
                  </a:lnTo>
                  <a:lnTo>
                    <a:pt x="18" y="132"/>
                  </a:lnTo>
                  <a:lnTo>
                    <a:pt x="7" y="217"/>
                  </a:lnTo>
                  <a:lnTo>
                    <a:pt x="0" y="319"/>
                  </a:lnTo>
                  <a:lnTo>
                    <a:pt x="1" y="438"/>
                  </a:lnTo>
                  <a:lnTo>
                    <a:pt x="13" y="570"/>
                  </a:lnTo>
                  <a:lnTo>
                    <a:pt x="41" y="712"/>
                  </a:lnTo>
                  <a:lnTo>
                    <a:pt x="143" y="707"/>
                  </a:lnTo>
                  <a:lnTo>
                    <a:pt x="139" y="685"/>
                  </a:lnTo>
                  <a:lnTo>
                    <a:pt x="128" y="628"/>
                  </a:lnTo>
                  <a:lnTo>
                    <a:pt x="116" y="543"/>
                  </a:lnTo>
                  <a:lnTo>
                    <a:pt x="105" y="439"/>
                  </a:lnTo>
                  <a:lnTo>
                    <a:pt x="99" y="324"/>
                  </a:lnTo>
                  <a:lnTo>
                    <a:pt x="102" y="209"/>
                  </a:lnTo>
                  <a:lnTo>
                    <a:pt x="117" y="100"/>
                  </a:lnTo>
                  <a:lnTo>
                    <a:pt x="148" y="8"/>
                  </a:lnTo>
                  <a:lnTo>
                    <a:pt x="148" y="7"/>
                  </a:lnTo>
                  <a:lnTo>
                    <a:pt x="148" y="5"/>
                  </a:lnTo>
                  <a:lnTo>
                    <a:pt x="146" y="3"/>
                  </a:lnTo>
                  <a:lnTo>
                    <a:pt x="140" y="0"/>
                  </a:lnTo>
                  <a:lnTo>
                    <a:pt x="127" y="0"/>
                  </a:lnTo>
                  <a:lnTo>
                    <a:pt x="109" y="1"/>
                  </a:lnTo>
                  <a:lnTo>
                    <a:pt x="83" y="6"/>
                  </a:lnTo>
                  <a:lnTo>
                    <a:pt x="46" y="1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85" name="Freeform 365"/>
            <p:cNvSpPr>
              <a:spLocks/>
            </p:cNvSpPr>
            <p:nvPr/>
          </p:nvSpPr>
          <p:spPr bwMode="auto">
            <a:xfrm>
              <a:off x="4045" y="3268"/>
              <a:ext cx="23" cy="88"/>
            </a:xfrm>
            <a:custGeom>
              <a:avLst/>
              <a:gdLst/>
              <a:ahLst/>
              <a:cxnLst>
                <a:cxn ang="0">
                  <a:pos x="201" y="5"/>
                </a:cxn>
                <a:cxn ang="0">
                  <a:pos x="196" y="10"/>
                </a:cxn>
                <a:cxn ang="0">
                  <a:pos x="183" y="31"/>
                </a:cxn>
                <a:cxn ang="0">
                  <a:pos x="165" y="73"/>
                </a:cxn>
                <a:cxn ang="0">
                  <a:pos x="148" y="140"/>
                </a:cxn>
                <a:cxn ang="0">
                  <a:pos x="134" y="240"/>
                </a:cxn>
                <a:cxn ang="0">
                  <a:pos x="127" y="379"/>
                </a:cxn>
                <a:cxn ang="0">
                  <a:pos x="131" y="561"/>
                </a:cxn>
                <a:cxn ang="0">
                  <a:pos x="150" y="795"/>
                </a:cxn>
                <a:cxn ang="0">
                  <a:pos x="37" y="795"/>
                </a:cxn>
                <a:cxn ang="0">
                  <a:pos x="33" y="771"/>
                </a:cxn>
                <a:cxn ang="0">
                  <a:pos x="24" y="707"/>
                </a:cxn>
                <a:cxn ang="0">
                  <a:pos x="13" y="611"/>
                </a:cxn>
                <a:cxn ang="0">
                  <a:pos x="3" y="493"/>
                </a:cxn>
                <a:cxn ang="0">
                  <a:pos x="0" y="363"/>
                </a:cxn>
                <a:cxn ang="0">
                  <a:pos x="7" y="231"/>
                </a:cxn>
                <a:cxn ang="0">
                  <a:pos x="28" y="107"/>
                </a:cxn>
                <a:cxn ang="0">
                  <a:pos x="66" y="0"/>
                </a:cxn>
                <a:cxn ang="0">
                  <a:pos x="201" y="5"/>
                </a:cxn>
              </a:cxnLst>
              <a:rect l="0" t="0" r="r" b="b"/>
              <a:pathLst>
                <a:path w="201" h="795">
                  <a:moveTo>
                    <a:pt x="201" y="5"/>
                  </a:moveTo>
                  <a:lnTo>
                    <a:pt x="196" y="10"/>
                  </a:lnTo>
                  <a:lnTo>
                    <a:pt x="183" y="31"/>
                  </a:lnTo>
                  <a:lnTo>
                    <a:pt x="165" y="73"/>
                  </a:lnTo>
                  <a:lnTo>
                    <a:pt x="148" y="140"/>
                  </a:lnTo>
                  <a:lnTo>
                    <a:pt x="134" y="240"/>
                  </a:lnTo>
                  <a:lnTo>
                    <a:pt x="127" y="379"/>
                  </a:lnTo>
                  <a:lnTo>
                    <a:pt x="131" y="561"/>
                  </a:lnTo>
                  <a:lnTo>
                    <a:pt x="150" y="795"/>
                  </a:lnTo>
                  <a:lnTo>
                    <a:pt x="37" y="795"/>
                  </a:lnTo>
                  <a:lnTo>
                    <a:pt x="33" y="771"/>
                  </a:lnTo>
                  <a:lnTo>
                    <a:pt x="24" y="707"/>
                  </a:lnTo>
                  <a:lnTo>
                    <a:pt x="13" y="611"/>
                  </a:lnTo>
                  <a:lnTo>
                    <a:pt x="3" y="493"/>
                  </a:lnTo>
                  <a:lnTo>
                    <a:pt x="0" y="363"/>
                  </a:lnTo>
                  <a:lnTo>
                    <a:pt x="7" y="231"/>
                  </a:lnTo>
                  <a:lnTo>
                    <a:pt x="28" y="107"/>
                  </a:lnTo>
                  <a:lnTo>
                    <a:pt x="66" y="0"/>
                  </a:lnTo>
                  <a:lnTo>
                    <a:pt x="201" y="5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86" name="Freeform 366"/>
            <p:cNvSpPr>
              <a:spLocks/>
            </p:cNvSpPr>
            <p:nvPr/>
          </p:nvSpPr>
          <p:spPr bwMode="auto">
            <a:xfrm>
              <a:off x="3961" y="3282"/>
              <a:ext cx="15" cy="69"/>
            </a:xfrm>
            <a:custGeom>
              <a:avLst/>
              <a:gdLst/>
              <a:ahLst/>
              <a:cxnLst>
                <a:cxn ang="0">
                  <a:pos x="41" y="12"/>
                </a:cxn>
                <a:cxn ang="0">
                  <a:pos x="37" y="24"/>
                </a:cxn>
                <a:cxn ang="0">
                  <a:pos x="29" y="59"/>
                </a:cxn>
                <a:cxn ang="0">
                  <a:pos x="18" y="115"/>
                </a:cxn>
                <a:cxn ang="0">
                  <a:pos x="6" y="189"/>
                </a:cxn>
                <a:cxn ang="0">
                  <a:pos x="0" y="279"/>
                </a:cxn>
                <a:cxn ang="0">
                  <a:pos x="1" y="382"/>
                </a:cxn>
                <a:cxn ang="0">
                  <a:pos x="11" y="497"/>
                </a:cxn>
                <a:cxn ang="0">
                  <a:pos x="36" y="622"/>
                </a:cxn>
                <a:cxn ang="0">
                  <a:pos x="124" y="617"/>
                </a:cxn>
                <a:cxn ang="0">
                  <a:pos x="120" y="598"/>
                </a:cxn>
                <a:cxn ang="0">
                  <a:pos x="112" y="548"/>
                </a:cxn>
                <a:cxn ang="0">
                  <a:pos x="101" y="473"/>
                </a:cxn>
                <a:cxn ang="0">
                  <a:pos x="92" y="382"/>
                </a:cxn>
                <a:cxn ang="0">
                  <a:pos x="87" y="282"/>
                </a:cxn>
                <a:cxn ang="0">
                  <a:pos x="89" y="182"/>
                </a:cxn>
                <a:cxn ang="0">
                  <a:pos x="102" y="87"/>
                </a:cxn>
                <a:cxn ang="0">
                  <a:pos x="129" y="7"/>
                </a:cxn>
                <a:cxn ang="0">
                  <a:pos x="129" y="6"/>
                </a:cxn>
                <a:cxn ang="0">
                  <a:pos x="129" y="4"/>
                </a:cxn>
                <a:cxn ang="0">
                  <a:pos x="127" y="2"/>
                </a:cxn>
                <a:cxn ang="0">
                  <a:pos x="122" y="0"/>
                </a:cxn>
                <a:cxn ang="0">
                  <a:pos x="112" y="0"/>
                </a:cxn>
                <a:cxn ang="0">
                  <a:pos x="96" y="1"/>
                </a:cxn>
                <a:cxn ang="0">
                  <a:pos x="72" y="5"/>
                </a:cxn>
                <a:cxn ang="0">
                  <a:pos x="41" y="12"/>
                </a:cxn>
              </a:cxnLst>
              <a:rect l="0" t="0" r="r" b="b"/>
              <a:pathLst>
                <a:path w="129" h="622">
                  <a:moveTo>
                    <a:pt x="41" y="12"/>
                  </a:moveTo>
                  <a:lnTo>
                    <a:pt x="37" y="24"/>
                  </a:lnTo>
                  <a:lnTo>
                    <a:pt x="29" y="59"/>
                  </a:lnTo>
                  <a:lnTo>
                    <a:pt x="18" y="115"/>
                  </a:lnTo>
                  <a:lnTo>
                    <a:pt x="6" y="189"/>
                  </a:lnTo>
                  <a:lnTo>
                    <a:pt x="0" y="279"/>
                  </a:lnTo>
                  <a:lnTo>
                    <a:pt x="1" y="382"/>
                  </a:lnTo>
                  <a:lnTo>
                    <a:pt x="11" y="497"/>
                  </a:lnTo>
                  <a:lnTo>
                    <a:pt x="36" y="622"/>
                  </a:lnTo>
                  <a:lnTo>
                    <a:pt x="124" y="617"/>
                  </a:lnTo>
                  <a:lnTo>
                    <a:pt x="120" y="598"/>
                  </a:lnTo>
                  <a:lnTo>
                    <a:pt x="112" y="548"/>
                  </a:lnTo>
                  <a:lnTo>
                    <a:pt x="101" y="473"/>
                  </a:lnTo>
                  <a:lnTo>
                    <a:pt x="92" y="382"/>
                  </a:lnTo>
                  <a:lnTo>
                    <a:pt x="87" y="282"/>
                  </a:lnTo>
                  <a:lnTo>
                    <a:pt x="89" y="182"/>
                  </a:lnTo>
                  <a:lnTo>
                    <a:pt x="102" y="87"/>
                  </a:lnTo>
                  <a:lnTo>
                    <a:pt x="129" y="7"/>
                  </a:lnTo>
                  <a:lnTo>
                    <a:pt x="129" y="6"/>
                  </a:lnTo>
                  <a:lnTo>
                    <a:pt x="129" y="4"/>
                  </a:lnTo>
                  <a:lnTo>
                    <a:pt x="127" y="2"/>
                  </a:lnTo>
                  <a:lnTo>
                    <a:pt x="122" y="0"/>
                  </a:lnTo>
                  <a:lnTo>
                    <a:pt x="112" y="0"/>
                  </a:lnTo>
                  <a:lnTo>
                    <a:pt x="96" y="1"/>
                  </a:lnTo>
                  <a:lnTo>
                    <a:pt x="72" y="5"/>
                  </a:lnTo>
                  <a:lnTo>
                    <a:pt x="41" y="1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87" name="Freeform 367"/>
            <p:cNvSpPr>
              <a:spLocks/>
            </p:cNvSpPr>
            <p:nvPr/>
          </p:nvSpPr>
          <p:spPr bwMode="auto">
            <a:xfrm>
              <a:off x="3962" y="3287"/>
              <a:ext cx="12" cy="59"/>
            </a:xfrm>
            <a:custGeom>
              <a:avLst/>
              <a:gdLst/>
              <a:ahLst/>
              <a:cxnLst>
                <a:cxn ang="0">
                  <a:pos x="35" y="10"/>
                </a:cxn>
                <a:cxn ang="0">
                  <a:pos x="32" y="20"/>
                </a:cxn>
                <a:cxn ang="0">
                  <a:pos x="24" y="50"/>
                </a:cxn>
                <a:cxn ang="0">
                  <a:pos x="15" y="98"/>
                </a:cxn>
                <a:cxn ang="0">
                  <a:pos x="5" y="160"/>
                </a:cxn>
                <a:cxn ang="0">
                  <a:pos x="0" y="237"/>
                </a:cxn>
                <a:cxn ang="0">
                  <a:pos x="1" y="326"/>
                </a:cxn>
                <a:cxn ang="0">
                  <a:pos x="10" y="424"/>
                </a:cxn>
                <a:cxn ang="0">
                  <a:pos x="31" y="531"/>
                </a:cxn>
                <a:cxn ang="0">
                  <a:pos x="106" y="525"/>
                </a:cxn>
                <a:cxn ang="0">
                  <a:pos x="103" y="510"/>
                </a:cxn>
                <a:cxn ang="0">
                  <a:pos x="96" y="467"/>
                </a:cxn>
                <a:cxn ang="0">
                  <a:pos x="87" y="404"/>
                </a:cxn>
                <a:cxn ang="0">
                  <a:pos x="79" y="326"/>
                </a:cxn>
                <a:cxn ang="0">
                  <a:pos x="74" y="241"/>
                </a:cxn>
                <a:cxn ang="0">
                  <a:pos x="76" y="155"/>
                </a:cxn>
                <a:cxn ang="0">
                  <a:pos x="87" y="74"/>
                </a:cxn>
                <a:cxn ang="0">
                  <a:pos x="110" y="6"/>
                </a:cxn>
                <a:cxn ang="0">
                  <a:pos x="110" y="5"/>
                </a:cxn>
                <a:cxn ang="0">
                  <a:pos x="110" y="4"/>
                </a:cxn>
                <a:cxn ang="0">
                  <a:pos x="108" y="2"/>
                </a:cxn>
                <a:cxn ang="0">
                  <a:pos x="104" y="0"/>
                </a:cxn>
                <a:cxn ang="0">
                  <a:pos x="95" y="0"/>
                </a:cxn>
                <a:cxn ang="0">
                  <a:pos x="82" y="1"/>
                </a:cxn>
                <a:cxn ang="0">
                  <a:pos x="62" y="4"/>
                </a:cxn>
                <a:cxn ang="0">
                  <a:pos x="35" y="10"/>
                </a:cxn>
              </a:cxnLst>
              <a:rect l="0" t="0" r="r" b="b"/>
              <a:pathLst>
                <a:path w="110" h="531">
                  <a:moveTo>
                    <a:pt x="35" y="10"/>
                  </a:moveTo>
                  <a:lnTo>
                    <a:pt x="32" y="20"/>
                  </a:lnTo>
                  <a:lnTo>
                    <a:pt x="24" y="50"/>
                  </a:lnTo>
                  <a:lnTo>
                    <a:pt x="15" y="98"/>
                  </a:lnTo>
                  <a:lnTo>
                    <a:pt x="5" y="160"/>
                  </a:lnTo>
                  <a:lnTo>
                    <a:pt x="0" y="237"/>
                  </a:lnTo>
                  <a:lnTo>
                    <a:pt x="1" y="326"/>
                  </a:lnTo>
                  <a:lnTo>
                    <a:pt x="10" y="424"/>
                  </a:lnTo>
                  <a:lnTo>
                    <a:pt x="31" y="531"/>
                  </a:lnTo>
                  <a:lnTo>
                    <a:pt x="106" y="525"/>
                  </a:lnTo>
                  <a:lnTo>
                    <a:pt x="103" y="510"/>
                  </a:lnTo>
                  <a:lnTo>
                    <a:pt x="96" y="467"/>
                  </a:lnTo>
                  <a:lnTo>
                    <a:pt x="87" y="404"/>
                  </a:lnTo>
                  <a:lnTo>
                    <a:pt x="79" y="326"/>
                  </a:lnTo>
                  <a:lnTo>
                    <a:pt x="74" y="241"/>
                  </a:lnTo>
                  <a:lnTo>
                    <a:pt x="76" y="155"/>
                  </a:lnTo>
                  <a:lnTo>
                    <a:pt x="87" y="74"/>
                  </a:lnTo>
                  <a:lnTo>
                    <a:pt x="110" y="6"/>
                  </a:lnTo>
                  <a:lnTo>
                    <a:pt x="110" y="5"/>
                  </a:lnTo>
                  <a:lnTo>
                    <a:pt x="110" y="4"/>
                  </a:lnTo>
                  <a:lnTo>
                    <a:pt x="108" y="2"/>
                  </a:lnTo>
                  <a:lnTo>
                    <a:pt x="104" y="0"/>
                  </a:lnTo>
                  <a:lnTo>
                    <a:pt x="95" y="0"/>
                  </a:lnTo>
                  <a:lnTo>
                    <a:pt x="82" y="1"/>
                  </a:lnTo>
                  <a:lnTo>
                    <a:pt x="62" y="4"/>
                  </a:lnTo>
                  <a:lnTo>
                    <a:pt x="35" y="1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88" name="Freeform 368"/>
            <p:cNvSpPr>
              <a:spLocks/>
            </p:cNvSpPr>
            <p:nvPr/>
          </p:nvSpPr>
          <p:spPr bwMode="auto">
            <a:xfrm>
              <a:off x="3963" y="3292"/>
              <a:ext cx="10" cy="48"/>
            </a:xfrm>
            <a:custGeom>
              <a:avLst/>
              <a:gdLst/>
              <a:ahLst/>
              <a:cxnLst>
                <a:cxn ang="0">
                  <a:pos x="29" y="8"/>
                </a:cxn>
                <a:cxn ang="0">
                  <a:pos x="26" y="16"/>
                </a:cxn>
                <a:cxn ang="0">
                  <a:pos x="20" y="42"/>
                </a:cxn>
                <a:cxn ang="0">
                  <a:pos x="12" y="81"/>
                </a:cxn>
                <a:cxn ang="0">
                  <a:pos x="4" y="133"/>
                </a:cxn>
                <a:cxn ang="0">
                  <a:pos x="0" y="196"/>
                </a:cxn>
                <a:cxn ang="0">
                  <a:pos x="0" y="270"/>
                </a:cxn>
                <a:cxn ang="0">
                  <a:pos x="9" y="351"/>
                </a:cxn>
                <a:cxn ang="0">
                  <a:pos x="25" y="438"/>
                </a:cxn>
                <a:cxn ang="0">
                  <a:pos x="88" y="435"/>
                </a:cxn>
                <a:cxn ang="0">
                  <a:pos x="85" y="422"/>
                </a:cxn>
                <a:cxn ang="0">
                  <a:pos x="79" y="386"/>
                </a:cxn>
                <a:cxn ang="0">
                  <a:pos x="72" y="334"/>
                </a:cxn>
                <a:cxn ang="0">
                  <a:pos x="65" y="270"/>
                </a:cxn>
                <a:cxn ang="0">
                  <a:pos x="61" y="199"/>
                </a:cxn>
                <a:cxn ang="0">
                  <a:pos x="63" y="129"/>
                </a:cxn>
                <a:cxn ang="0">
                  <a:pos x="73" y="61"/>
                </a:cxn>
                <a:cxn ang="0">
                  <a:pos x="92" y="5"/>
                </a:cxn>
                <a:cxn ang="0">
                  <a:pos x="92" y="4"/>
                </a:cxn>
                <a:cxn ang="0">
                  <a:pos x="92" y="3"/>
                </a:cxn>
                <a:cxn ang="0">
                  <a:pos x="90" y="1"/>
                </a:cxn>
                <a:cxn ang="0">
                  <a:pos x="87" y="0"/>
                </a:cxn>
                <a:cxn ang="0">
                  <a:pos x="80" y="0"/>
                </a:cxn>
                <a:cxn ang="0">
                  <a:pos x="68" y="0"/>
                </a:cxn>
                <a:cxn ang="0">
                  <a:pos x="51" y="3"/>
                </a:cxn>
                <a:cxn ang="0">
                  <a:pos x="29" y="8"/>
                </a:cxn>
              </a:cxnLst>
              <a:rect l="0" t="0" r="r" b="b"/>
              <a:pathLst>
                <a:path w="92" h="438">
                  <a:moveTo>
                    <a:pt x="29" y="8"/>
                  </a:moveTo>
                  <a:lnTo>
                    <a:pt x="26" y="16"/>
                  </a:lnTo>
                  <a:lnTo>
                    <a:pt x="20" y="42"/>
                  </a:lnTo>
                  <a:lnTo>
                    <a:pt x="12" y="81"/>
                  </a:lnTo>
                  <a:lnTo>
                    <a:pt x="4" y="133"/>
                  </a:lnTo>
                  <a:lnTo>
                    <a:pt x="0" y="196"/>
                  </a:lnTo>
                  <a:lnTo>
                    <a:pt x="0" y="270"/>
                  </a:lnTo>
                  <a:lnTo>
                    <a:pt x="9" y="351"/>
                  </a:lnTo>
                  <a:lnTo>
                    <a:pt x="25" y="438"/>
                  </a:lnTo>
                  <a:lnTo>
                    <a:pt x="88" y="435"/>
                  </a:lnTo>
                  <a:lnTo>
                    <a:pt x="85" y="422"/>
                  </a:lnTo>
                  <a:lnTo>
                    <a:pt x="79" y="386"/>
                  </a:lnTo>
                  <a:lnTo>
                    <a:pt x="72" y="334"/>
                  </a:lnTo>
                  <a:lnTo>
                    <a:pt x="65" y="270"/>
                  </a:lnTo>
                  <a:lnTo>
                    <a:pt x="61" y="199"/>
                  </a:lnTo>
                  <a:lnTo>
                    <a:pt x="63" y="129"/>
                  </a:lnTo>
                  <a:lnTo>
                    <a:pt x="73" y="61"/>
                  </a:lnTo>
                  <a:lnTo>
                    <a:pt x="92" y="5"/>
                  </a:lnTo>
                  <a:lnTo>
                    <a:pt x="92" y="4"/>
                  </a:lnTo>
                  <a:lnTo>
                    <a:pt x="92" y="3"/>
                  </a:lnTo>
                  <a:lnTo>
                    <a:pt x="90" y="1"/>
                  </a:lnTo>
                  <a:lnTo>
                    <a:pt x="87" y="0"/>
                  </a:lnTo>
                  <a:lnTo>
                    <a:pt x="80" y="0"/>
                  </a:lnTo>
                  <a:lnTo>
                    <a:pt x="68" y="0"/>
                  </a:lnTo>
                  <a:lnTo>
                    <a:pt x="51" y="3"/>
                  </a:lnTo>
                  <a:lnTo>
                    <a:pt x="29" y="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89" name="Freeform 369"/>
            <p:cNvSpPr>
              <a:spLocks/>
            </p:cNvSpPr>
            <p:nvPr/>
          </p:nvSpPr>
          <p:spPr bwMode="auto">
            <a:xfrm>
              <a:off x="3963" y="3296"/>
              <a:ext cx="8" cy="39"/>
            </a:xfrm>
            <a:custGeom>
              <a:avLst/>
              <a:gdLst/>
              <a:ahLst/>
              <a:cxnLst>
                <a:cxn ang="0">
                  <a:pos x="23" y="7"/>
                </a:cxn>
                <a:cxn ang="0">
                  <a:pos x="21" y="14"/>
                </a:cxn>
                <a:cxn ang="0">
                  <a:pos x="16" y="33"/>
                </a:cxn>
                <a:cxn ang="0">
                  <a:pos x="10" y="64"/>
                </a:cxn>
                <a:cxn ang="0">
                  <a:pos x="4" y="105"/>
                </a:cxn>
                <a:cxn ang="0">
                  <a:pos x="0" y="155"/>
                </a:cxn>
                <a:cxn ang="0">
                  <a:pos x="0" y="213"/>
                </a:cxn>
                <a:cxn ang="0">
                  <a:pos x="7" y="278"/>
                </a:cxn>
                <a:cxn ang="0">
                  <a:pos x="20" y="347"/>
                </a:cxn>
                <a:cxn ang="0">
                  <a:pos x="70" y="344"/>
                </a:cxn>
                <a:cxn ang="0">
                  <a:pos x="68" y="334"/>
                </a:cxn>
                <a:cxn ang="0">
                  <a:pos x="63" y="305"/>
                </a:cxn>
                <a:cxn ang="0">
                  <a:pos x="56" y="265"/>
                </a:cxn>
                <a:cxn ang="0">
                  <a:pos x="51" y="213"/>
                </a:cxn>
                <a:cxn ang="0">
                  <a:pos x="48" y="158"/>
                </a:cxn>
                <a:cxn ang="0">
                  <a:pos x="50" y="101"/>
                </a:cxn>
                <a:cxn ang="0">
                  <a:pos x="57" y="49"/>
                </a:cxn>
                <a:cxn ang="0">
                  <a:pos x="73" y="4"/>
                </a:cxn>
                <a:cxn ang="0">
                  <a:pos x="73" y="4"/>
                </a:cxn>
                <a:cxn ang="0">
                  <a:pos x="73" y="2"/>
                </a:cxn>
                <a:cxn ang="0">
                  <a:pos x="72" y="1"/>
                </a:cxn>
                <a:cxn ang="0">
                  <a:pos x="69" y="0"/>
                </a:cxn>
                <a:cxn ang="0">
                  <a:pos x="63" y="0"/>
                </a:cxn>
                <a:cxn ang="0">
                  <a:pos x="53" y="1"/>
                </a:cxn>
                <a:cxn ang="0">
                  <a:pos x="41" y="3"/>
                </a:cxn>
                <a:cxn ang="0">
                  <a:pos x="23" y="7"/>
                </a:cxn>
              </a:cxnLst>
              <a:rect l="0" t="0" r="r" b="b"/>
              <a:pathLst>
                <a:path w="73" h="347">
                  <a:moveTo>
                    <a:pt x="23" y="7"/>
                  </a:moveTo>
                  <a:lnTo>
                    <a:pt x="21" y="14"/>
                  </a:lnTo>
                  <a:lnTo>
                    <a:pt x="16" y="33"/>
                  </a:lnTo>
                  <a:lnTo>
                    <a:pt x="10" y="64"/>
                  </a:lnTo>
                  <a:lnTo>
                    <a:pt x="4" y="105"/>
                  </a:lnTo>
                  <a:lnTo>
                    <a:pt x="0" y="155"/>
                  </a:lnTo>
                  <a:lnTo>
                    <a:pt x="0" y="213"/>
                  </a:lnTo>
                  <a:lnTo>
                    <a:pt x="7" y="278"/>
                  </a:lnTo>
                  <a:lnTo>
                    <a:pt x="20" y="347"/>
                  </a:lnTo>
                  <a:lnTo>
                    <a:pt x="70" y="344"/>
                  </a:lnTo>
                  <a:lnTo>
                    <a:pt x="68" y="334"/>
                  </a:lnTo>
                  <a:lnTo>
                    <a:pt x="63" y="305"/>
                  </a:lnTo>
                  <a:lnTo>
                    <a:pt x="56" y="265"/>
                  </a:lnTo>
                  <a:lnTo>
                    <a:pt x="51" y="213"/>
                  </a:lnTo>
                  <a:lnTo>
                    <a:pt x="48" y="158"/>
                  </a:lnTo>
                  <a:lnTo>
                    <a:pt x="50" y="101"/>
                  </a:lnTo>
                  <a:lnTo>
                    <a:pt x="57" y="49"/>
                  </a:lnTo>
                  <a:lnTo>
                    <a:pt x="73" y="4"/>
                  </a:lnTo>
                  <a:lnTo>
                    <a:pt x="73" y="4"/>
                  </a:lnTo>
                  <a:lnTo>
                    <a:pt x="73" y="2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3" y="0"/>
                  </a:lnTo>
                  <a:lnTo>
                    <a:pt x="53" y="1"/>
                  </a:lnTo>
                  <a:lnTo>
                    <a:pt x="41" y="3"/>
                  </a:lnTo>
                  <a:lnTo>
                    <a:pt x="23" y="7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90" name="Freeform 370"/>
            <p:cNvSpPr>
              <a:spLocks/>
            </p:cNvSpPr>
            <p:nvPr/>
          </p:nvSpPr>
          <p:spPr bwMode="auto">
            <a:xfrm>
              <a:off x="3964" y="3301"/>
              <a:ext cx="6" cy="28"/>
            </a:xfrm>
            <a:custGeom>
              <a:avLst/>
              <a:gdLst/>
              <a:ahLst/>
              <a:cxnLst>
                <a:cxn ang="0">
                  <a:pos x="16" y="5"/>
                </a:cxn>
                <a:cxn ang="0">
                  <a:pos x="15" y="10"/>
                </a:cxn>
                <a:cxn ang="0">
                  <a:pos x="11" y="24"/>
                </a:cxn>
                <a:cxn ang="0">
                  <a:pos x="6" y="47"/>
                </a:cxn>
                <a:cxn ang="0">
                  <a:pos x="2" y="77"/>
                </a:cxn>
                <a:cxn ang="0">
                  <a:pos x="0" y="115"/>
                </a:cxn>
                <a:cxn ang="0">
                  <a:pos x="0" y="157"/>
                </a:cxn>
                <a:cxn ang="0">
                  <a:pos x="4" y="205"/>
                </a:cxn>
                <a:cxn ang="0">
                  <a:pos x="14" y="256"/>
                </a:cxn>
                <a:cxn ang="0">
                  <a:pos x="50" y="254"/>
                </a:cxn>
                <a:cxn ang="0">
                  <a:pos x="49" y="247"/>
                </a:cxn>
                <a:cxn ang="0">
                  <a:pos x="45" y="226"/>
                </a:cxn>
                <a:cxn ang="0">
                  <a:pos x="41" y="195"/>
                </a:cxn>
                <a:cxn ang="0">
                  <a:pos x="37" y="157"/>
                </a:cxn>
                <a:cxn ang="0">
                  <a:pos x="35" y="116"/>
                </a:cxn>
                <a:cxn ang="0">
                  <a:pos x="36" y="74"/>
                </a:cxn>
                <a:cxn ang="0">
                  <a:pos x="41" y="35"/>
                </a:cxn>
                <a:cxn ang="0">
                  <a:pos x="52" y="3"/>
                </a:cxn>
                <a:cxn ang="0">
                  <a:pos x="52" y="3"/>
                </a:cxn>
                <a:cxn ang="0">
                  <a:pos x="52" y="2"/>
                </a:cxn>
                <a:cxn ang="0">
                  <a:pos x="51" y="1"/>
                </a:cxn>
                <a:cxn ang="0">
                  <a:pos x="49" y="0"/>
                </a:cxn>
                <a:cxn ang="0">
                  <a:pos x="45" y="0"/>
                </a:cxn>
                <a:cxn ang="0">
                  <a:pos x="39" y="0"/>
                </a:cxn>
                <a:cxn ang="0">
                  <a:pos x="29" y="2"/>
                </a:cxn>
                <a:cxn ang="0">
                  <a:pos x="16" y="5"/>
                </a:cxn>
              </a:cxnLst>
              <a:rect l="0" t="0" r="r" b="b"/>
              <a:pathLst>
                <a:path w="52" h="256">
                  <a:moveTo>
                    <a:pt x="16" y="5"/>
                  </a:moveTo>
                  <a:lnTo>
                    <a:pt x="15" y="10"/>
                  </a:lnTo>
                  <a:lnTo>
                    <a:pt x="11" y="24"/>
                  </a:lnTo>
                  <a:lnTo>
                    <a:pt x="6" y="47"/>
                  </a:lnTo>
                  <a:lnTo>
                    <a:pt x="2" y="77"/>
                  </a:lnTo>
                  <a:lnTo>
                    <a:pt x="0" y="115"/>
                  </a:lnTo>
                  <a:lnTo>
                    <a:pt x="0" y="157"/>
                  </a:lnTo>
                  <a:lnTo>
                    <a:pt x="4" y="205"/>
                  </a:lnTo>
                  <a:lnTo>
                    <a:pt x="14" y="256"/>
                  </a:lnTo>
                  <a:lnTo>
                    <a:pt x="50" y="254"/>
                  </a:lnTo>
                  <a:lnTo>
                    <a:pt x="49" y="247"/>
                  </a:lnTo>
                  <a:lnTo>
                    <a:pt x="45" y="226"/>
                  </a:lnTo>
                  <a:lnTo>
                    <a:pt x="41" y="195"/>
                  </a:lnTo>
                  <a:lnTo>
                    <a:pt x="37" y="157"/>
                  </a:lnTo>
                  <a:lnTo>
                    <a:pt x="35" y="116"/>
                  </a:lnTo>
                  <a:lnTo>
                    <a:pt x="36" y="74"/>
                  </a:lnTo>
                  <a:lnTo>
                    <a:pt x="41" y="35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2" y="2"/>
                  </a:lnTo>
                  <a:lnTo>
                    <a:pt x="51" y="1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29" y="2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91" name="Freeform 371"/>
            <p:cNvSpPr>
              <a:spLocks/>
            </p:cNvSpPr>
            <p:nvPr/>
          </p:nvSpPr>
          <p:spPr bwMode="auto">
            <a:xfrm>
              <a:off x="4046" y="3273"/>
              <a:ext cx="20" cy="77"/>
            </a:xfrm>
            <a:custGeom>
              <a:avLst/>
              <a:gdLst/>
              <a:ahLst/>
              <a:cxnLst>
                <a:cxn ang="0">
                  <a:pos x="176" y="5"/>
                </a:cxn>
                <a:cxn ang="0">
                  <a:pos x="172" y="10"/>
                </a:cxn>
                <a:cxn ang="0">
                  <a:pos x="159" y="28"/>
                </a:cxn>
                <a:cxn ang="0">
                  <a:pos x="144" y="63"/>
                </a:cxn>
                <a:cxn ang="0">
                  <a:pos x="129" y="123"/>
                </a:cxn>
                <a:cxn ang="0">
                  <a:pos x="117" y="210"/>
                </a:cxn>
                <a:cxn ang="0">
                  <a:pos x="110" y="331"/>
                </a:cxn>
                <a:cxn ang="0">
                  <a:pos x="115" y="490"/>
                </a:cxn>
                <a:cxn ang="0">
                  <a:pos x="131" y="693"/>
                </a:cxn>
                <a:cxn ang="0">
                  <a:pos x="32" y="693"/>
                </a:cxn>
                <a:cxn ang="0">
                  <a:pos x="29" y="673"/>
                </a:cxn>
                <a:cxn ang="0">
                  <a:pos x="20" y="617"/>
                </a:cxn>
                <a:cxn ang="0">
                  <a:pos x="11" y="533"/>
                </a:cxn>
                <a:cxn ang="0">
                  <a:pos x="3" y="430"/>
                </a:cxn>
                <a:cxn ang="0">
                  <a:pos x="0" y="317"/>
                </a:cxn>
                <a:cxn ang="0">
                  <a:pos x="6" y="202"/>
                </a:cxn>
                <a:cxn ang="0">
                  <a:pos x="23" y="93"/>
                </a:cxn>
                <a:cxn ang="0">
                  <a:pos x="57" y="0"/>
                </a:cxn>
                <a:cxn ang="0">
                  <a:pos x="176" y="5"/>
                </a:cxn>
              </a:cxnLst>
              <a:rect l="0" t="0" r="r" b="b"/>
              <a:pathLst>
                <a:path w="176" h="693">
                  <a:moveTo>
                    <a:pt x="176" y="5"/>
                  </a:moveTo>
                  <a:lnTo>
                    <a:pt x="172" y="10"/>
                  </a:lnTo>
                  <a:lnTo>
                    <a:pt x="159" y="28"/>
                  </a:lnTo>
                  <a:lnTo>
                    <a:pt x="144" y="63"/>
                  </a:lnTo>
                  <a:lnTo>
                    <a:pt x="129" y="123"/>
                  </a:lnTo>
                  <a:lnTo>
                    <a:pt x="117" y="210"/>
                  </a:lnTo>
                  <a:lnTo>
                    <a:pt x="110" y="331"/>
                  </a:lnTo>
                  <a:lnTo>
                    <a:pt x="115" y="490"/>
                  </a:lnTo>
                  <a:lnTo>
                    <a:pt x="131" y="693"/>
                  </a:lnTo>
                  <a:lnTo>
                    <a:pt x="32" y="693"/>
                  </a:lnTo>
                  <a:lnTo>
                    <a:pt x="29" y="673"/>
                  </a:lnTo>
                  <a:lnTo>
                    <a:pt x="20" y="617"/>
                  </a:lnTo>
                  <a:lnTo>
                    <a:pt x="11" y="533"/>
                  </a:lnTo>
                  <a:lnTo>
                    <a:pt x="3" y="430"/>
                  </a:lnTo>
                  <a:lnTo>
                    <a:pt x="0" y="317"/>
                  </a:lnTo>
                  <a:lnTo>
                    <a:pt x="6" y="202"/>
                  </a:lnTo>
                  <a:lnTo>
                    <a:pt x="23" y="93"/>
                  </a:lnTo>
                  <a:lnTo>
                    <a:pt x="57" y="0"/>
                  </a:lnTo>
                  <a:lnTo>
                    <a:pt x="176" y="5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92" name="Freeform 372"/>
            <p:cNvSpPr>
              <a:spLocks/>
            </p:cNvSpPr>
            <p:nvPr/>
          </p:nvSpPr>
          <p:spPr bwMode="auto">
            <a:xfrm>
              <a:off x="4047" y="3279"/>
              <a:ext cx="16" cy="65"/>
            </a:xfrm>
            <a:custGeom>
              <a:avLst/>
              <a:gdLst/>
              <a:ahLst/>
              <a:cxnLst>
                <a:cxn ang="0">
                  <a:pos x="149" y="4"/>
                </a:cxn>
                <a:cxn ang="0">
                  <a:pos x="145" y="8"/>
                </a:cxn>
                <a:cxn ang="0">
                  <a:pos x="136" y="24"/>
                </a:cxn>
                <a:cxn ang="0">
                  <a:pos x="123" y="54"/>
                </a:cxn>
                <a:cxn ang="0">
                  <a:pos x="110" y="104"/>
                </a:cxn>
                <a:cxn ang="0">
                  <a:pos x="99" y="179"/>
                </a:cxn>
                <a:cxn ang="0">
                  <a:pos x="94" y="282"/>
                </a:cxn>
                <a:cxn ang="0">
                  <a:pos x="97" y="418"/>
                </a:cxn>
                <a:cxn ang="0">
                  <a:pos x="112" y="592"/>
                </a:cxn>
                <a:cxn ang="0">
                  <a:pos x="27" y="592"/>
                </a:cxn>
                <a:cxn ang="0">
                  <a:pos x="24" y="575"/>
                </a:cxn>
                <a:cxn ang="0">
                  <a:pos x="17" y="527"/>
                </a:cxn>
                <a:cxn ang="0">
                  <a:pos x="9" y="455"/>
                </a:cxn>
                <a:cxn ang="0">
                  <a:pos x="2" y="367"/>
                </a:cxn>
                <a:cxn ang="0">
                  <a:pos x="0" y="271"/>
                </a:cxn>
                <a:cxn ang="0">
                  <a:pos x="5" y="173"/>
                </a:cxn>
                <a:cxn ang="0">
                  <a:pos x="20" y="80"/>
                </a:cxn>
                <a:cxn ang="0">
                  <a:pos x="48" y="0"/>
                </a:cxn>
                <a:cxn ang="0">
                  <a:pos x="149" y="4"/>
                </a:cxn>
              </a:cxnLst>
              <a:rect l="0" t="0" r="r" b="b"/>
              <a:pathLst>
                <a:path w="149" h="592">
                  <a:moveTo>
                    <a:pt x="149" y="4"/>
                  </a:moveTo>
                  <a:lnTo>
                    <a:pt x="145" y="8"/>
                  </a:lnTo>
                  <a:lnTo>
                    <a:pt x="136" y="24"/>
                  </a:lnTo>
                  <a:lnTo>
                    <a:pt x="123" y="54"/>
                  </a:lnTo>
                  <a:lnTo>
                    <a:pt x="110" y="104"/>
                  </a:lnTo>
                  <a:lnTo>
                    <a:pt x="99" y="179"/>
                  </a:lnTo>
                  <a:lnTo>
                    <a:pt x="94" y="282"/>
                  </a:lnTo>
                  <a:lnTo>
                    <a:pt x="97" y="418"/>
                  </a:lnTo>
                  <a:lnTo>
                    <a:pt x="112" y="592"/>
                  </a:lnTo>
                  <a:lnTo>
                    <a:pt x="27" y="592"/>
                  </a:lnTo>
                  <a:lnTo>
                    <a:pt x="24" y="575"/>
                  </a:lnTo>
                  <a:lnTo>
                    <a:pt x="17" y="527"/>
                  </a:lnTo>
                  <a:lnTo>
                    <a:pt x="9" y="455"/>
                  </a:lnTo>
                  <a:lnTo>
                    <a:pt x="2" y="367"/>
                  </a:lnTo>
                  <a:lnTo>
                    <a:pt x="0" y="271"/>
                  </a:lnTo>
                  <a:lnTo>
                    <a:pt x="5" y="173"/>
                  </a:lnTo>
                  <a:lnTo>
                    <a:pt x="20" y="80"/>
                  </a:lnTo>
                  <a:lnTo>
                    <a:pt x="48" y="0"/>
                  </a:lnTo>
                  <a:lnTo>
                    <a:pt x="149" y="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93" name="Freeform 373"/>
            <p:cNvSpPr>
              <a:spLocks/>
            </p:cNvSpPr>
            <p:nvPr/>
          </p:nvSpPr>
          <p:spPr bwMode="auto">
            <a:xfrm>
              <a:off x="4048" y="3284"/>
              <a:ext cx="13" cy="54"/>
            </a:xfrm>
            <a:custGeom>
              <a:avLst/>
              <a:gdLst/>
              <a:ahLst/>
              <a:cxnLst>
                <a:cxn ang="0">
                  <a:pos x="124" y="4"/>
                </a:cxn>
                <a:cxn ang="0">
                  <a:pos x="121" y="7"/>
                </a:cxn>
                <a:cxn ang="0">
                  <a:pos x="113" y="21"/>
                </a:cxn>
                <a:cxn ang="0">
                  <a:pos x="103" y="45"/>
                </a:cxn>
                <a:cxn ang="0">
                  <a:pos x="91" y="87"/>
                </a:cxn>
                <a:cxn ang="0">
                  <a:pos x="83" y="148"/>
                </a:cxn>
                <a:cxn ang="0">
                  <a:pos x="79" y="234"/>
                </a:cxn>
                <a:cxn ang="0">
                  <a:pos x="81" y="347"/>
                </a:cxn>
                <a:cxn ang="0">
                  <a:pos x="93" y="490"/>
                </a:cxn>
                <a:cxn ang="0">
                  <a:pos x="23" y="490"/>
                </a:cxn>
                <a:cxn ang="0">
                  <a:pos x="21" y="476"/>
                </a:cxn>
                <a:cxn ang="0">
                  <a:pos x="15" y="436"/>
                </a:cxn>
                <a:cxn ang="0">
                  <a:pos x="8" y="377"/>
                </a:cxn>
                <a:cxn ang="0">
                  <a:pos x="2" y="304"/>
                </a:cxn>
                <a:cxn ang="0">
                  <a:pos x="0" y="224"/>
                </a:cxn>
                <a:cxn ang="0">
                  <a:pos x="4" y="143"/>
                </a:cxn>
                <a:cxn ang="0">
                  <a:pos x="17" y="67"/>
                </a:cxn>
                <a:cxn ang="0">
                  <a:pos x="40" y="0"/>
                </a:cxn>
                <a:cxn ang="0">
                  <a:pos x="124" y="4"/>
                </a:cxn>
              </a:cxnLst>
              <a:rect l="0" t="0" r="r" b="b"/>
              <a:pathLst>
                <a:path w="124" h="490">
                  <a:moveTo>
                    <a:pt x="124" y="4"/>
                  </a:moveTo>
                  <a:lnTo>
                    <a:pt x="121" y="7"/>
                  </a:lnTo>
                  <a:lnTo>
                    <a:pt x="113" y="21"/>
                  </a:lnTo>
                  <a:lnTo>
                    <a:pt x="103" y="45"/>
                  </a:lnTo>
                  <a:lnTo>
                    <a:pt x="91" y="87"/>
                  </a:lnTo>
                  <a:lnTo>
                    <a:pt x="83" y="148"/>
                  </a:lnTo>
                  <a:lnTo>
                    <a:pt x="79" y="234"/>
                  </a:lnTo>
                  <a:lnTo>
                    <a:pt x="81" y="347"/>
                  </a:lnTo>
                  <a:lnTo>
                    <a:pt x="93" y="490"/>
                  </a:lnTo>
                  <a:lnTo>
                    <a:pt x="23" y="490"/>
                  </a:lnTo>
                  <a:lnTo>
                    <a:pt x="21" y="476"/>
                  </a:lnTo>
                  <a:lnTo>
                    <a:pt x="15" y="436"/>
                  </a:lnTo>
                  <a:lnTo>
                    <a:pt x="8" y="377"/>
                  </a:lnTo>
                  <a:lnTo>
                    <a:pt x="2" y="304"/>
                  </a:lnTo>
                  <a:lnTo>
                    <a:pt x="0" y="224"/>
                  </a:lnTo>
                  <a:lnTo>
                    <a:pt x="4" y="143"/>
                  </a:lnTo>
                  <a:lnTo>
                    <a:pt x="17" y="67"/>
                  </a:lnTo>
                  <a:lnTo>
                    <a:pt x="40" y="0"/>
                  </a:lnTo>
                  <a:lnTo>
                    <a:pt x="124" y="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94" name="Freeform 374"/>
            <p:cNvSpPr>
              <a:spLocks/>
            </p:cNvSpPr>
            <p:nvPr/>
          </p:nvSpPr>
          <p:spPr bwMode="auto">
            <a:xfrm>
              <a:off x="4048" y="3289"/>
              <a:ext cx="11" cy="43"/>
            </a:xfrm>
            <a:custGeom>
              <a:avLst/>
              <a:gdLst/>
              <a:ahLst/>
              <a:cxnLst>
                <a:cxn ang="0">
                  <a:pos x="99" y="3"/>
                </a:cxn>
                <a:cxn ang="0">
                  <a:pos x="96" y="6"/>
                </a:cxn>
                <a:cxn ang="0">
                  <a:pos x="89" y="16"/>
                </a:cxn>
                <a:cxn ang="0">
                  <a:pos x="81" y="36"/>
                </a:cxn>
                <a:cxn ang="0">
                  <a:pos x="72" y="69"/>
                </a:cxn>
                <a:cxn ang="0">
                  <a:pos x="66" y="118"/>
                </a:cxn>
                <a:cxn ang="0">
                  <a:pos x="62" y="185"/>
                </a:cxn>
                <a:cxn ang="0">
                  <a:pos x="64" y="275"/>
                </a:cxn>
                <a:cxn ang="0">
                  <a:pos x="73" y="389"/>
                </a:cxn>
                <a:cxn ang="0">
                  <a:pos x="18" y="389"/>
                </a:cxn>
                <a:cxn ang="0">
                  <a:pos x="16" y="378"/>
                </a:cxn>
                <a:cxn ang="0">
                  <a:pos x="11" y="346"/>
                </a:cxn>
                <a:cxn ang="0">
                  <a:pos x="6" y="299"/>
                </a:cxn>
                <a:cxn ang="0">
                  <a:pos x="2" y="242"/>
                </a:cxn>
                <a:cxn ang="0">
                  <a:pos x="0" y="178"/>
                </a:cxn>
                <a:cxn ang="0">
                  <a:pos x="4" y="114"/>
                </a:cxn>
                <a:cxn ang="0">
                  <a:pos x="14" y="52"/>
                </a:cxn>
                <a:cxn ang="0">
                  <a:pos x="32" y="0"/>
                </a:cxn>
                <a:cxn ang="0">
                  <a:pos x="99" y="3"/>
                </a:cxn>
              </a:cxnLst>
              <a:rect l="0" t="0" r="r" b="b"/>
              <a:pathLst>
                <a:path w="99" h="389">
                  <a:moveTo>
                    <a:pt x="99" y="3"/>
                  </a:moveTo>
                  <a:lnTo>
                    <a:pt x="96" y="6"/>
                  </a:lnTo>
                  <a:lnTo>
                    <a:pt x="89" y="16"/>
                  </a:lnTo>
                  <a:lnTo>
                    <a:pt x="81" y="36"/>
                  </a:lnTo>
                  <a:lnTo>
                    <a:pt x="72" y="69"/>
                  </a:lnTo>
                  <a:lnTo>
                    <a:pt x="66" y="118"/>
                  </a:lnTo>
                  <a:lnTo>
                    <a:pt x="62" y="185"/>
                  </a:lnTo>
                  <a:lnTo>
                    <a:pt x="64" y="275"/>
                  </a:lnTo>
                  <a:lnTo>
                    <a:pt x="73" y="389"/>
                  </a:lnTo>
                  <a:lnTo>
                    <a:pt x="18" y="389"/>
                  </a:lnTo>
                  <a:lnTo>
                    <a:pt x="16" y="378"/>
                  </a:lnTo>
                  <a:lnTo>
                    <a:pt x="11" y="346"/>
                  </a:lnTo>
                  <a:lnTo>
                    <a:pt x="6" y="299"/>
                  </a:lnTo>
                  <a:lnTo>
                    <a:pt x="2" y="242"/>
                  </a:lnTo>
                  <a:lnTo>
                    <a:pt x="0" y="178"/>
                  </a:lnTo>
                  <a:lnTo>
                    <a:pt x="4" y="114"/>
                  </a:lnTo>
                  <a:lnTo>
                    <a:pt x="14" y="52"/>
                  </a:lnTo>
                  <a:lnTo>
                    <a:pt x="32" y="0"/>
                  </a:lnTo>
                  <a:lnTo>
                    <a:pt x="99" y="3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95" name="Freeform 375"/>
            <p:cNvSpPr>
              <a:spLocks/>
            </p:cNvSpPr>
            <p:nvPr/>
          </p:nvSpPr>
          <p:spPr bwMode="auto">
            <a:xfrm>
              <a:off x="4049" y="3295"/>
              <a:ext cx="8" cy="31"/>
            </a:xfrm>
            <a:custGeom>
              <a:avLst/>
              <a:gdLst/>
              <a:ahLst/>
              <a:cxnLst>
                <a:cxn ang="0">
                  <a:pos x="72" y="2"/>
                </a:cxn>
                <a:cxn ang="0">
                  <a:pos x="70" y="4"/>
                </a:cxn>
                <a:cxn ang="0">
                  <a:pos x="66" y="12"/>
                </a:cxn>
                <a:cxn ang="0">
                  <a:pos x="59" y="27"/>
                </a:cxn>
                <a:cxn ang="0">
                  <a:pos x="53" y="50"/>
                </a:cxn>
                <a:cxn ang="0">
                  <a:pos x="48" y="87"/>
                </a:cxn>
                <a:cxn ang="0">
                  <a:pos x="46" y="137"/>
                </a:cxn>
                <a:cxn ang="0">
                  <a:pos x="47" y="203"/>
                </a:cxn>
                <a:cxn ang="0">
                  <a:pos x="54" y="287"/>
                </a:cxn>
                <a:cxn ang="0">
                  <a:pos x="13" y="287"/>
                </a:cxn>
                <a:cxn ang="0">
                  <a:pos x="12" y="279"/>
                </a:cxn>
                <a:cxn ang="0">
                  <a:pos x="8" y="255"/>
                </a:cxn>
                <a:cxn ang="0">
                  <a:pos x="4" y="220"/>
                </a:cxn>
                <a:cxn ang="0">
                  <a:pos x="1" y="178"/>
                </a:cxn>
                <a:cxn ang="0">
                  <a:pos x="0" y="131"/>
                </a:cxn>
                <a:cxn ang="0">
                  <a:pos x="2" y="84"/>
                </a:cxn>
                <a:cxn ang="0">
                  <a:pos x="9" y="39"/>
                </a:cxn>
                <a:cxn ang="0">
                  <a:pos x="23" y="0"/>
                </a:cxn>
                <a:cxn ang="0">
                  <a:pos x="72" y="2"/>
                </a:cxn>
              </a:cxnLst>
              <a:rect l="0" t="0" r="r" b="b"/>
              <a:pathLst>
                <a:path w="72" h="287">
                  <a:moveTo>
                    <a:pt x="72" y="2"/>
                  </a:moveTo>
                  <a:lnTo>
                    <a:pt x="70" y="4"/>
                  </a:lnTo>
                  <a:lnTo>
                    <a:pt x="66" y="12"/>
                  </a:lnTo>
                  <a:lnTo>
                    <a:pt x="59" y="27"/>
                  </a:lnTo>
                  <a:lnTo>
                    <a:pt x="53" y="50"/>
                  </a:lnTo>
                  <a:lnTo>
                    <a:pt x="48" y="87"/>
                  </a:lnTo>
                  <a:lnTo>
                    <a:pt x="46" y="137"/>
                  </a:lnTo>
                  <a:lnTo>
                    <a:pt x="47" y="203"/>
                  </a:lnTo>
                  <a:lnTo>
                    <a:pt x="54" y="287"/>
                  </a:lnTo>
                  <a:lnTo>
                    <a:pt x="13" y="287"/>
                  </a:lnTo>
                  <a:lnTo>
                    <a:pt x="12" y="279"/>
                  </a:lnTo>
                  <a:lnTo>
                    <a:pt x="8" y="255"/>
                  </a:lnTo>
                  <a:lnTo>
                    <a:pt x="4" y="220"/>
                  </a:lnTo>
                  <a:lnTo>
                    <a:pt x="1" y="178"/>
                  </a:lnTo>
                  <a:lnTo>
                    <a:pt x="0" y="131"/>
                  </a:lnTo>
                  <a:lnTo>
                    <a:pt x="2" y="84"/>
                  </a:lnTo>
                  <a:lnTo>
                    <a:pt x="9" y="39"/>
                  </a:lnTo>
                  <a:lnTo>
                    <a:pt x="23" y="0"/>
                  </a:lnTo>
                  <a:lnTo>
                    <a:pt x="72" y="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96" name="Rectangle 376"/>
            <p:cNvSpPr>
              <a:spLocks noChangeArrowheads="1"/>
            </p:cNvSpPr>
            <p:nvPr/>
          </p:nvSpPr>
          <p:spPr bwMode="auto">
            <a:xfrm>
              <a:off x="3944" y="3287"/>
              <a:ext cx="3" cy="10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97" name="Freeform 377"/>
            <p:cNvSpPr>
              <a:spLocks/>
            </p:cNvSpPr>
            <p:nvPr/>
          </p:nvSpPr>
          <p:spPr bwMode="auto">
            <a:xfrm>
              <a:off x="3980" y="3285"/>
              <a:ext cx="39" cy="47"/>
            </a:xfrm>
            <a:custGeom>
              <a:avLst/>
              <a:gdLst/>
              <a:ahLst/>
              <a:cxnLst>
                <a:cxn ang="0">
                  <a:pos x="33" y="39"/>
                </a:cxn>
                <a:cxn ang="0">
                  <a:pos x="30" y="48"/>
                </a:cxn>
                <a:cxn ang="0">
                  <a:pos x="23" y="71"/>
                </a:cxn>
                <a:cxn ang="0">
                  <a:pos x="15" y="107"/>
                </a:cxn>
                <a:cxn ang="0">
                  <a:pos x="7" y="155"/>
                </a:cxn>
                <a:cxn ang="0">
                  <a:pos x="1" y="212"/>
                </a:cxn>
                <a:cxn ang="0">
                  <a:pos x="0" y="276"/>
                </a:cxn>
                <a:cxn ang="0">
                  <a:pos x="6" y="345"/>
                </a:cxn>
                <a:cxn ang="0">
                  <a:pos x="21" y="418"/>
                </a:cxn>
                <a:cxn ang="0">
                  <a:pos x="21" y="415"/>
                </a:cxn>
                <a:cxn ang="0">
                  <a:pos x="21" y="405"/>
                </a:cxn>
                <a:cxn ang="0">
                  <a:pos x="21" y="390"/>
                </a:cxn>
                <a:cxn ang="0">
                  <a:pos x="21" y="372"/>
                </a:cxn>
                <a:cxn ang="0">
                  <a:pos x="23" y="348"/>
                </a:cxn>
                <a:cxn ang="0">
                  <a:pos x="27" y="324"/>
                </a:cxn>
                <a:cxn ang="0">
                  <a:pos x="31" y="296"/>
                </a:cxn>
                <a:cxn ang="0">
                  <a:pos x="37" y="267"/>
                </a:cxn>
                <a:cxn ang="0">
                  <a:pos x="46" y="239"/>
                </a:cxn>
                <a:cxn ang="0">
                  <a:pos x="57" y="211"/>
                </a:cxn>
                <a:cxn ang="0">
                  <a:pos x="70" y="185"/>
                </a:cxn>
                <a:cxn ang="0">
                  <a:pos x="88" y="160"/>
                </a:cxn>
                <a:cxn ang="0">
                  <a:pos x="109" y="139"/>
                </a:cxn>
                <a:cxn ang="0">
                  <a:pos x="133" y="121"/>
                </a:cxn>
                <a:cxn ang="0">
                  <a:pos x="163" y="109"/>
                </a:cxn>
                <a:cxn ang="0">
                  <a:pos x="197" y="102"/>
                </a:cxn>
                <a:cxn ang="0">
                  <a:pos x="199" y="100"/>
                </a:cxn>
                <a:cxn ang="0">
                  <a:pos x="205" y="96"/>
                </a:cxn>
                <a:cxn ang="0">
                  <a:pos x="215" y="88"/>
                </a:cxn>
                <a:cxn ang="0">
                  <a:pos x="231" y="78"/>
                </a:cxn>
                <a:cxn ang="0">
                  <a:pos x="252" y="66"/>
                </a:cxn>
                <a:cxn ang="0">
                  <a:pos x="280" y="52"/>
                </a:cxn>
                <a:cxn ang="0">
                  <a:pos x="314" y="35"/>
                </a:cxn>
                <a:cxn ang="0">
                  <a:pos x="354" y="17"/>
                </a:cxn>
                <a:cxn ang="0">
                  <a:pos x="352" y="16"/>
                </a:cxn>
                <a:cxn ang="0">
                  <a:pos x="346" y="15"/>
                </a:cxn>
                <a:cxn ang="0">
                  <a:pos x="337" y="13"/>
                </a:cxn>
                <a:cxn ang="0">
                  <a:pos x="324" y="11"/>
                </a:cxn>
                <a:cxn ang="0">
                  <a:pos x="308" y="8"/>
                </a:cxn>
                <a:cxn ang="0">
                  <a:pos x="290" y="6"/>
                </a:cxn>
                <a:cxn ang="0">
                  <a:pos x="269" y="4"/>
                </a:cxn>
                <a:cxn ang="0">
                  <a:pos x="246" y="1"/>
                </a:cxn>
                <a:cxn ang="0">
                  <a:pos x="222" y="0"/>
                </a:cxn>
                <a:cxn ang="0">
                  <a:pos x="197" y="1"/>
                </a:cxn>
                <a:cxn ang="0">
                  <a:pos x="170" y="3"/>
                </a:cxn>
                <a:cxn ang="0">
                  <a:pos x="143" y="6"/>
                </a:cxn>
                <a:cxn ang="0">
                  <a:pos x="115" y="11"/>
                </a:cxn>
                <a:cxn ang="0">
                  <a:pos x="87" y="18"/>
                </a:cxn>
                <a:cxn ang="0">
                  <a:pos x="59" y="27"/>
                </a:cxn>
                <a:cxn ang="0">
                  <a:pos x="33" y="39"/>
                </a:cxn>
              </a:cxnLst>
              <a:rect l="0" t="0" r="r" b="b"/>
              <a:pathLst>
                <a:path w="354" h="418">
                  <a:moveTo>
                    <a:pt x="33" y="39"/>
                  </a:moveTo>
                  <a:lnTo>
                    <a:pt x="30" y="48"/>
                  </a:lnTo>
                  <a:lnTo>
                    <a:pt x="23" y="71"/>
                  </a:lnTo>
                  <a:lnTo>
                    <a:pt x="15" y="107"/>
                  </a:lnTo>
                  <a:lnTo>
                    <a:pt x="7" y="155"/>
                  </a:lnTo>
                  <a:lnTo>
                    <a:pt x="1" y="212"/>
                  </a:lnTo>
                  <a:lnTo>
                    <a:pt x="0" y="276"/>
                  </a:lnTo>
                  <a:lnTo>
                    <a:pt x="6" y="345"/>
                  </a:lnTo>
                  <a:lnTo>
                    <a:pt x="21" y="418"/>
                  </a:lnTo>
                  <a:lnTo>
                    <a:pt x="21" y="415"/>
                  </a:lnTo>
                  <a:lnTo>
                    <a:pt x="21" y="405"/>
                  </a:lnTo>
                  <a:lnTo>
                    <a:pt x="21" y="390"/>
                  </a:lnTo>
                  <a:lnTo>
                    <a:pt x="21" y="372"/>
                  </a:lnTo>
                  <a:lnTo>
                    <a:pt x="23" y="348"/>
                  </a:lnTo>
                  <a:lnTo>
                    <a:pt x="27" y="324"/>
                  </a:lnTo>
                  <a:lnTo>
                    <a:pt x="31" y="296"/>
                  </a:lnTo>
                  <a:lnTo>
                    <a:pt x="37" y="267"/>
                  </a:lnTo>
                  <a:lnTo>
                    <a:pt x="46" y="239"/>
                  </a:lnTo>
                  <a:lnTo>
                    <a:pt x="57" y="211"/>
                  </a:lnTo>
                  <a:lnTo>
                    <a:pt x="70" y="185"/>
                  </a:lnTo>
                  <a:lnTo>
                    <a:pt x="88" y="160"/>
                  </a:lnTo>
                  <a:lnTo>
                    <a:pt x="109" y="139"/>
                  </a:lnTo>
                  <a:lnTo>
                    <a:pt x="133" y="121"/>
                  </a:lnTo>
                  <a:lnTo>
                    <a:pt x="163" y="109"/>
                  </a:lnTo>
                  <a:lnTo>
                    <a:pt x="197" y="102"/>
                  </a:lnTo>
                  <a:lnTo>
                    <a:pt x="199" y="100"/>
                  </a:lnTo>
                  <a:lnTo>
                    <a:pt x="205" y="96"/>
                  </a:lnTo>
                  <a:lnTo>
                    <a:pt x="215" y="88"/>
                  </a:lnTo>
                  <a:lnTo>
                    <a:pt x="231" y="78"/>
                  </a:lnTo>
                  <a:lnTo>
                    <a:pt x="252" y="66"/>
                  </a:lnTo>
                  <a:lnTo>
                    <a:pt x="280" y="52"/>
                  </a:lnTo>
                  <a:lnTo>
                    <a:pt x="314" y="35"/>
                  </a:lnTo>
                  <a:lnTo>
                    <a:pt x="354" y="17"/>
                  </a:lnTo>
                  <a:lnTo>
                    <a:pt x="352" y="16"/>
                  </a:lnTo>
                  <a:lnTo>
                    <a:pt x="346" y="15"/>
                  </a:lnTo>
                  <a:lnTo>
                    <a:pt x="337" y="13"/>
                  </a:lnTo>
                  <a:lnTo>
                    <a:pt x="324" y="11"/>
                  </a:lnTo>
                  <a:lnTo>
                    <a:pt x="308" y="8"/>
                  </a:lnTo>
                  <a:lnTo>
                    <a:pt x="290" y="6"/>
                  </a:lnTo>
                  <a:lnTo>
                    <a:pt x="269" y="4"/>
                  </a:lnTo>
                  <a:lnTo>
                    <a:pt x="246" y="1"/>
                  </a:lnTo>
                  <a:lnTo>
                    <a:pt x="222" y="0"/>
                  </a:lnTo>
                  <a:lnTo>
                    <a:pt x="197" y="1"/>
                  </a:lnTo>
                  <a:lnTo>
                    <a:pt x="170" y="3"/>
                  </a:lnTo>
                  <a:lnTo>
                    <a:pt x="143" y="6"/>
                  </a:lnTo>
                  <a:lnTo>
                    <a:pt x="115" y="11"/>
                  </a:lnTo>
                  <a:lnTo>
                    <a:pt x="87" y="18"/>
                  </a:lnTo>
                  <a:lnTo>
                    <a:pt x="59" y="27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98" name="Freeform 378"/>
            <p:cNvSpPr>
              <a:spLocks/>
            </p:cNvSpPr>
            <p:nvPr/>
          </p:nvSpPr>
          <p:spPr bwMode="auto">
            <a:xfrm>
              <a:off x="3925" y="3320"/>
              <a:ext cx="32" cy="8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0" y="49"/>
                </a:cxn>
                <a:cxn ang="0">
                  <a:pos x="3" y="46"/>
                </a:cxn>
                <a:cxn ang="0">
                  <a:pos x="6" y="42"/>
                </a:cxn>
                <a:cxn ang="0">
                  <a:pos x="11" y="36"/>
                </a:cxn>
                <a:cxn ang="0">
                  <a:pos x="18" y="30"/>
                </a:cxn>
                <a:cxn ang="0">
                  <a:pos x="26" y="24"/>
                </a:cxn>
                <a:cxn ang="0">
                  <a:pos x="37" y="18"/>
                </a:cxn>
                <a:cxn ang="0">
                  <a:pos x="51" y="12"/>
                </a:cxn>
                <a:cxn ang="0">
                  <a:pos x="69" y="6"/>
                </a:cxn>
                <a:cxn ang="0">
                  <a:pos x="88" y="2"/>
                </a:cxn>
                <a:cxn ang="0">
                  <a:pos x="112" y="0"/>
                </a:cxn>
                <a:cxn ang="0">
                  <a:pos x="139" y="0"/>
                </a:cxn>
                <a:cxn ang="0">
                  <a:pos x="170" y="2"/>
                </a:cxn>
                <a:cxn ang="0">
                  <a:pos x="205" y="8"/>
                </a:cxn>
                <a:cxn ang="0">
                  <a:pos x="245" y="16"/>
                </a:cxn>
                <a:cxn ang="0">
                  <a:pos x="290" y="28"/>
                </a:cxn>
                <a:cxn ang="0">
                  <a:pos x="283" y="45"/>
                </a:cxn>
                <a:cxn ang="0">
                  <a:pos x="281" y="44"/>
                </a:cxn>
                <a:cxn ang="0">
                  <a:pos x="274" y="42"/>
                </a:cxn>
                <a:cxn ang="0">
                  <a:pos x="263" y="39"/>
                </a:cxn>
                <a:cxn ang="0">
                  <a:pos x="249" y="35"/>
                </a:cxn>
                <a:cxn ang="0">
                  <a:pos x="232" y="31"/>
                </a:cxn>
                <a:cxn ang="0">
                  <a:pos x="212" y="27"/>
                </a:cxn>
                <a:cxn ang="0">
                  <a:pos x="191" y="24"/>
                </a:cxn>
                <a:cxn ang="0">
                  <a:pos x="167" y="22"/>
                </a:cxn>
                <a:cxn ang="0">
                  <a:pos x="144" y="21"/>
                </a:cxn>
                <a:cxn ang="0">
                  <a:pos x="120" y="21"/>
                </a:cxn>
                <a:cxn ang="0">
                  <a:pos x="96" y="23"/>
                </a:cxn>
                <a:cxn ang="0">
                  <a:pos x="74" y="28"/>
                </a:cxn>
                <a:cxn ang="0">
                  <a:pos x="52" y="36"/>
                </a:cxn>
                <a:cxn ang="0">
                  <a:pos x="32" y="46"/>
                </a:cxn>
                <a:cxn ang="0">
                  <a:pos x="15" y="61"/>
                </a:cxn>
                <a:cxn ang="0">
                  <a:pos x="0" y="79"/>
                </a:cxn>
                <a:cxn ang="0">
                  <a:pos x="0" y="50"/>
                </a:cxn>
              </a:cxnLst>
              <a:rect l="0" t="0" r="r" b="b"/>
              <a:pathLst>
                <a:path w="290" h="79">
                  <a:moveTo>
                    <a:pt x="0" y="50"/>
                  </a:moveTo>
                  <a:lnTo>
                    <a:pt x="0" y="49"/>
                  </a:lnTo>
                  <a:lnTo>
                    <a:pt x="3" y="46"/>
                  </a:lnTo>
                  <a:lnTo>
                    <a:pt x="6" y="42"/>
                  </a:lnTo>
                  <a:lnTo>
                    <a:pt x="11" y="36"/>
                  </a:lnTo>
                  <a:lnTo>
                    <a:pt x="18" y="30"/>
                  </a:lnTo>
                  <a:lnTo>
                    <a:pt x="26" y="24"/>
                  </a:lnTo>
                  <a:lnTo>
                    <a:pt x="37" y="18"/>
                  </a:lnTo>
                  <a:lnTo>
                    <a:pt x="51" y="12"/>
                  </a:lnTo>
                  <a:lnTo>
                    <a:pt x="69" y="6"/>
                  </a:lnTo>
                  <a:lnTo>
                    <a:pt x="88" y="2"/>
                  </a:lnTo>
                  <a:lnTo>
                    <a:pt x="112" y="0"/>
                  </a:lnTo>
                  <a:lnTo>
                    <a:pt x="139" y="0"/>
                  </a:lnTo>
                  <a:lnTo>
                    <a:pt x="170" y="2"/>
                  </a:lnTo>
                  <a:lnTo>
                    <a:pt x="205" y="8"/>
                  </a:lnTo>
                  <a:lnTo>
                    <a:pt x="245" y="16"/>
                  </a:lnTo>
                  <a:lnTo>
                    <a:pt x="290" y="28"/>
                  </a:lnTo>
                  <a:lnTo>
                    <a:pt x="283" y="45"/>
                  </a:lnTo>
                  <a:lnTo>
                    <a:pt x="281" y="44"/>
                  </a:lnTo>
                  <a:lnTo>
                    <a:pt x="274" y="42"/>
                  </a:lnTo>
                  <a:lnTo>
                    <a:pt x="263" y="39"/>
                  </a:lnTo>
                  <a:lnTo>
                    <a:pt x="249" y="35"/>
                  </a:lnTo>
                  <a:lnTo>
                    <a:pt x="232" y="31"/>
                  </a:lnTo>
                  <a:lnTo>
                    <a:pt x="212" y="27"/>
                  </a:lnTo>
                  <a:lnTo>
                    <a:pt x="191" y="24"/>
                  </a:lnTo>
                  <a:lnTo>
                    <a:pt x="167" y="22"/>
                  </a:lnTo>
                  <a:lnTo>
                    <a:pt x="144" y="21"/>
                  </a:lnTo>
                  <a:lnTo>
                    <a:pt x="120" y="21"/>
                  </a:lnTo>
                  <a:lnTo>
                    <a:pt x="96" y="23"/>
                  </a:lnTo>
                  <a:lnTo>
                    <a:pt x="74" y="28"/>
                  </a:lnTo>
                  <a:lnTo>
                    <a:pt x="52" y="36"/>
                  </a:lnTo>
                  <a:lnTo>
                    <a:pt x="32" y="46"/>
                  </a:lnTo>
                  <a:lnTo>
                    <a:pt x="15" y="61"/>
                  </a:lnTo>
                  <a:lnTo>
                    <a:pt x="0" y="7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99" name="Freeform 379"/>
            <p:cNvSpPr>
              <a:spLocks/>
            </p:cNvSpPr>
            <p:nvPr/>
          </p:nvSpPr>
          <p:spPr bwMode="auto">
            <a:xfrm>
              <a:off x="3925" y="3299"/>
              <a:ext cx="32" cy="9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0" y="49"/>
                </a:cxn>
                <a:cxn ang="0">
                  <a:pos x="3" y="46"/>
                </a:cxn>
                <a:cxn ang="0">
                  <a:pos x="6" y="42"/>
                </a:cxn>
                <a:cxn ang="0">
                  <a:pos x="11" y="36"/>
                </a:cxn>
                <a:cxn ang="0">
                  <a:pos x="18" y="30"/>
                </a:cxn>
                <a:cxn ang="0">
                  <a:pos x="26" y="24"/>
                </a:cxn>
                <a:cxn ang="0">
                  <a:pos x="37" y="17"/>
                </a:cxn>
                <a:cxn ang="0">
                  <a:pos x="51" y="11"/>
                </a:cxn>
                <a:cxn ang="0">
                  <a:pos x="69" y="6"/>
                </a:cxn>
                <a:cxn ang="0">
                  <a:pos x="88" y="2"/>
                </a:cxn>
                <a:cxn ang="0">
                  <a:pos x="112" y="0"/>
                </a:cxn>
                <a:cxn ang="0">
                  <a:pos x="139" y="0"/>
                </a:cxn>
                <a:cxn ang="0">
                  <a:pos x="170" y="2"/>
                </a:cxn>
                <a:cxn ang="0">
                  <a:pos x="205" y="7"/>
                </a:cxn>
                <a:cxn ang="0">
                  <a:pos x="245" y="16"/>
                </a:cxn>
                <a:cxn ang="0">
                  <a:pos x="290" y="28"/>
                </a:cxn>
                <a:cxn ang="0">
                  <a:pos x="283" y="44"/>
                </a:cxn>
                <a:cxn ang="0">
                  <a:pos x="281" y="43"/>
                </a:cxn>
                <a:cxn ang="0">
                  <a:pos x="274" y="41"/>
                </a:cxn>
                <a:cxn ang="0">
                  <a:pos x="263" y="38"/>
                </a:cxn>
                <a:cxn ang="0">
                  <a:pos x="249" y="34"/>
                </a:cxn>
                <a:cxn ang="0">
                  <a:pos x="232" y="31"/>
                </a:cxn>
                <a:cxn ang="0">
                  <a:pos x="212" y="27"/>
                </a:cxn>
                <a:cxn ang="0">
                  <a:pos x="191" y="24"/>
                </a:cxn>
                <a:cxn ang="0">
                  <a:pos x="167" y="21"/>
                </a:cxn>
                <a:cxn ang="0">
                  <a:pos x="144" y="20"/>
                </a:cxn>
                <a:cxn ang="0">
                  <a:pos x="120" y="21"/>
                </a:cxn>
                <a:cxn ang="0">
                  <a:pos x="96" y="23"/>
                </a:cxn>
                <a:cxn ang="0">
                  <a:pos x="74" y="28"/>
                </a:cxn>
                <a:cxn ang="0">
                  <a:pos x="52" y="36"/>
                </a:cxn>
                <a:cxn ang="0">
                  <a:pos x="32" y="46"/>
                </a:cxn>
                <a:cxn ang="0">
                  <a:pos x="15" y="61"/>
                </a:cxn>
                <a:cxn ang="0">
                  <a:pos x="0" y="79"/>
                </a:cxn>
                <a:cxn ang="0">
                  <a:pos x="0" y="50"/>
                </a:cxn>
              </a:cxnLst>
              <a:rect l="0" t="0" r="r" b="b"/>
              <a:pathLst>
                <a:path w="290" h="79">
                  <a:moveTo>
                    <a:pt x="0" y="50"/>
                  </a:moveTo>
                  <a:lnTo>
                    <a:pt x="0" y="49"/>
                  </a:lnTo>
                  <a:lnTo>
                    <a:pt x="3" y="46"/>
                  </a:lnTo>
                  <a:lnTo>
                    <a:pt x="6" y="42"/>
                  </a:lnTo>
                  <a:lnTo>
                    <a:pt x="11" y="36"/>
                  </a:lnTo>
                  <a:lnTo>
                    <a:pt x="18" y="30"/>
                  </a:lnTo>
                  <a:lnTo>
                    <a:pt x="26" y="24"/>
                  </a:lnTo>
                  <a:lnTo>
                    <a:pt x="37" y="17"/>
                  </a:lnTo>
                  <a:lnTo>
                    <a:pt x="51" y="11"/>
                  </a:lnTo>
                  <a:lnTo>
                    <a:pt x="69" y="6"/>
                  </a:lnTo>
                  <a:lnTo>
                    <a:pt x="88" y="2"/>
                  </a:lnTo>
                  <a:lnTo>
                    <a:pt x="112" y="0"/>
                  </a:lnTo>
                  <a:lnTo>
                    <a:pt x="139" y="0"/>
                  </a:lnTo>
                  <a:lnTo>
                    <a:pt x="170" y="2"/>
                  </a:lnTo>
                  <a:lnTo>
                    <a:pt x="205" y="7"/>
                  </a:lnTo>
                  <a:lnTo>
                    <a:pt x="245" y="16"/>
                  </a:lnTo>
                  <a:lnTo>
                    <a:pt x="290" y="28"/>
                  </a:lnTo>
                  <a:lnTo>
                    <a:pt x="283" y="44"/>
                  </a:lnTo>
                  <a:lnTo>
                    <a:pt x="281" y="43"/>
                  </a:lnTo>
                  <a:lnTo>
                    <a:pt x="274" y="41"/>
                  </a:lnTo>
                  <a:lnTo>
                    <a:pt x="263" y="38"/>
                  </a:lnTo>
                  <a:lnTo>
                    <a:pt x="249" y="34"/>
                  </a:lnTo>
                  <a:lnTo>
                    <a:pt x="232" y="31"/>
                  </a:lnTo>
                  <a:lnTo>
                    <a:pt x="212" y="27"/>
                  </a:lnTo>
                  <a:lnTo>
                    <a:pt x="191" y="24"/>
                  </a:lnTo>
                  <a:lnTo>
                    <a:pt x="167" y="21"/>
                  </a:lnTo>
                  <a:lnTo>
                    <a:pt x="144" y="20"/>
                  </a:lnTo>
                  <a:lnTo>
                    <a:pt x="120" y="21"/>
                  </a:lnTo>
                  <a:lnTo>
                    <a:pt x="96" y="23"/>
                  </a:lnTo>
                  <a:lnTo>
                    <a:pt x="74" y="28"/>
                  </a:lnTo>
                  <a:lnTo>
                    <a:pt x="52" y="36"/>
                  </a:lnTo>
                  <a:lnTo>
                    <a:pt x="32" y="46"/>
                  </a:lnTo>
                  <a:lnTo>
                    <a:pt x="15" y="61"/>
                  </a:lnTo>
                  <a:lnTo>
                    <a:pt x="0" y="7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00" name="Freeform 380"/>
            <p:cNvSpPr>
              <a:spLocks/>
            </p:cNvSpPr>
            <p:nvPr/>
          </p:nvSpPr>
          <p:spPr bwMode="auto">
            <a:xfrm>
              <a:off x="3955" y="3289"/>
              <a:ext cx="5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40"/>
                </a:cxn>
                <a:cxn ang="0">
                  <a:pos x="142" y="868"/>
                </a:cxn>
                <a:cxn ang="0">
                  <a:pos x="136" y="755"/>
                </a:cxn>
                <a:cxn ang="0">
                  <a:pos x="469" y="806"/>
                </a:cxn>
                <a:cxn ang="0">
                  <a:pos x="463" y="761"/>
                </a:cxn>
                <a:cxn ang="0">
                  <a:pos x="232" y="732"/>
                </a:cxn>
                <a:cxn ang="0">
                  <a:pos x="226" y="635"/>
                </a:cxn>
                <a:cxn ang="0">
                  <a:pos x="68" y="635"/>
                </a:cxn>
                <a:cxn ang="0">
                  <a:pos x="64" y="623"/>
                </a:cxn>
                <a:cxn ang="0">
                  <a:pos x="53" y="587"/>
                </a:cxn>
                <a:cxn ang="0">
                  <a:pos x="39" y="530"/>
                </a:cxn>
                <a:cxn ang="0">
                  <a:pos x="25" y="455"/>
                </a:cxn>
                <a:cxn ang="0">
                  <a:pos x="14" y="365"/>
                </a:cxn>
                <a:cxn ang="0">
                  <a:pos x="10" y="262"/>
                </a:cxn>
                <a:cxn ang="0">
                  <a:pos x="19" y="149"/>
                </a:cxn>
                <a:cxn ang="0">
                  <a:pos x="40" y="29"/>
                </a:cxn>
                <a:cxn ang="0">
                  <a:pos x="0" y="0"/>
                </a:cxn>
              </a:cxnLst>
              <a:rect l="0" t="0" r="r" b="b"/>
              <a:pathLst>
                <a:path w="469" h="868">
                  <a:moveTo>
                    <a:pt x="0" y="0"/>
                  </a:moveTo>
                  <a:lnTo>
                    <a:pt x="0" y="840"/>
                  </a:lnTo>
                  <a:lnTo>
                    <a:pt x="142" y="868"/>
                  </a:lnTo>
                  <a:lnTo>
                    <a:pt x="136" y="755"/>
                  </a:lnTo>
                  <a:lnTo>
                    <a:pt x="469" y="806"/>
                  </a:lnTo>
                  <a:lnTo>
                    <a:pt x="463" y="761"/>
                  </a:lnTo>
                  <a:lnTo>
                    <a:pt x="232" y="732"/>
                  </a:lnTo>
                  <a:lnTo>
                    <a:pt x="226" y="635"/>
                  </a:lnTo>
                  <a:lnTo>
                    <a:pt x="68" y="635"/>
                  </a:lnTo>
                  <a:lnTo>
                    <a:pt x="64" y="623"/>
                  </a:lnTo>
                  <a:lnTo>
                    <a:pt x="53" y="587"/>
                  </a:lnTo>
                  <a:lnTo>
                    <a:pt x="39" y="530"/>
                  </a:lnTo>
                  <a:lnTo>
                    <a:pt x="25" y="455"/>
                  </a:lnTo>
                  <a:lnTo>
                    <a:pt x="14" y="365"/>
                  </a:lnTo>
                  <a:lnTo>
                    <a:pt x="10" y="262"/>
                  </a:lnTo>
                  <a:lnTo>
                    <a:pt x="19" y="149"/>
                  </a:lnTo>
                  <a:lnTo>
                    <a:pt x="4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01" name="Freeform 381"/>
            <p:cNvSpPr>
              <a:spLocks/>
            </p:cNvSpPr>
            <p:nvPr/>
          </p:nvSpPr>
          <p:spPr bwMode="auto">
            <a:xfrm>
              <a:off x="3981" y="3267"/>
              <a:ext cx="67" cy="13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3" y="117"/>
                </a:cxn>
                <a:cxn ang="0">
                  <a:pos x="14" y="113"/>
                </a:cxn>
                <a:cxn ang="0">
                  <a:pos x="29" y="108"/>
                </a:cxn>
                <a:cxn ang="0">
                  <a:pos x="50" y="101"/>
                </a:cxn>
                <a:cxn ang="0">
                  <a:pos x="77" y="93"/>
                </a:cxn>
                <a:cxn ang="0">
                  <a:pos x="107" y="85"/>
                </a:cxn>
                <a:cxn ang="0">
                  <a:pos x="143" y="76"/>
                </a:cxn>
                <a:cxn ang="0">
                  <a:pos x="181" y="69"/>
                </a:cxn>
                <a:cxn ang="0">
                  <a:pos x="224" y="62"/>
                </a:cxn>
                <a:cxn ang="0">
                  <a:pos x="270" y="57"/>
                </a:cxn>
                <a:cxn ang="0">
                  <a:pos x="319" y="53"/>
                </a:cxn>
                <a:cxn ang="0">
                  <a:pos x="369" y="52"/>
                </a:cxn>
                <a:cxn ang="0">
                  <a:pos x="422" y="53"/>
                </a:cxn>
                <a:cxn ang="0">
                  <a:pos x="476" y="58"/>
                </a:cxn>
                <a:cxn ang="0">
                  <a:pos x="531" y="66"/>
                </a:cxn>
                <a:cxn ang="0">
                  <a:pos x="587" y="78"/>
                </a:cxn>
                <a:cxn ang="0">
                  <a:pos x="604" y="0"/>
                </a:cxn>
                <a:cxn ang="0">
                  <a:pos x="600" y="0"/>
                </a:cxn>
                <a:cxn ang="0">
                  <a:pos x="587" y="0"/>
                </a:cxn>
                <a:cxn ang="0">
                  <a:pos x="566" y="0"/>
                </a:cxn>
                <a:cxn ang="0">
                  <a:pos x="540" y="1"/>
                </a:cxn>
                <a:cxn ang="0">
                  <a:pos x="507" y="2"/>
                </a:cxn>
                <a:cxn ang="0">
                  <a:pos x="470" y="3"/>
                </a:cxn>
                <a:cxn ang="0">
                  <a:pos x="428" y="6"/>
                </a:cxn>
                <a:cxn ang="0">
                  <a:pos x="383" y="8"/>
                </a:cxn>
                <a:cxn ang="0">
                  <a:pos x="335" y="12"/>
                </a:cxn>
                <a:cxn ang="0">
                  <a:pos x="285" y="16"/>
                </a:cxn>
                <a:cxn ang="0">
                  <a:pos x="235" y="21"/>
                </a:cxn>
                <a:cxn ang="0">
                  <a:pos x="186" y="28"/>
                </a:cxn>
                <a:cxn ang="0">
                  <a:pos x="136" y="36"/>
                </a:cxn>
                <a:cxn ang="0">
                  <a:pos x="88" y="45"/>
                </a:cxn>
                <a:cxn ang="0">
                  <a:pos x="42" y="55"/>
                </a:cxn>
                <a:cxn ang="0">
                  <a:pos x="0" y="67"/>
                </a:cxn>
                <a:cxn ang="0">
                  <a:pos x="0" y="118"/>
                </a:cxn>
              </a:cxnLst>
              <a:rect l="0" t="0" r="r" b="b"/>
              <a:pathLst>
                <a:path w="604" h="118">
                  <a:moveTo>
                    <a:pt x="0" y="118"/>
                  </a:moveTo>
                  <a:lnTo>
                    <a:pt x="3" y="117"/>
                  </a:lnTo>
                  <a:lnTo>
                    <a:pt x="14" y="113"/>
                  </a:lnTo>
                  <a:lnTo>
                    <a:pt x="29" y="108"/>
                  </a:lnTo>
                  <a:lnTo>
                    <a:pt x="50" y="101"/>
                  </a:lnTo>
                  <a:lnTo>
                    <a:pt x="77" y="93"/>
                  </a:lnTo>
                  <a:lnTo>
                    <a:pt x="107" y="85"/>
                  </a:lnTo>
                  <a:lnTo>
                    <a:pt x="143" y="76"/>
                  </a:lnTo>
                  <a:lnTo>
                    <a:pt x="181" y="69"/>
                  </a:lnTo>
                  <a:lnTo>
                    <a:pt x="224" y="62"/>
                  </a:lnTo>
                  <a:lnTo>
                    <a:pt x="270" y="57"/>
                  </a:lnTo>
                  <a:lnTo>
                    <a:pt x="319" y="53"/>
                  </a:lnTo>
                  <a:lnTo>
                    <a:pt x="369" y="52"/>
                  </a:lnTo>
                  <a:lnTo>
                    <a:pt x="422" y="53"/>
                  </a:lnTo>
                  <a:lnTo>
                    <a:pt x="476" y="58"/>
                  </a:lnTo>
                  <a:lnTo>
                    <a:pt x="531" y="66"/>
                  </a:lnTo>
                  <a:lnTo>
                    <a:pt x="587" y="78"/>
                  </a:lnTo>
                  <a:lnTo>
                    <a:pt x="604" y="0"/>
                  </a:lnTo>
                  <a:lnTo>
                    <a:pt x="600" y="0"/>
                  </a:lnTo>
                  <a:lnTo>
                    <a:pt x="587" y="0"/>
                  </a:lnTo>
                  <a:lnTo>
                    <a:pt x="566" y="0"/>
                  </a:lnTo>
                  <a:lnTo>
                    <a:pt x="540" y="1"/>
                  </a:lnTo>
                  <a:lnTo>
                    <a:pt x="507" y="2"/>
                  </a:lnTo>
                  <a:lnTo>
                    <a:pt x="470" y="3"/>
                  </a:lnTo>
                  <a:lnTo>
                    <a:pt x="428" y="6"/>
                  </a:lnTo>
                  <a:lnTo>
                    <a:pt x="383" y="8"/>
                  </a:lnTo>
                  <a:lnTo>
                    <a:pt x="335" y="12"/>
                  </a:lnTo>
                  <a:lnTo>
                    <a:pt x="285" y="16"/>
                  </a:lnTo>
                  <a:lnTo>
                    <a:pt x="235" y="21"/>
                  </a:lnTo>
                  <a:lnTo>
                    <a:pt x="186" y="28"/>
                  </a:lnTo>
                  <a:lnTo>
                    <a:pt x="136" y="36"/>
                  </a:lnTo>
                  <a:lnTo>
                    <a:pt x="88" y="45"/>
                  </a:lnTo>
                  <a:lnTo>
                    <a:pt x="42" y="55"/>
                  </a:lnTo>
                  <a:lnTo>
                    <a:pt x="0" y="67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02" name="Freeform 382"/>
            <p:cNvSpPr>
              <a:spLocks/>
            </p:cNvSpPr>
            <p:nvPr/>
          </p:nvSpPr>
          <p:spPr bwMode="auto">
            <a:xfrm>
              <a:off x="3942" y="3387"/>
              <a:ext cx="113" cy="38"/>
            </a:xfrm>
            <a:custGeom>
              <a:avLst/>
              <a:gdLst/>
              <a:ahLst/>
              <a:cxnLst>
                <a:cxn ang="0">
                  <a:pos x="430" y="326"/>
                </a:cxn>
                <a:cxn ang="0">
                  <a:pos x="432" y="325"/>
                </a:cxn>
                <a:cxn ang="0">
                  <a:pos x="438" y="323"/>
                </a:cxn>
                <a:cxn ang="0">
                  <a:pos x="447" y="319"/>
                </a:cxn>
                <a:cxn ang="0">
                  <a:pos x="459" y="314"/>
                </a:cxn>
                <a:cxn ang="0">
                  <a:pos x="474" y="308"/>
                </a:cxn>
                <a:cxn ang="0">
                  <a:pos x="491" y="301"/>
                </a:cxn>
                <a:cxn ang="0">
                  <a:pos x="509" y="291"/>
                </a:cxn>
                <a:cxn ang="0">
                  <a:pos x="528" y="282"/>
                </a:cxn>
                <a:cxn ang="0">
                  <a:pos x="549" y="272"/>
                </a:cxn>
                <a:cxn ang="0">
                  <a:pos x="568" y="260"/>
                </a:cxn>
                <a:cxn ang="0">
                  <a:pos x="587" y="248"/>
                </a:cxn>
                <a:cxn ang="0">
                  <a:pos x="606" y="235"/>
                </a:cxn>
                <a:cxn ang="0">
                  <a:pos x="623" y="222"/>
                </a:cxn>
                <a:cxn ang="0">
                  <a:pos x="638" y="208"/>
                </a:cxn>
                <a:cxn ang="0">
                  <a:pos x="651" y="193"/>
                </a:cxn>
                <a:cxn ang="0">
                  <a:pos x="662" y="179"/>
                </a:cxn>
                <a:cxn ang="0">
                  <a:pos x="0" y="17"/>
                </a:cxn>
                <a:cxn ang="0">
                  <a:pos x="51" y="0"/>
                </a:cxn>
                <a:cxn ang="0">
                  <a:pos x="1017" y="237"/>
                </a:cxn>
                <a:cxn ang="0">
                  <a:pos x="977" y="260"/>
                </a:cxn>
                <a:cxn ang="0">
                  <a:pos x="698" y="188"/>
                </a:cxn>
                <a:cxn ang="0">
                  <a:pos x="697" y="189"/>
                </a:cxn>
                <a:cxn ang="0">
                  <a:pos x="695" y="192"/>
                </a:cxn>
                <a:cxn ang="0">
                  <a:pos x="691" y="196"/>
                </a:cxn>
                <a:cxn ang="0">
                  <a:pos x="685" y="202"/>
                </a:cxn>
                <a:cxn ang="0">
                  <a:pos x="678" y="211"/>
                </a:cxn>
                <a:cxn ang="0">
                  <a:pos x="668" y="219"/>
                </a:cxn>
                <a:cxn ang="0">
                  <a:pos x="657" y="229"/>
                </a:cxn>
                <a:cxn ang="0">
                  <a:pos x="642" y="239"/>
                </a:cxn>
                <a:cxn ang="0">
                  <a:pos x="626" y="250"/>
                </a:cxn>
                <a:cxn ang="0">
                  <a:pos x="609" y="263"/>
                </a:cxn>
                <a:cxn ang="0">
                  <a:pos x="587" y="275"/>
                </a:cxn>
                <a:cxn ang="0">
                  <a:pos x="565" y="287"/>
                </a:cxn>
                <a:cxn ang="0">
                  <a:pos x="540" y="301"/>
                </a:cxn>
                <a:cxn ang="0">
                  <a:pos x="511" y="313"/>
                </a:cxn>
                <a:cxn ang="0">
                  <a:pos x="480" y="325"/>
                </a:cxn>
                <a:cxn ang="0">
                  <a:pos x="447" y="337"/>
                </a:cxn>
                <a:cxn ang="0">
                  <a:pos x="430" y="326"/>
                </a:cxn>
              </a:cxnLst>
              <a:rect l="0" t="0" r="r" b="b"/>
              <a:pathLst>
                <a:path w="1017" h="337">
                  <a:moveTo>
                    <a:pt x="430" y="326"/>
                  </a:moveTo>
                  <a:lnTo>
                    <a:pt x="432" y="325"/>
                  </a:lnTo>
                  <a:lnTo>
                    <a:pt x="438" y="323"/>
                  </a:lnTo>
                  <a:lnTo>
                    <a:pt x="447" y="319"/>
                  </a:lnTo>
                  <a:lnTo>
                    <a:pt x="459" y="314"/>
                  </a:lnTo>
                  <a:lnTo>
                    <a:pt x="474" y="308"/>
                  </a:lnTo>
                  <a:lnTo>
                    <a:pt x="491" y="301"/>
                  </a:lnTo>
                  <a:lnTo>
                    <a:pt x="509" y="291"/>
                  </a:lnTo>
                  <a:lnTo>
                    <a:pt x="528" y="282"/>
                  </a:lnTo>
                  <a:lnTo>
                    <a:pt x="549" y="272"/>
                  </a:lnTo>
                  <a:lnTo>
                    <a:pt x="568" y="260"/>
                  </a:lnTo>
                  <a:lnTo>
                    <a:pt x="587" y="248"/>
                  </a:lnTo>
                  <a:lnTo>
                    <a:pt x="606" y="235"/>
                  </a:lnTo>
                  <a:lnTo>
                    <a:pt x="623" y="222"/>
                  </a:lnTo>
                  <a:lnTo>
                    <a:pt x="638" y="208"/>
                  </a:lnTo>
                  <a:lnTo>
                    <a:pt x="651" y="193"/>
                  </a:lnTo>
                  <a:lnTo>
                    <a:pt x="662" y="179"/>
                  </a:lnTo>
                  <a:lnTo>
                    <a:pt x="0" y="17"/>
                  </a:lnTo>
                  <a:lnTo>
                    <a:pt x="51" y="0"/>
                  </a:lnTo>
                  <a:lnTo>
                    <a:pt x="1017" y="237"/>
                  </a:lnTo>
                  <a:lnTo>
                    <a:pt x="977" y="260"/>
                  </a:lnTo>
                  <a:lnTo>
                    <a:pt x="698" y="188"/>
                  </a:lnTo>
                  <a:lnTo>
                    <a:pt x="697" y="189"/>
                  </a:lnTo>
                  <a:lnTo>
                    <a:pt x="695" y="192"/>
                  </a:lnTo>
                  <a:lnTo>
                    <a:pt x="691" y="196"/>
                  </a:lnTo>
                  <a:lnTo>
                    <a:pt x="685" y="202"/>
                  </a:lnTo>
                  <a:lnTo>
                    <a:pt x="678" y="211"/>
                  </a:lnTo>
                  <a:lnTo>
                    <a:pt x="668" y="219"/>
                  </a:lnTo>
                  <a:lnTo>
                    <a:pt x="657" y="229"/>
                  </a:lnTo>
                  <a:lnTo>
                    <a:pt x="642" y="239"/>
                  </a:lnTo>
                  <a:lnTo>
                    <a:pt x="626" y="250"/>
                  </a:lnTo>
                  <a:lnTo>
                    <a:pt x="609" y="263"/>
                  </a:lnTo>
                  <a:lnTo>
                    <a:pt x="587" y="275"/>
                  </a:lnTo>
                  <a:lnTo>
                    <a:pt x="565" y="287"/>
                  </a:lnTo>
                  <a:lnTo>
                    <a:pt x="540" y="301"/>
                  </a:lnTo>
                  <a:lnTo>
                    <a:pt x="511" y="313"/>
                  </a:lnTo>
                  <a:lnTo>
                    <a:pt x="480" y="325"/>
                  </a:lnTo>
                  <a:lnTo>
                    <a:pt x="447" y="337"/>
                  </a:lnTo>
                  <a:lnTo>
                    <a:pt x="430" y="32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03" name="Freeform 383"/>
            <p:cNvSpPr>
              <a:spLocks/>
            </p:cNvSpPr>
            <p:nvPr/>
          </p:nvSpPr>
          <p:spPr bwMode="auto">
            <a:xfrm>
              <a:off x="3918" y="3397"/>
              <a:ext cx="116" cy="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13" y="303"/>
                </a:cxn>
                <a:cxn ang="0">
                  <a:pos x="1036" y="303"/>
                </a:cxn>
                <a:cxn ang="0">
                  <a:pos x="31" y="0"/>
                </a:cxn>
                <a:cxn ang="0">
                  <a:pos x="0" y="0"/>
                </a:cxn>
              </a:cxnLst>
              <a:rect l="0" t="0" r="r" b="b"/>
              <a:pathLst>
                <a:path w="1036" h="303">
                  <a:moveTo>
                    <a:pt x="0" y="0"/>
                  </a:moveTo>
                  <a:lnTo>
                    <a:pt x="1013" y="303"/>
                  </a:lnTo>
                  <a:lnTo>
                    <a:pt x="1036" y="303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04" name="Freeform 384"/>
            <p:cNvSpPr>
              <a:spLocks/>
            </p:cNvSpPr>
            <p:nvPr/>
          </p:nvSpPr>
          <p:spPr bwMode="auto">
            <a:xfrm>
              <a:off x="3938" y="3393"/>
              <a:ext cx="113" cy="3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001" y="270"/>
                </a:cxn>
                <a:cxn ang="0">
                  <a:pos x="1023" y="269"/>
                </a:cxn>
                <a:cxn ang="0">
                  <a:pos x="31" y="0"/>
                </a:cxn>
                <a:cxn ang="0">
                  <a:pos x="0" y="1"/>
                </a:cxn>
              </a:cxnLst>
              <a:rect l="0" t="0" r="r" b="b"/>
              <a:pathLst>
                <a:path w="1023" h="270">
                  <a:moveTo>
                    <a:pt x="0" y="1"/>
                  </a:moveTo>
                  <a:lnTo>
                    <a:pt x="1001" y="270"/>
                  </a:lnTo>
                  <a:lnTo>
                    <a:pt x="1023" y="269"/>
                  </a:lnTo>
                  <a:lnTo>
                    <a:pt x="3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05" name="Freeform 385"/>
            <p:cNvSpPr>
              <a:spLocks/>
            </p:cNvSpPr>
            <p:nvPr/>
          </p:nvSpPr>
          <p:spPr bwMode="auto">
            <a:xfrm>
              <a:off x="3929" y="3394"/>
              <a:ext cx="114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9" y="299"/>
                </a:cxn>
                <a:cxn ang="0">
                  <a:pos x="1028" y="292"/>
                </a:cxn>
                <a:cxn ang="0">
                  <a:pos x="30" y="0"/>
                </a:cxn>
                <a:cxn ang="0">
                  <a:pos x="0" y="0"/>
                </a:cxn>
              </a:cxnLst>
              <a:rect l="0" t="0" r="r" b="b"/>
              <a:pathLst>
                <a:path w="1028" h="299">
                  <a:moveTo>
                    <a:pt x="0" y="0"/>
                  </a:moveTo>
                  <a:lnTo>
                    <a:pt x="1009" y="299"/>
                  </a:lnTo>
                  <a:lnTo>
                    <a:pt x="1028" y="292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2537" name="Group 386"/>
          <p:cNvGrpSpPr>
            <a:grpSpLocks/>
          </p:cNvGrpSpPr>
          <p:nvPr/>
        </p:nvGrpSpPr>
        <p:grpSpPr bwMode="auto">
          <a:xfrm>
            <a:off x="5843588" y="5184775"/>
            <a:ext cx="338137" cy="282575"/>
            <a:chOff x="3899" y="3264"/>
            <a:chExt cx="213" cy="178"/>
          </a:xfrm>
        </p:grpSpPr>
        <p:sp>
          <p:nvSpPr>
            <p:cNvPr id="312707" name="Freeform 387"/>
            <p:cNvSpPr>
              <a:spLocks/>
            </p:cNvSpPr>
            <p:nvPr/>
          </p:nvSpPr>
          <p:spPr bwMode="auto">
            <a:xfrm>
              <a:off x="3899" y="3264"/>
              <a:ext cx="213" cy="178"/>
            </a:xfrm>
            <a:custGeom>
              <a:avLst/>
              <a:gdLst/>
              <a:ahLst/>
              <a:cxnLst>
                <a:cxn ang="0">
                  <a:pos x="539" y="115"/>
                </a:cxn>
                <a:cxn ang="0">
                  <a:pos x="544" y="114"/>
                </a:cxn>
                <a:cxn ang="0">
                  <a:pos x="555" y="110"/>
                </a:cxn>
                <a:cxn ang="0">
                  <a:pos x="574" y="103"/>
                </a:cxn>
                <a:cxn ang="0">
                  <a:pos x="602" y="95"/>
                </a:cxn>
                <a:cxn ang="0">
                  <a:pos x="636" y="85"/>
                </a:cxn>
                <a:cxn ang="0">
                  <a:pos x="679" y="75"/>
                </a:cxn>
                <a:cxn ang="0">
                  <a:pos x="730" y="64"/>
                </a:cxn>
                <a:cxn ang="0">
                  <a:pos x="789" y="52"/>
                </a:cxn>
                <a:cxn ang="0">
                  <a:pos x="855" y="41"/>
                </a:cxn>
                <a:cxn ang="0">
                  <a:pos x="929" y="31"/>
                </a:cxn>
                <a:cxn ang="0">
                  <a:pos x="1013" y="21"/>
                </a:cxn>
                <a:cxn ang="0">
                  <a:pos x="1103" y="13"/>
                </a:cxn>
                <a:cxn ang="0">
                  <a:pos x="1202" y="6"/>
                </a:cxn>
                <a:cxn ang="0">
                  <a:pos x="1309" y="1"/>
                </a:cxn>
                <a:cxn ang="0">
                  <a:pos x="1425" y="0"/>
                </a:cxn>
                <a:cxn ang="0">
                  <a:pos x="1548" y="1"/>
                </a:cxn>
                <a:cxn ang="0">
                  <a:pos x="1601" y="221"/>
                </a:cxn>
                <a:cxn ang="0">
                  <a:pos x="1620" y="230"/>
                </a:cxn>
                <a:cxn ang="0">
                  <a:pos x="1663" y="260"/>
                </a:cxn>
                <a:cxn ang="0">
                  <a:pos x="1709" y="312"/>
                </a:cxn>
                <a:cxn ang="0">
                  <a:pos x="1736" y="388"/>
                </a:cxn>
                <a:cxn ang="0">
                  <a:pos x="1849" y="898"/>
                </a:cxn>
                <a:cxn ang="0">
                  <a:pos x="1895" y="1110"/>
                </a:cxn>
                <a:cxn ang="0">
                  <a:pos x="1902" y="1125"/>
                </a:cxn>
                <a:cxn ang="0">
                  <a:pos x="1912" y="1166"/>
                </a:cxn>
                <a:cxn ang="0">
                  <a:pos x="1911" y="1229"/>
                </a:cxn>
                <a:cxn ang="0">
                  <a:pos x="1884" y="1307"/>
                </a:cxn>
                <a:cxn ang="0">
                  <a:pos x="0" y="1258"/>
                </a:cxn>
                <a:cxn ang="0">
                  <a:pos x="188" y="1159"/>
                </a:cxn>
                <a:cxn ang="0">
                  <a:pos x="189" y="220"/>
                </a:cxn>
                <a:cxn ang="0">
                  <a:pos x="198" y="214"/>
                </a:cxn>
                <a:cxn ang="0">
                  <a:pos x="218" y="203"/>
                </a:cxn>
                <a:cxn ang="0">
                  <a:pos x="245" y="191"/>
                </a:cxn>
                <a:cxn ang="0">
                  <a:pos x="281" y="179"/>
                </a:cxn>
                <a:cxn ang="0">
                  <a:pos x="326" y="173"/>
                </a:cxn>
                <a:cxn ang="0">
                  <a:pos x="378" y="172"/>
                </a:cxn>
                <a:cxn ang="0">
                  <a:pos x="439" y="181"/>
                </a:cxn>
                <a:cxn ang="0">
                  <a:pos x="518" y="213"/>
                </a:cxn>
              </a:cxnLst>
              <a:rect l="0" t="0" r="r" b="b"/>
              <a:pathLst>
                <a:path w="1913" h="1606">
                  <a:moveTo>
                    <a:pt x="518" y="213"/>
                  </a:moveTo>
                  <a:lnTo>
                    <a:pt x="539" y="115"/>
                  </a:lnTo>
                  <a:lnTo>
                    <a:pt x="540" y="115"/>
                  </a:lnTo>
                  <a:lnTo>
                    <a:pt x="544" y="114"/>
                  </a:lnTo>
                  <a:lnTo>
                    <a:pt x="549" y="112"/>
                  </a:lnTo>
                  <a:lnTo>
                    <a:pt x="555" y="110"/>
                  </a:lnTo>
                  <a:lnTo>
                    <a:pt x="564" y="107"/>
                  </a:lnTo>
                  <a:lnTo>
                    <a:pt x="574" y="103"/>
                  </a:lnTo>
                  <a:lnTo>
                    <a:pt x="586" y="100"/>
                  </a:lnTo>
                  <a:lnTo>
                    <a:pt x="602" y="95"/>
                  </a:lnTo>
                  <a:lnTo>
                    <a:pt x="618" y="90"/>
                  </a:lnTo>
                  <a:lnTo>
                    <a:pt x="636" y="85"/>
                  </a:lnTo>
                  <a:lnTo>
                    <a:pt x="656" y="80"/>
                  </a:lnTo>
                  <a:lnTo>
                    <a:pt x="679" y="75"/>
                  </a:lnTo>
                  <a:lnTo>
                    <a:pt x="703" y="70"/>
                  </a:lnTo>
                  <a:lnTo>
                    <a:pt x="730" y="64"/>
                  </a:lnTo>
                  <a:lnTo>
                    <a:pt x="758" y="58"/>
                  </a:lnTo>
                  <a:lnTo>
                    <a:pt x="789" y="52"/>
                  </a:lnTo>
                  <a:lnTo>
                    <a:pt x="820" y="46"/>
                  </a:lnTo>
                  <a:lnTo>
                    <a:pt x="855" y="41"/>
                  </a:lnTo>
                  <a:lnTo>
                    <a:pt x="892" y="36"/>
                  </a:lnTo>
                  <a:lnTo>
                    <a:pt x="929" y="31"/>
                  </a:lnTo>
                  <a:lnTo>
                    <a:pt x="970" y="26"/>
                  </a:lnTo>
                  <a:lnTo>
                    <a:pt x="1013" y="21"/>
                  </a:lnTo>
                  <a:lnTo>
                    <a:pt x="1056" y="17"/>
                  </a:lnTo>
                  <a:lnTo>
                    <a:pt x="1103" y="13"/>
                  </a:lnTo>
                  <a:lnTo>
                    <a:pt x="1152" y="10"/>
                  </a:lnTo>
                  <a:lnTo>
                    <a:pt x="1202" y="6"/>
                  </a:lnTo>
                  <a:lnTo>
                    <a:pt x="1255" y="3"/>
                  </a:lnTo>
                  <a:lnTo>
                    <a:pt x="1309" y="1"/>
                  </a:lnTo>
                  <a:lnTo>
                    <a:pt x="1366" y="0"/>
                  </a:lnTo>
                  <a:lnTo>
                    <a:pt x="1425" y="0"/>
                  </a:lnTo>
                  <a:lnTo>
                    <a:pt x="1485" y="0"/>
                  </a:lnTo>
                  <a:lnTo>
                    <a:pt x="1548" y="1"/>
                  </a:lnTo>
                  <a:lnTo>
                    <a:pt x="1616" y="39"/>
                  </a:lnTo>
                  <a:lnTo>
                    <a:pt x="1601" y="221"/>
                  </a:lnTo>
                  <a:lnTo>
                    <a:pt x="1606" y="223"/>
                  </a:lnTo>
                  <a:lnTo>
                    <a:pt x="1620" y="230"/>
                  </a:lnTo>
                  <a:lnTo>
                    <a:pt x="1640" y="243"/>
                  </a:lnTo>
                  <a:lnTo>
                    <a:pt x="1663" y="260"/>
                  </a:lnTo>
                  <a:lnTo>
                    <a:pt x="1688" y="284"/>
                  </a:lnTo>
                  <a:lnTo>
                    <a:pt x="1709" y="312"/>
                  </a:lnTo>
                  <a:lnTo>
                    <a:pt x="1726" y="347"/>
                  </a:lnTo>
                  <a:lnTo>
                    <a:pt x="1736" y="388"/>
                  </a:lnTo>
                  <a:lnTo>
                    <a:pt x="1891" y="528"/>
                  </a:lnTo>
                  <a:lnTo>
                    <a:pt x="1849" y="898"/>
                  </a:lnTo>
                  <a:lnTo>
                    <a:pt x="1601" y="1023"/>
                  </a:lnTo>
                  <a:lnTo>
                    <a:pt x="1895" y="1110"/>
                  </a:lnTo>
                  <a:lnTo>
                    <a:pt x="1897" y="1114"/>
                  </a:lnTo>
                  <a:lnTo>
                    <a:pt x="1902" y="1125"/>
                  </a:lnTo>
                  <a:lnTo>
                    <a:pt x="1907" y="1143"/>
                  </a:lnTo>
                  <a:lnTo>
                    <a:pt x="1912" y="1166"/>
                  </a:lnTo>
                  <a:lnTo>
                    <a:pt x="1913" y="1195"/>
                  </a:lnTo>
                  <a:lnTo>
                    <a:pt x="1911" y="1229"/>
                  </a:lnTo>
                  <a:lnTo>
                    <a:pt x="1901" y="1266"/>
                  </a:lnTo>
                  <a:lnTo>
                    <a:pt x="1884" y="1307"/>
                  </a:lnTo>
                  <a:lnTo>
                    <a:pt x="1107" y="1606"/>
                  </a:lnTo>
                  <a:lnTo>
                    <a:pt x="0" y="1258"/>
                  </a:lnTo>
                  <a:lnTo>
                    <a:pt x="19" y="1217"/>
                  </a:lnTo>
                  <a:lnTo>
                    <a:pt x="188" y="1159"/>
                  </a:lnTo>
                  <a:lnTo>
                    <a:pt x="188" y="221"/>
                  </a:lnTo>
                  <a:lnTo>
                    <a:pt x="189" y="220"/>
                  </a:lnTo>
                  <a:lnTo>
                    <a:pt x="193" y="217"/>
                  </a:lnTo>
                  <a:lnTo>
                    <a:pt x="198" y="214"/>
                  </a:lnTo>
                  <a:lnTo>
                    <a:pt x="207" y="209"/>
                  </a:lnTo>
                  <a:lnTo>
                    <a:pt x="218" y="203"/>
                  </a:lnTo>
                  <a:lnTo>
                    <a:pt x="230" y="197"/>
                  </a:lnTo>
                  <a:lnTo>
                    <a:pt x="245" y="191"/>
                  </a:lnTo>
                  <a:lnTo>
                    <a:pt x="262" y="184"/>
                  </a:lnTo>
                  <a:lnTo>
                    <a:pt x="281" y="179"/>
                  </a:lnTo>
                  <a:lnTo>
                    <a:pt x="302" y="175"/>
                  </a:lnTo>
                  <a:lnTo>
                    <a:pt x="326" y="173"/>
                  </a:lnTo>
                  <a:lnTo>
                    <a:pt x="350" y="171"/>
                  </a:lnTo>
                  <a:lnTo>
                    <a:pt x="378" y="172"/>
                  </a:lnTo>
                  <a:lnTo>
                    <a:pt x="407" y="175"/>
                  </a:lnTo>
                  <a:lnTo>
                    <a:pt x="439" y="181"/>
                  </a:lnTo>
                  <a:lnTo>
                    <a:pt x="471" y="191"/>
                  </a:lnTo>
                  <a:lnTo>
                    <a:pt x="518" y="21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08" name="Freeform 388"/>
            <p:cNvSpPr>
              <a:spLocks/>
            </p:cNvSpPr>
            <p:nvPr/>
          </p:nvSpPr>
          <p:spPr bwMode="auto">
            <a:xfrm>
              <a:off x="3977" y="3278"/>
              <a:ext cx="68" cy="78"/>
            </a:xfrm>
            <a:custGeom>
              <a:avLst/>
              <a:gdLst/>
              <a:ahLst/>
              <a:cxnLst>
                <a:cxn ang="0">
                  <a:pos x="609" y="26"/>
                </a:cxn>
                <a:cxn ang="0">
                  <a:pos x="606" y="25"/>
                </a:cxn>
                <a:cxn ang="0">
                  <a:pos x="596" y="23"/>
                </a:cxn>
                <a:cxn ang="0">
                  <a:pos x="581" y="18"/>
                </a:cxn>
                <a:cxn ang="0">
                  <a:pos x="559" y="14"/>
                </a:cxn>
                <a:cxn ang="0">
                  <a:pos x="534" y="10"/>
                </a:cxn>
                <a:cxn ang="0">
                  <a:pos x="503" y="6"/>
                </a:cxn>
                <a:cxn ang="0">
                  <a:pos x="469" y="3"/>
                </a:cxn>
                <a:cxn ang="0">
                  <a:pos x="430" y="1"/>
                </a:cxn>
                <a:cxn ang="0">
                  <a:pos x="388" y="0"/>
                </a:cxn>
                <a:cxn ang="0">
                  <a:pos x="344" y="2"/>
                </a:cxn>
                <a:cxn ang="0">
                  <a:pos x="297" y="6"/>
                </a:cxn>
                <a:cxn ang="0">
                  <a:pos x="247" y="14"/>
                </a:cxn>
                <a:cxn ang="0">
                  <a:pos x="197" y="25"/>
                </a:cxn>
                <a:cxn ang="0">
                  <a:pos x="145" y="40"/>
                </a:cxn>
                <a:cxn ang="0">
                  <a:pos x="92" y="58"/>
                </a:cxn>
                <a:cxn ang="0">
                  <a:pos x="39" y="83"/>
                </a:cxn>
                <a:cxn ang="0">
                  <a:pos x="35" y="96"/>
                </a:cxn>
                <a:cxn ang="0">
                  <a:pos x="26" y="134"/>
                </a:cxn>
                <a:cxn ang="0">
                  <a:pos x="15" y="192"/>
                </a:cxn>
                <a:cxn ang="0">
                  <a:pos x="5" y="268"/>
                </a:cxn>
                <a:cxn ang="0">
                  <a:pos x="0" y="358"/>
                </a:cxn>
                <a:cxn ang="0">
                  <a:pos x="4" y="459"/>
                </a:cxn>
                <a:cxn ang="0">
                  <a:pos x="19" y="568"/>
                </a:cxn>
                <a:cxn ang="0">
                  <a:pos x="50" y="679"/>
                </a:cxn>
                <a:cxn ang="0">
                  <a:pos x="54" y="679"/>
                </a:cxn>
                <a:cxn ang="0">
                  <a:pos x="62" y="678"/>
                </a:cxn>
                <a:cxn ang="0">
                  <a:pos x="75" y="676"/>
                </a:cxn>
                <a:cxn ang="0">
                  <a:pos x="93" y="675"/>
                </a:cxn>
                <a:cxn ang="0">
                  <a:pos x="117" y="673"/>
                </a:cxn>
                <a:cxn ang="0">
                  <a:pos x="144" y="671"/>
                </a:cxn>
                <a:cxn ang="0">
                  <a:pos x="177" y="670"/>
                </a:cxn>
                <a:cxn ang="0">
                  <a:pos x="212" y="669"/>
                </a:cxn>
                <a:cxn ang="0">
                  <a:pos x="252" y="668"/>
                </a:cxn>
                <a:cxn ang="0">
                  <a:pos x="295" y="669"/>
                </a:cxn>
                <a:cxn ang="0">
                  <a:pos x="342" y="670"/>
                </a:cxn>
                <a:cxn ang="0">
                  <a:pos x="391" y="672"/>
                </a:cxn>
                <a:cxn ang="0">
                  <a:pos x="443" y="676"/>
                </a:cxn>
                <a:cxn ang="0">
                  <a:pos x="498" y="681"/>
                </a:cxn>
                <a:cxn ang="0">
                  <a:pos x="555" y="688"/>
                </a:cxn>
                <a:cxn ang="0">
                  <a:pos x="614" y="697"/>
                </a:cxn>
                <a:cxn ang="0">
                  <a:pos x="611" y="676"/>
                </a:cxn>
                <a:cxn ang="0">
                  <a:pos x="605" y="621"/>
                </a:cxn>
                <a:cxn ang="0">
                  <a:pos x="596" y="538"/>
                </a:cxn>
                <a:cxn ang="0">
                  <a:pos x="589" y="438"/>
                </a:cxn>
                <a:cxn ang="0">
                  <a:pos x="584" y="327"/>
                </a:cxn>
                <a:cxn ang="0">
                  <a:pos x="584" y="217"/>
                </a:cxn>
                <a:cxn ang="0">
                  <a:pos x="592" y="114"/>
                </a:cxn>
                <a:cxn ang="0">
                  <a:pos x="609" y="26"/>
                </a:cxn>
              </a:cxnLst>
              <a:rect l="0" t="0" r="r" b="b"/>
              <a:pathLst>
                <a:path w="614" h="697">
                  <a:moveTo>
                    <a:pt x="609" y="26"/>
                  </a:moveTo>
                  <a:lnTo>
                    <a:pt x="606" y="25"/>
                  </a:lnTo>
                  <a:lnTo>
                    <a:pt x="596" y="23"/>
                  </a:lnTo>
                  <a:lnTo>
                    <a:pt x="581" y="18"/>
                  </a:lnTo>
                  <a:lnTo>
                    <a:pt x="559" y="14"/>
                  </a:lnTo>
                  <a:lnTo>
                    <a:pt x="534" y="10"/>
                  </a:lnTo>
                  <a:lnTo>
                    <a:pt x="503" y="6"/>
                  </a:lnTo>
                  <a:lnTo>
                    <a:pt x="469" y="3"/>
                  </a:lnTo>
                  <a:lnTo>
                    <a:pt x="430" y="1"/>
                  </a:lnTo>
                  <a:lnTo>
                    <a:pt x="388" y="0"/>
                  </a:lnTo>
                  <a:lnTo>
                    <a:pt x="344" y="2"/>
                  </a:lnTo>
                  <a:lnTo>
                    <a:pt x="297" y="6"/>
                  </a:lnTo>
                  <a:lnTo>
                    <a:pt x="247" y="14"/>
                  </a:lnTo>
                  <a:lnTo>
                    <a:pt x="197" y="25"/>
                  </a:lnTo>
                  <a:lnTo>
                    <a:pt x="145" y="40"/>
                  </a:lnTo>
                  <a:lnTo>
                    <a:pt x="92" y="58"/>
                  </a:lnTo>
                  <a:lnTo>
                    <a:pt x="39" y="83"/>
                  </a:lnTo>
                  <a:lnTo>
                    <a:pt x="35" y="96"/>
                  </a:lnTo>
                  <a:lnTo>
                    <a:pt x="26" y="134"/>
                  </a:lnTo>
                  <a:lnTo>
                    <a:pt x="15" y="192"/>
                  </a:lnTo>
                  <a:lnTo>
                    <a:pt x="5" y="268"/>
                  </a:lnTo>
                  <a:lnTo>
                    <a:pt x="0" y="358"/>
                  </a:lnTo>
                  <a:lnTo>
                    <a:pt x="4" y="459"/>
                  </a:lnTo>
                  <a:lnTo>
                    <a:pt x="19" y="568"/>
                  </a:lnTo>
                  <a:lnTo>
                    <a:pt x="50" y="679"/>
                  </a:lnTo>
                  <a:lnTo>
                    <a:pt x="54" y="679"/>
                  </a:lnTo>
                  <a:lnTo>
                    <a:pt x="62" y="678"/>
                  </a:lnTo>
                  <a:lnTo>
                    <a:pt x="75" y="676"/>
                  </a:lnTo>
                  <a:lnTo>
                    <a:pt x="93" y="675"/>
                  </a:lnTo>
                  <a:lnTo>
                    <a:pt x="117" y="673"/>
                  </a:lnTo>
                  <a:lnTo>
                    <a:pt x="144" y="671"/>
                  </a:lnTo>
                  <a:lnTo>
                    <a:pt x="177" y="670"/>
                  </a:lnTo>
                  <a:lnTo>
                    <a:pt x="212" y="669"/>
                  </a:lnTo>
                  <a:lnTo>
                    <a:pt x="252" y="668"/>
                  </a:lnTo>
                  <a:lnTo>
                    <a:pt x="295" y="669"/>
                  </a:lnTo>
                  <a:lnTo>
                    <a:pt x="342" y="670"/>
                  </a:lnTo>
                  <a:lnTo>
                    <a:pt x="391" y="672"/>
                  </a:lnTo>
                  <a:lnTo>
                    <a:pt x="443" y="676"/>
                  </a:lnTo>
                  <a:lnTo>
                    <a:pt x="498" y="681"/>
                  </a:lnTo>
                  <a:lnTo>
                    <a:pt x="555" y="688"/>
                  </a:lnTo>
                  <a:lnTo>
                    <a:pt x="614" y="697"/>
                  </a:lnTo>
                  <a:lnTo>
                    <a:pt x="611" y="676"/>
                  </a:lnTo>
                  <a:lnTo>
                    <a:pt x="605" y="621"/>
                  </a:lnTo>
                  <a:lnTo>
                    <a:pt x="596" y="538"/>
                  </a:lnTo>
                  <a:lnTo>
                    <a:pt x="589" y="438"/>
                  </a:lnTo>
                  <a:lnTo>
                    <a:pt x="584" y="327"/>
                  </a:lnTo>
                  <a:lnTo>
                    <a:pt x="584" y="217"/>
                  </a:lnTo>
                  <a:lnTo>
                    <a:pt x="592" y="114"/>
                  </a:lnTo>
                  <a:lnTo>
                    <a:pt x="609" y="2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09" name="Freeform 389"/>
            <p:cNvSpPr>
              <a:spLocks/>
            </p:cNvSpPr>
            <p:nvPr/>
          </p:nvSpPr>
          <p:spPr bwMode="auto">
            <a:xfrm>
              <a:off x="3984" y="3299"/>
              <a:ext cx="113" cy="77"/>
            </a:xfrm>
            <a:custGeom>
              <a:avLst/>
              <a:gdLst/>
              <a:ahLst/>
              <a:cxnLst>
                <a:cxn ang="0">
                  <a:pos x="6" y="523"/>
                </a:cxn>
                <a:cxn ang="0">
                  <a:pos x="0" y="608"/>
                </a:cxn>
                <a:cxn ang="0">
                  <a:pos x="660" y="693"/>
                </a:cxn>
                <a:cxn ang="0">
                  <a:pos x="665" y="691"/>
                </a:cxn>
                <a:cxn ang="0">
                  <a:pos x="679" y="683"/>
                </a:cxn>
                <a:cxn ang="0">
                  <a:pos x="700" y="672"/>
                </a:cxn>
                <a:cxn ang="0">
                  <a:pos x="726" y="657"/>
                </a:cxn>
                <a:cxn ang="0">
                  <a:pos x="758" y="636"/>
                </a:cxn>
                <a:cxn ang="0">
                  <a:pos x="793" y="611"/>
                </a:cxn>
                <a:cxn ang="0">
                  <a:pos x="829" y="581"/>
                </a:cxn>
                <a:cxn ang="0">
                  <a:pos x="866" y="546"/>
                </a:cxn>
                <a:cxn ang="0">
                  <a:pos x="902" y="508"/>
                </a:cxn>
                <a:cxn ang="0">
                  <a:pos x="935" y="465"/>
                </a:cxn>
                <a:cxn ang="0">
                  <a:pos x="964" y="416"/>
                </a:cxn>
                <a:cxn ang="0">
                  <a:pos x="987" y="362"/>
                </a:cxn>
                <a:cxn ang="0">
                  <a:pos x="1004" y="305"/>
                </a:cxn>
                <a:cxn ang="0">
                  <a:pos x="1014" y="242"/>
                </a:cxn>
                <a:cxn ang="0">
                  <a:pos x="1012" y="175"/>
                </a:cxn>
                <a:cxn ang="0">
                  <a:pos x="1000" y="103"/>
                </a:cxn>
                <a:cxn ang="0">
                  <a:pos x="998" y="98"/>
                </a:cxn>
                <a:cxn ang="0">
                  <a:pos x="992" y="87"/>
                </a:cxn>
                <a:cxn ang="0">
                  <a:pos x="981" y="72"/>
                </a:cxn>
                <a:cxn ang="0">
                  <a:pos x="967" y="53"/>
                </a:cxn>
                <a:cxn ang="0">
                  <a:pos x="948" y="35"/>
                </a:cxn>
                <a:cxn ang="0">
                  <a:pos x="926" y="19"/>
                </a:cxn>
                <a:cxn ang="0">
                  <a:pos x="900" y="6"/>
                </a:cxn>
                <a:cxn ang="0">
                  <a:pos x="870" y="0"/>
                </a:cxn>
                <a:cxn ang="0">
                  <a:pos x="874" y="12"/>
                </a:cxn>
                <a:cxn ang="0">
                  <a:pos x="884" y="41"/>
                </a:cxn>
                <a:cxn ang="0">
                  <a:pos x="896" y="89"/>
                </a:cxn>
                <a:cxn ang="0">
                  <a:pos x="907" y="151"/>
                </a:cxn>
                <a:cxn ang="0">
                  <a:pos x="910" y="225"/>
                </a:cxn>
                <a:cxn ang="0">
                  <a:pos x="902" y="307"/>
                </a:cxn>
                <a:cxn ang="0">
                  <a:pos x="878" y="396"/>
                </a:cxn>
                <a:cxn ang="0">
                  <a:pos x="836" y="489"/>
                </a:cxn>
                <a:cxn ang="0">
                  <a:pos x="835" y="490"/>
                </a:cxn>
                <a:cxn ang="0">
                  <a:pos x="831" y="493"/>
                </a:cxn>
                <a:cxn ang="0">
                  <a:pos x="825" y="498"/>
                </a:cxn>
                <a:cxn ang="0">
                  <a:pos x="816" y="506"/>
                </a:cxn>
                <a:cxn ang="0">
                  <a:pos x="805" y="513"/>
                </a:cxn>
                <a:cxn ang="0">
                  <a:pos x="792" y="521"/>
                </a:cxn>
                <a:cxn ang="0">
                  <a:pos x="775" y="529"/>
                </a:cxn>
                <a:cxn ang="0">
                  <a:pos x="757" y="537"/>
                </a:cxn>
                <a:cxn ang="0">
                  <a:pos x="737" y="544"/>
                </a:cxn>
                <a:cxn ang="0">
                  <a:pos x="713" y="552"/>
                </a:cxn>
                <a:cxn ang="0">
                  <a:pos x="688" y="557"/>
                </a:cxn>
                <a:cxn ang="0">
                  <a:pos x="659" y="561"/>
                </a:cxn>
                <a:cxn ang="0">
                  <a:pos x="630" y="562"/>
                </a:cxn>
                <a:cxn ang="0">
                  <a:pos x="597" y="561"/>
                </a:cxn>
                <a:cxn ang="0">
                  <a:pos x="562" y="558"/>
                </a:cxn>
                <a:cxn ang="0">
                  <a:pos x="525" y="551"/>
                </a:cxn>
                <a:cxn ang="0">
                  <a:pos x="525" y="642"/>
                </a:cxn>
                <a:cxn ang="0">
                  <a:pos x="23" y="590"/>
                </a:cxn>
                <a:cxn ang="0">
                  <a:pos x="6" y="523"/>
                </a:cxn>
              </a:cxnLst>
              <a:rect l="0" t="0" r="r" b="b"/>
              <a:pathLst>
                <a:path w="1014" h="693">
                  <a:moveTo>
                    <a:pt x="6" y="523"/>
                  </a:moveTo>
                  <a:lnTo>
                    <a:pt x="0" y="608"/>
                  </a:lnTo>
                  <a:lnTo>
                    <a:pt x="660" y="693"/>
                  </a:lnTo>
                  <a:lnTo>
                    <a:pt x="665" y="691"/>
                  </a:lnTo>
                  <a:lnTo>
                    <a:pt x="679" y="683"/>
                  </a:lnTo>
                  <a:lnTo>
                    <a:pt x="700" y="672"/>
                  </a:lnTo>
                  <a:lnTo>
                    <a:pt x="726" y="657"/>
                  </a:lnTo>
                  <a:lnTo>
                    <a:pt x="758" y="636"/>
                  </a:lnTo>
                  <a:lnTo>
                    <a:pt x="793" y="611"/>
                  </a:lnTo>
                  <a:lnTo>
                    <a:pt x="829" y="581"/>
                  </a:lnTo>
                  <a:lnTo>
                    <a:pt x="866" y="546"/>
                  </a:lnTo>
                  <a:lnTo>
                    <a:pt x="902" y="508"/>
                  </a:lnTo>
                  <a:lnTo>
                    <a:pt x="935" y="465"/>
                  </a:lnTo>
                  <a:lnTo>
                    <a:pt x="964" y="416"/>
                  </a:lnTo>
                  <a:lnTo>
                    <a:pt x="987" y="362"/>
                  </a:lnTo>
                  <a:lnTo>
                    <a:pt x="1004" y="305"/>
                  </a:lnTo>
                  <a:lnTo>
                    <a:pt x="1014" y="242"/>
                  </a:lnTo>
                  <a:lnTo>
                    <a:pt x="1012" y="175"/>
                  </a:lnTo>
                  <a:lnTo>
                    <a:pt x="1000" y="103"/>
                  </a:lnTo>
                  <a:lnTo>
                    <a:pt x="998" y="98"/>
                  </a:lnTo>
                  <a:lnTo>
                    <a:pt x="992" y="87"/>
                  </a:lnTo>
                  <a:lnTo>
                    <a:pt x="981" y="72"/>
                  </a:lnTo>
                  <a:lnTo>
                    <a:pt x="967" y="53"/>
                  </a:lnTo>
                  <a:lnTo>
                    <a:pt x="948" y="35"/>
                  </a:lnTo>
                  <a:lnTo>
                    <a:pt x="926" y="19"/>
                  </a:lnTo>
                  <a:lnTo>
                    <a:pt x="900" y="6"/>
                  </a:lnTo>
                  <a:lnTo>
                    <a:pt x="870" y="0"/>
                  </a:lnTo>
                  <a:lnTo>
                    <a:pt x="874" y="12"/>
                  </a:lnTo>
                  <a:lnTo>
                    <a:pt x="884" y="41"/>
                  </a:lnTo>
                  <a:lnTo>
                    <a:pt x="896" y="89"/>
                  </a:lnTo>
                  <a:lnTo>
                    <a:pt x="907" y="151"/>
                  </a:lnTo>
                  <a:lnTo>
                    <a:pt x="910" y="225"/>
                  </a:lnTo>
                  <a:lnTo>
                    <a:pt x="902" y="307"/>
                  </a:lnTo>
                  <a:lnTo>
                    <a:pt x="878" y="396"/>
                  </a:lnTo>
                  <a:lnTo>
                    <a:pt x="836" y="489"/>
                  </a:lnTo>
                  <a:lnTo>
                    <a:pt x="835" y="490"/>
                  </a:lnTo>
                  <a:lnTo>
                    <a:pt x="831" y="493"/>
                  </a:lnTo>
                  <a:lnTo>
                    <a:pt x="825" y="498"/>
                  </a:lnTo>
                  <a:lnTo>
                    <a:pt x="816" y="506"/>
                  </a:lnTo>
                  <a:lnTo>
                    <a:pt x="805" y="513"/>
                  </a:lnTo>
                  <a:lnTo>
                    <a:pt x="792" y="521"/>
                  </a:lnTo>
                  <a:lnTo>
                    <a:pt x="775" y="529"/>
                  </a:lnTo>
                  <a:lnTo>
                    <a:pt x="757" y="537"/>
                  </a:lnTo>
                  <a:lnTo>
                    <a:pt x="737" y="544"/>
                  </a:lnTo>
                  <a:lnTo>
                    <a:pt x="713" y="552"/>
                  </a:lnTo>
                  <a:lnTo>
                    <a:pt x="688" y="557"/>
                  </a:lnTo>
                  <a:lnTo>
                    <a:pt x="659" y="561"/>
                  </a:lnTo>
                  <a:lnTo>
                    <a:pt x="630" y="562"/>
                  </a:lnTo>
                  <a:lnTo>
                    <a:pt x="597" y="561"/>
                  </a:lnTo>
                  <a:lnTo>
                    <a:pt x="562" y="558"/>
                  </a:lnTo>
                  <a:lnTo>
                    <a:pt x="525" y="551"/>
                  </a:lnTo>
                  <a:lnTo>
                    <a:pt x="525" y="642"/>
                  </a:lnTo>
                  <a:lnTo>
                    <a:pt x="23" y="590"/>
                  </a:lnTo>
                  <a:lnTo>
                    <a:pt x="6" y="523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10" name="Freeform 390"/>
            <p:cNvSpPr>
              <a:spLocks/>
            </p:cNvSpPr>
            <p:nvPr/>
          </p:nvSpPr>
          <p:spPr bwMode="auto">
            <a:xfrm>
              <a:off x="3970" y="3375"/>
              <a:ext cx="83" cy="27"/>
            </a:xfrm>
            <a:custGeom>
              <a:avLst/>
              <a:gdLst/>
              <a:ahLst/>
              <a:cxnLst>
                <a:cxn ang="0">
                  <a:pos x="745" y="86"/>
                </a:cxn>
                <a:cxn ang="0">
                  <a:pos x="11" y="0"/>
                </a:cxn>
                <a:cxn ang="0">
                  <a:pos x="0" y="86"/>
                </a:cxn>
                <a:cxn ang="0">
                  <a:pos x="722" y="240"/>
                </a:cxn>
                <a:cxn ang="0">
                  <a:pos x="745" y="86"/>
                </a:cxn>
              </a:cxnLst>
              <a:rect l="0" t="0" r="r" b="b"/>
              <a:pathLst>
                <a:path w="745" h="240">
                  <a:moveTo>
                    <a:pt x="745" y="86"/>
                  </a:moveTo>
                  <a:lnTo>
                    <a:pt x="11" y="0"/>
                  </a:lnTo>
                  <a:lnTo>
                    <a:pt x="0" y="86"/>
                  </a:lnTo>
                  <a:lnTo>
                    <a:pt x="722" y="240"/>
                  </a:lnTo>
                  <a:lnTo>
                    <a:pt x="745" y="8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11" name="Freeform 391"/>
            <p:cNvSpPr>
              <a:spLocks/>
            </p:cNvSpPr>
            <p:nvPr/>
          </p:nvSpPr>
          <p:spPr bwMode="auto">
            <a:xfrm>
              <a:off x="4011" y="3384"/>
              <a:ext cx="36" cy="12"/>
            </a:xfrm>
            <a:custGeom>
              <a:avLst/>
              <a:gdLst/>
              <a:ahLst/>
              <a:cxnLst>
                <a:cxn ang="0">
                  <a:pos x="319" y="47"/>
                </a:cxn>
                <a:cxn ang="0">
                  <a:pos x="4" y="0"/>
                </a:cxn>
                <a:cxn ang="0">
                  <a:pos x="0" y="45"/>
                </a:cxn>
                <a:cxn ang="0">
                  <a:pos x="309" y="109"/>
                </a:cxn>
                <a:cxn ang="0">
                  <a:pos x="319" y="47"/>
                </a:cxn>
              </a:cxnLst>
              <a:rect l="0" t="0" r="r" b="b"/>
              <a:pathLst>
                <a:path w="319" h="109">
                  <a:moveTo>
                    <a:pt x="319" y="47"/>
                  </a:moveTo>
                  <a:lnTo>
                    <a:pt x="4" y="0"/>
                  </a:lnTo>
                  <a:lnTo>
                    <a:pt x="0" y="45"/>
                  </a:lnTo>
                  <a:lnTo>
                    <a:pt x="309" y="109"/>
                  </a:lnTo>
                  <a:lnTo>
                    <a:pt x="319" y="47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12" name="Freeform 392"/>
            <p:cNvSpPr>
              <a:spLocks/>
            </p:cNvSpPr>
            <p:nvPr/>
          </p:nvSpPr>
          <p:spPr bwMode="auto">
            <a:xfrm>
              <a:off x="3975" y="3378"/>
              <a:ext cx="24" cy="9"/>
            </a:xfrm>
            <a:custGeom>
              <a:avLst/>
              <a:gdLst/>
              <a:ahLst/>
              <a:cxnLst>
                <a:cxn ang="0">
                  <a:pos x="213" y="37"/>
                </a:cxn>
                <a:cxn ang="0">
                  <a:pos x="0" y="0"/>
                </a:cxn>
                <a:cxn ang="0">
                  <a:pos x="2" y="39"/>
                </a:cxn>
                <a:cxn ang="0">
                  <a:pos x="206" y="81"/>
                </a:cxn>
                <a:cxn ang="0">
                  <a:pos x="213" y="37"/>
                </a:cxn>
              </a:cxnLst>
              <a:rect l="0" t="0" r="r" b="b"/>
              <a:pathLst>
                <a:path w="213" h="81">
                  <a:moveTo>
                    <a:pt x="213" y="37"/>
                  </a:moveTo>
                  <a:lnTo>
                    <a:pt x="0" y="0"/>
                  </a:lnTo>
                  <a:lnTo>
                    <a:pt x="2" y="39"/>
                  </a:lnTo>
                  <a:lnTo>
                    <a:pt x="206" y="81"/>
                  </a:lnTo>
                  <a:lnTo>
                    <a:pt x="213" y="37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13" name="Freeform 393"/>
            <p:cNvSpPr>
              <a:spLocks/>
            </p:cNvSpPr>
            <p:nvPr/>
          </p:nvSpPr>
          <p:spPr bwMode="auto">
            <a:xfrm>
              <a:off x="3916" y="3386"/>
              <a:ext cx="139" cy="47"/>
            </a:xfrm>
            <a:custGeom>
              <a:avLst/>
              <a:gdLst/>
              <a:ahLst/>
              <a:cxnLst>
                <a:cxn ang="0">
                  <a:pos x="0" y="124"/>
                </a:cxn>
                <a:cxn ang="0">
                  <a:pos x="3" y="124"/>
                </a:cxn>
                <a:cxn ang="0">
                  <a:pos x="10" y="122"/>
                </a:cxn>
                <a:cxn ang="0">
                  <a:pos x="23" y="120"/>
                </a:cxn>
                <a:cxn ang="0">
                  <a:pos x="40" y="117"/>
                </a:cxn>
                <a:cxn ang="0">
                  <a:pos x="59" y="114"/>
                </a:cxn>
                <a:cxn ang="0">
                  <a:pos x="81" y="109"/>
                </a:cxn>
                <a:cxn ang="0">
                  <a:pos x="107" y="103"/>
                </a:cxn>
                <a:cxn ang="0">
                  <a:pos x="133" y="96"/>
                </a:cxn>
                <a:cxn ang="0">
                  <a:pos x="161" y="89"/>
                </a:cxn>
                <a:cxn ang="0">
                  <a:pos x="188" y="79"/>
                </a:cxn>
                <a:cxn ang="0">
                  <a:pos x="216" y="69"/>
                </a:cxn>
                <a:cxn ang="0">
                  <a:pos x="243" y="58"/>
                </a:cxn>
                <a:cxn ang="0">
                  <a:pos x="270" y="45"/>
                </a:cxn>
                <a:cxn ang="0">
                  <a:pos x="293" y="31"/>
                </a:cxn>
                <a:cxn ang="0">
                  <a:pos x="316" y="16"/>
                </a:cxn>
                <a:cxn ang="0">
                  <a:pos x="334" y="0"/>
                </a:cxn>
                <a:cxn ang="0">
                  <a:pos x="1254" y="210"/>
                </a:cxn>
                <a:cxn ang="0">
                  <a:pos x="1252" y="212"/>
                </a:cxn>
                <a:cxn ang="0">
                  <a:pos x="1247" y="218"/>
                </a:cxn>
                <a:cxn ang="0">
                  <a:pos x="1239" y="226"/>
                </a:cxn>
                <a:cxn ang="0">
                  <a:pos x="1227" y="236"/>
                </a:cxn>
                <a:cxn ang="0">
                  <a:pos x="1213" y="248"/>
                </a:cxn>
                <a:cxn ang="0">
                  <a:pos x="1197" y="263"/>
                </a:cxn>
                <a:cxn ang="0">
                  <a:pos x="1180" y="279"/>
                </a:cxn>
                <a:cxn ang="0">
                  <a:pos x="1159" y="295"/>
                </a:cxn>
                <a:cxn ang="0">
                  <a:pos x="1138" y="313"/>
                </a:cxn>
                <a:cxn ang="0">
                  <a:pos x="1116" y="330"/>
                </a:cxn>
                <a:cxn ang="0">
                  <a:pos x="1092" y="347"/>
                </a:cxn>
                <a:cxn ang="0">
                  <a:pos x="1068" y="364"/>
                </a:cxn>
                <a:cxn ang="0">
                  <a:pos x="1043" y="379"/>
                </a:cxn>
                <a:cxn ang="0">
                  <a:pos x="1019" y="392"/>
                </a:cxn>
                <a:cxn ang="0">
                  <a:pos x="994" y="405"/>
                </a:cxn>
                <a:cxn ang="0">
                  <a:pos x="971" y="415"/>
                </a:cxn>
                <a:cxn ang="0">
                  <a:pos x="0" y="124"/>
                </a:cxn>
              </a:cxnLst>
              <a:rect l="0" t="0" r="r" b="b"/>
              <a:pathLst>
                <a:path w="1254" h="415">
                  <a:moveTo>
                    <a:pt x="0" y="124"/>
                  </a:moveTo>
                  <a:lnTo>
                    <a:pt x="3" y="124"/>
                  </a:lnTo>
                  <a:lnTo>
                    <a:pt x="10" y="122"/>
                  </a:lnTo>
                  <a:lnTo>
                    <a:pt x="23" y="120"/>
                  </a:lnTo>
                  <a:lnTo>
                    <a:pt x="40" y="117"/>
                  </a:lnTo>
                  <a:lnTo>
                    <a:pt x="59" y="114"/>
                  </a:lnTo>
                  <a:lnTo>
                    <a:pt x="81" y="109"/>
                  </a:lnTo>
                  <a:lnTo>
                    <a:pt x="107" y="103"/>
                  </a:lnTo>
                  <a:lnTo>
                    <a:pt x="133" y="96"/>
                  </a:lnTo>
                  <a:lnTo>
                    <a:pt x="161" y="89"/>
                  </a:lnTo>
                  <a:lnTo>
                    <a:pt x="188" y="79"/>
                  </a:lnTo>
                  <a:lnTo>
                    <a:pt x="216" y="69"/>
                  </a:lnTo>
                  <a:lnTo>
                    <a:pt x="243" y="58"/>
                  </a:lnTo>
                  <a:lnTo>
                    <a:pt x="270" y="45"/>
                  </a:lnTo>
                  <a:lnTo>
                    <a:pt x="293" y="31"/>
                  </a:lnTo>
                  <a:lnTo>
                    <a:pt x="316" y="16"/>
                  </a:lnTo>
                  <a:lnTo>
                    <a:pt x="334" y="0"/>
                  </a:lnTo>
                  <a:lnTo>
                    <a:pt x="1254" y="210"/>
                  </a:lnTo>
                  <a:lnTo>
                    <a:pt x="1252" y="212"/>
                  </a:lnTo>
                  <a:lnTo>
                    <a:pt x="1247" y="218"/>
                  </a:lnTo>
                  <a:lnTo>
                    <a:pt x="1239" y="226"/>
                  </a:lnTo>
                  <a:lnTo>
                    <a:pt x="1227" y="236"/>
                  </a:lnTo>
                  <a:lnTo>
                    <a:pt x="1213" y="248"/>
                  </a:lnTo>
                  <a:lnTo>
                    <a:pt x="1197" y="263"/>
                  </a:lnTo>
                  <a:lnTo>
                    <a:pt x="1180" y="279"/>
                  </a:lnTo>
                  <a:lnTo>
                    <a:pt x="1159" y="295"/>
                  </a:lnTo>
                  <a:lnTo>
                    <a:pt x="1138" y="313"/>
                  </a:lnTo>
                  <a:lnTo>
                    <a:pt x="1116" y="330"/>
                  </a:lnTo>
                  <a:lnTo>
                    <a:pt x="1092" y="347"/>
                  </a:lnTo>
                  <a:lnTo>
                    <a:pt x="1068" y="364"/>
                  </a:lnTo>
                  <a:lnTo>
                    <a:pt x="1043" y="379"/>
                  </a:lnTo>
                  <a:lnTo>
                    <a:pt x="1019" y="392"/>
                  </a:lnTo>
                  <a:lnTo>
                    <a:pt x="994" y="405"/>
                  </a:lnTo>
                  <a:lnTo>
                    <a:pt x="971" y="415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14" name="Freeform 394"/>
            <p:cNvSpPr>
              <a:spLocks/>
            </p:cNvSpPr>
            <p:nvPr/>
          </p:nvSpPr>
          <p:spPr bwMode="auto">
            <a:xfrm>
              <a:off x="4055" y="3381"/>
              <a:ext cx="49" cy="22"/>
            </a:xfrm>
            <a:custGeom>
              <a:avLst/>
              <a:gdLst/>
              <a:ahLst/>
              <a:cxnLst>
                <a:cxn ang="0">
                  <a:pos x="45" y="198"/>
                </a:cxn>
                <a:cxn ang="0">
                  <a:pos x="447" y="79"/>
                </a:cxn>
                <a:cxn ang="0">
                  <a:pos x="203" y="0"/>
                </a:cxn>
                <a:cxn ang="0">
                  <a:pos x="5" y="22"/>
                </a:cxn>
                <a:cxn ang="0">
                  <a:pos x="0" y="187"/>
                </a:cxn>
                <a:cxn ang="0">
                  <a:pos x="45" y="198"/>
                </a:cxn>
              </a:cxnLst>
              <a:rect l="0" t="0" r="r" b="b"/>
              <a:pathLst>
                <a:path w="447" h="198">
                  <a:moveTo>
                    <a:pt x="45" y="198"/>
                  </a:moveTo>
                  <a:lnTo>
                    <a:pt x="447" y="79"/>
                  </a:lnTo>
                  <a:lnTo>
                    <a:pt x="203" y="0"/>
                  </a:lnTo>
                  <a:lnTo>
                    <a:pt x="5" y="22"/>
                  </a:lnTo>
                  <a:lnTo>
                    <a:pt x="0" y="187"/>
                  </a:lnTo>
                  <a:lnTo>
                    <a:pt x="45" y="19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15" name="Freeform 395"/>
            <p:cNvSpPr>
              <a:spLocks/>
            </p:cNvSpPr>
            <p:nvPr/>
          </p:nvSpPr>
          <p:spPr bwMode="auto">
            <a:xfrm>
              <a:off x="3926" y="3287"/>
              <a:ext cx="27" cy="105"/>
            </a:xfrm>
            <a:custGeom>
              <a:avLst/>
              <a:gdLst/>
              <a:ahLst/>
              <a:cxnLst>
                <a:cxn ang="0">
                  <a:pos x="238" y="22"/>
                </a:cxn>
                <a:cxn ang="0">
                  <a:pos x="237" y="21"/>
                </a:cxn>
                <a:cxn ang="0">
                  <a:pos x="233" y="19"/>
                </a:cxn>
                <a:cxn ang="0">
                  <a:pos x="226" y="17"/>
                </a:cxn>
                <a:cxn ang="0">
                  <a:pos x="217" y="14"/>
                </a:cxn>
                <a:cxn ang="0">
                  <a:pos x="206" y="10"/>
                </a:cxn>
                <a:cxn ang="0">
                  <a:pos x="194" y="7"/>
                </a:cxn>
                <a:cxn ang="0">
                  <a:pos x="180" y="4"/>
                </a:cxn>
                <a:cxn ang="0">
                  <a:pos x="164" y="1"/>
                </a:cxn>
                <a:cxn ang="0">
                  <a:pos x="146" y="0"/>
                </a:cxn>
                <a:cxn ang="0">
                  <a:pos x="127" y="0"/>
                </a:cxn>
                <a:cxn ang="0">
                  <a:pos x="108" y="2"/>
                </a:cxn>
                <a:cxn ang="0">
                  <a:pos x="87" y="5"/>
                </a:cxn>
                <a:cxn ang="0">
                  <a:pos x="66" y="11"/>
                </a:cxn>
                <a:cxn ang="0">
                  <a:pos x="44" y="19"/>
                </a:cxn>
                <a:cxn ang="0">
                  <a:pos x="22" y="30"/>
                </a:cxn>
                <a:cxn ang="0">
                  <a:pos x="0" y="45"/>
                </a:cxn>
                <a:cxn ang="0">
                  <a:pos x="0" y="947"/>
                </a:cxn>
                <a:cxn ang="0">
                  <a:pos x="1" y="947"/>
                </a:cxn>
                <a:cxn ang="0">
                  <a:pos x="6" y="947"/>
                </a:cxn>
                <a:cxn ang="0">
                  <a:pos x="13" y="946"/>
                </a:cxn>
                <a:cxn ang="0">
                  <a:pos x="22" y="945"/>
                </a:cxn>
                <a:cxn ang="0">
                  <a:pos x="33" y="943"/>
                </a:cxn>
                <a:cxn ang="0">
                  <a:pos x="47" y="941"/>
                </a:cxn>
                <a:cxn ang="0">
                  <a:pos x="62" y="938"/>
                </a:cxn>
                <a:cxn ang="0">
                  <a:pos x="78" y="934"/>
                </a:cxn>
                <a:cxn ang="0">
                  <a:pos x="96" y="928"/>
                </a:cxn>
                <a:cxn ang="0">
                  <a:pos x="115" y="922"/>
                </a:cxn>
                <a:cxn ang="0">
                  <a:pos x="135" y="915"/>
                </a:cxn>
                <a:cxn ang="0">
                  <a:pos x="155" y="906"/>
                </a:cxn>
                <a:cxn ang="0">
                  <a:pos x="176" y="896"/>
                </a:cxn>
                <a:cxn ang="0">
                  <a:pos x="197" y="884"/>
                </a:cxn>
                <a:cxn ang="0">
                  <a:pos x="217" y="871"/>
                </a:cxn>
                <a:cxn ang="0">
                  <a:pos x="238" y="856"/>
                </a:cxn>
                <a:cxn ang="0">
                  <a:pos x="238" y="22"/>
                </a:cxn>
              </a:cxnLst>
              <a:rect l="0" t="0" r="r" b="b"/>
              <a:pathLst>
                <a:path w="238" h="947">
                  <a:moveTo>
                    <a:pt x="238" y="22"/>
                  </a:moveTo>
                  <a:lnTo>
                    <a:pt x="237" y="21"/>
                  </a:lnTo>
                  <a:lnTo>
                    <a:pt x="233" y="19"/>
                  </a:lnTo>
                  <a:lnTo>
                    <a:pt x="226" y="17"/>
                  </a:lnTo>
                  <a:lnTo>
                    <a:pt x="217" y="14"/>
                  </a:lnTo>
                  <a:lnTo>
                    <a:pt x="206" y="10"/>
                  </a:lnTo>
                  <a:lnTo>
                    <a:pt x="194" y="7"/>
                  </a:lnTo>
                  <a:lnTo>
                    <a:pt x="180" y="4"/>
                  </a:lnTo>
                  <a:lnTo>
                    <a:pt x="164" y="1"/>
                  </a:lnTo>
                  <a:lnTo>
                    <a:pt x="146" y="0"/>
                  </a:lnTo>
                  <a:lnTo>
                    <a:pt x="127" y="0"/>
                  </a:lnTo>
                  <a:lnTo>
                    <a:pt x="108" y="2"/>
                  </a:lnTo>
                  <a:lnTo>
                    <a:pt x="87" y="5"/>
                  </a:lnTo>
                  <a:lnTo>
                    <a:pt x="66" y="11"/>
                  </a:lnTo>
                  <a:lnTo>
                    <a:pt x="44" y="19"/>
                  </a:lnTo>
                  <a:lnTo>
                    <a:pt x="22" y="30"/>
                  </a:lnTo>
                  <a:lnTo>
                    <a:pt x="0" y="45"/>
                  </a:lnTo>
                  <a:lnTo>
                    <a:pt x="0" y="947"/>
                  </a:lnTo>
                  <a:lnTo>
                    <a:pt x="1" y="947"/>
                  </a:lnTo>
                  <a:lnTo>
                    <a:pt x="6" y="947"/>
                  </a:lnTo>
                  <a:lnTo>
                    <a:pt x="13" y="946"/>
                  </a:lnTo>
                  <a:lnTo>
                    <a:pt x="22" y="945"/>
                  </a:lnTo>
                  <a:lnTo>
                    <a:pt x="33" y="943"/>
                  </a:lnTo>
                  <a:lnTo>
                    <a:pt x="47" y="941"/>
                  </a:lnTo>
                  <a:lnTo>
                    <a:pt x="62" y="938"/>
                  </a:lnTo>
                  <a:lnTo>
                    <a:pt x="78" y="934"/>
                  </a:lnTo>
                  <a:lnTo>
                    <a:pt x="96" y="928"/>
                  </a:lnTo>
                  <a:lnTo>
                    <a:pt x="115" y="922"/>
                  </a:lnTo>
                  <a:lnTo>
                    <a:pt x="135" y="915"/>
                  </a:lnTo>
                  <a:lnTo>
                    <a:pt x="155" y="906"/>
                  </a:lnTo>
                  <a:lnTo>
                    <a:pt x="176" y="896"/>
                  </a:lnTo>
                  <a:lnTo>
                    <a:pt x="197" y="884"/>
                  </a:lnTo>
                  <a:lnTo>
                    <a:pt x="217" y="871"/>
                  </a:lnTo>
                  <a:lnTo>
                    <a:pt x="238" y="856"/>
                  </a:lnTo>
                  <a:lnTo>
                    <a:pt x="238" y="2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16" name="Freeform 396"/>
            <p:cNvSpPr>
              <a:spLocks/>
            </p:cNvSpPr>
            <p:nvPr/>
          </p:nvSpPr>
          <p:spPr bwMode="auto">
            <a:xfrm>
              <a:off x="3927" y="3288"/>
              <a:ext cx="23" cy="89"/>
            </a:xfrm>
            <a:custGeom>
              <a:avLst/>
              <a:gdLst/>
              <a:ahLst/>
              <a:cxnLst>
                <a:cxn ang="0">
                  <a:pos x="203" y="18"/>
                </a:cxn>
                <a:cxn ang="0">
                  <a:pos x="202" y="17"/>
                </a:cxn>
                <a:cxn ang="0">
                  <a:pos x="199" y="16"/>
                </a:cxn>
                <a:cxn ang="0">
                  <a:pos x="193" y="14"/>
                </a:cxn>
                <a:cxn ang="0">
                  <a:pos x="186" y="11"/>
                </a:cxn>
                <a:cxn ang="0">
                  <a:pos x="177" y="8"/>
                </a:cxn>
                <a:cxn ang="0">
                  <a:pos x="166" y="5"/>
                </a:cxn>
                <a:cxn ang="0">
                  <a:pos x="153" y="3"/>
                </a:cxn>
                <a:cxn ang="0">
                  <a:pos x="140" y="1"/>
                </a:cxn>
                <a:cxn ang="0">
                  <a:pos x="125" y="0"/>
                </a:cxn>
                <a:cxn ang="0">
                  <a:pos x="109" y="0"/>
                </a:cxn>
                <a:cxn ang="0">
                  <a:pos x="92" y="1"/>
                </a:cxn>
                <a:cxn ang="0">
                  <a:pos x="74" y="4"/>
                </a:cxn>
                <a:cxn ang="0">
                  <a:pos x="57" y="9"/>
                </a:cxn>
                <a:cxn ang="0">
                  <a:pos x="37" y="16"/>
                </a:cxn>
                <a:cxn ang="0">
                  <a:pos x="19" y="26"/>
                </a:cxn>
                <a:cxn ang="0">
                  <a:pos x="0" y="38"/>
                </a:cxn>
                <a:cxn ang="0">
                  <a:pos x="0" y="799"/>
                </a:cxn>
                <a:cxn ang="0">
                  <a:pos x="1" y="799"/>
                </a:cxn>
                <a:cxn ang="0">
                  <a:pos x="5" y="799"/>
                </a:cxn>
                <a:cxn ang="0">
                  <a:pos x="11" y="798"/>
                </a:cxn>
                <a:cxn ang="0">
                  <a:pos x="19" y="797"/>
                </a:cxn>
                <a:cxn ang="0">
                  <a:pos x="28" y="796"/>
                </a:cxn>
                <a:cxn ang="0">
                  <a:pos x="41" y="794"/>
                </a:cxn>
                <a:cxn ang="0">
                  <a:pos x="53" y="791"/>
                </a:cxn>
                <a:cxn ang="0">
                  <a:pos x="67" y="786"/>
                </a:cxn>
                <a:cxn ang="0">
                  <a:pos x="82" y="782"/>
                </a:cxn>
                <a:cxn ang="0">
                  <a:pos x="99" y="777"/>
                </a:cxn>
                <a:cxn ang="0">
                  <a:pos x="116" y="771"/>
                </a:cxn>
                <a:cxn ang="0">
                  <a:pos x="133" y="763"/>
                </a:cxn>
                <a:cxn ang="0">
                  <a:pos x="150" y="755"/>
                </a:cxn>
                <a:cxn ang="0">
                  <a:pos x="169" y="745"/>
                </a:cxn>
                <a:cxn ang="0">
                  <a:pos x="186" y="733"/>
                </a:cxn>
                <a:cxn ang="0">
                  <a:pos x="203" y="720"/>
                </a:cxn>
                <a:cxn ang="0">
                  <a:pos x="203" y="18"/>
                </a:cxn>
              </a:cxnLst>
              <a:rect l="0" t="0" r="r" b="b"/>
              <a:pathLst>
                <a:path w="203" h="799">
                  <a:moveTo>
                    <a:pt x="203" y="18"/>
                  </a:moveTo>
                  <a:lnTo>
                    <a:pt x="202" y="17"/>
                  </a:lnTo>
                  <a:lnTo>
                    <a:pt x="199" y="16"/>
                  </a:lnTo>
                  <a:lnTo>
                    <a:pt x="193" y="14"/>
                  </a:lnTo>
                  <a:lnTo>
                    <a:pt x="186" y="11"/>
                  </a:lnTo>
                  <a:lnTo>
                    <a:pt x="177" y="8"/>
                  </a:lnTo>
                  <a:lnTo>
                    <a:pt x="166" y="5"/>
                  </a:lnTo>
                  <a:lnTo>
                    <a:pt x="153" y="3"/>
                  </a:lnTo>
                  <a:lnTo>
                    <a:pt x="140" y="1"/>
                  </a:lnTo>
                  <a:lnTo>
                    <a:pt x="125" y="0"/>
                  </a:lnTo>
                  <a:lnTo>
                    <a:pt x="109" y="0"/>
                  </a:lnTo>
                  <a:lnTo>
                    <a:pt x="92" y="1"/>
                  </a:lnTo>
                  <a:lnTo>
                    <a:pt x="74" y="4"/>
                  </a:lnTo>
                  <a:lnTo>
                    <a:pt x="57" y="9"/>
                  </a:lnTo>
                  <a:lnTo>
                    <a:pt x="37" y="16"/>
                  </a:lnTo>
                  <a:lnTo>
                    <a:pt x="19" y="26"/>
                  </a:lnTo>
                  <a:lnTo>
                    <a:pt x="0" y="38"/>
                  </a:lnTo>
                  <a:lnTo>
                    <a:pt x="0" y="799"/>
                  </a:lnTo>
                  <a:lnTo>
                    <a:pt x="1" y="799"/>
                  </a:lnTo>
                  <a:lnTo>
                    <a:pt x="5" y="799"/>
                  </a:lnTo>
                  <a:lnTo>
                    <a:pt x="11" y="798"/>
                  </a:lnTo>
                  <a:lnTo>
                    <a:pt x="19" y="797"/>
                  </a:lnTo>
                  <a:lnTo>
                    <a:pt x="28" y="796"/>
                  </a:lnTo>
                  <a:lnTo>
                    <a:pt x="41" y="794"/>
                  </a:lnTo>
                  <a:lnTo>
                    <a:pt x="53" y="791"/>
                  </a:lnTo>
                  <a:lnTo>
                    <a:pt x="67" y="786"/>
                  </a:lnTo>
                  <a:lnTo>
                    <a:pt x="82" y="782"/>
                  </a:lnTo>
                  <a:lnTo>
                    <a:pt x="99" y="777"/>
                  </a:lnTo>
                  <a:lnTo>
                    <a:pt x="116" y="771"/>
                  </a:lnTo>
                  <a:lnTo>
                    <a:pt x="133" y="763"/>
                  </a:lnTo>
                  <a:lnTo>
                    <a:pt x="150" y="755"/>
                  </a:lnTo>
                  <a:lnTo>
                    <a:pt x="169" y="745"/>
                  </a:lnTo>
                  <a:lnTo>
                    <a:pt x="186" y="733"/>
                  </a:lnTo>
                  <a:lnTo>
                    <a:pt x="203" y="720"/>
                  </a:lnTo>
                  <a:lnTo>
                    <a:pt x="203" y="1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17" name="Freeform 397"/>
            <p:cNvSpPr>
              <a:spLocks/>
            </p:cNvSpPr>
            <p:nvPr/>
          </p:nvSpPr>
          <p:spPr bwMode="auto">
            <a:xfrm>
              <a:off x="3928" y="3289"/>
              <a:ext cx="19" cy="72"/>
            </a:xfrm>
            <a:custGeom>
              <a:avLst/>
              <a:gdLst/>
              <a:ahLst/>
              <a:cxnLst>
                <a:cxn ang="0">
                  <a:pos x="171" y="15"/>
                </a:cxn>
                <a:cxn ang="0">
                  <a:pos x="170" y="15"/>
                </a:cxn>
                <a:cxn ang="0">
                  <a:pos x="167" y="13"/>
                </a:cxn>
                <a:cxn ang="0">
                  <a:pos x="163" y="11"/>
                </a:cxn>
                <a:cxn ang="0">
                  <a:pos x="157" y="9"/>
                </a:cxn>
                <a:cxn ang="0">
                  <a:pos x="149" y="7"/>
                </a:cxn>
                <a:cxn ang="0">
                  <a:pos x="139" y="4"/>
                </a:cxn>
                <a:cxn ang="0">
                  <a:pos x="129" y="2"/>
                </a:cxn>
                <a:cxn ang="0">
                  <a:pos x="118" y="0"/>
                </a:cxn>
                <a:cxn ang="0">
                  <a:pos x="105" y="0"/>
                </a:cxn>
                <a:cxn ang="0">
                  <a:pos x="92" y="0"/>
                </a:cxn>
                <a:cxn ang="0">
                  <a:pos x="77" y="1"/>
                </a:cxn>
                <a:cxn ang="0">
                  <a:pos x="63" y="3"/>
                </a:cxn>
                <a:cxn ang="0">
                  <a:pos x="48" y="7"/>
                </a:cxn>
                <a:cxn ang="0">
                  <a:pos x="31" y="13"/>
                </a:cxn>
                <a:cxn ang="0">
                  <a:pos x="16" y="22"/>
                </a:cxn>
                <a:cxn ang="0">
                  <a:pos x="0" y="32"/>
                </a:cxn>
                <a:cxn ang="0">
                  <a:pos x="0" y="650"/>
                </a:cxn>
                <a:cxn ang="0">
                  <a:pos x="1" y="650"/>
                </a:cxn>
                <a:cxn ang="0">
                  <a:pos x="4" y="650"/>
                </a:cxn>
                <a:cxn ang="0">
                  <a:pos x="9" y="649"/>
                </a:cxn>
                <a:cxn ang="0">
                  <a:pos x="16" y="648"/>
                </a:cxn>
                <a:cxn ang="0">
                  <a:pos x="24" y="647"/>
                </a:cxn>
                <a:cxn ang="0">
                  <a:pos x="34" y="645"/>
                </a:cxn>
                <a:cxn ang="0">
                  <a:pos x="45" y="642"/>
                </a:cxn>
                <a:cxn ang="0">
                  <a:pos x="57" y="640"/>
                </a:cxn>
                <a:cxn ang="0">
                  <a:pos x="69" y="636"/>
                </a:cxn>
                <a:cxn ang="0">
                  <a:pos x="82" y="632"/>
                </a:cxn>
                <a:cxn ang="0">
                  <a:pos x="97" y="627"/>
                </a:cxn>
                <a:cxn ang="0">
                  <a:pos x="112" y="621"/>
                </a:cxn>
                <a:cxn ang="0">
                  <a:pos x="126" y="614"/>
                </a:cxn>
                <a:cxn ang="0">
                  <a:pos x="141" y="606"/>
                </a:cxn>
                <a:cxn ang="0">
                  <a:pos x="157" y="595"/>
                </a:cxn>
                <a:cxn ang="0">
                  <a:pos x="171" y="585"/>
                </a:cxn>
                <a:cxn ang="0">
                  <a:pos x="171" y="15"/>
                </a:cxn>
              </a:cxnLst>
              <a:rect l="0" t="0" r="r" b="b"/>
              <a:pathLst>
                <a:path w="171" h="650">
                  <a:moveTo>
                    <a:pt x="171" y="15"/>
                  </a:moveTo>
                  <a:lnTo>
                    <a:pt x="170" y="15"/>
                  </a:lnTo>
                  <a:lnTo>
                    <a:pt x="167" y="13"/>
                  </a:lnTo>
                  <a:lnTo>
                    <a:pt x="163" y="11"/>
                  </a:lnTo>
                  <a:lnTo>
                    <a:pt x="157" y="9"/>
                  </a:lnTo>
                  <a:lnTo>
                    <a:pt x="149" y="7"/>
                  </a:lnTo>
                  <a:lnTo>
                    <a:pt x="139" y="4"/>
                  </a:lnTo>
                  <a:lnTo>
                    <a:pt x="129" y="2"/>
                  </a:lnTo>
                  <a:lnTo>
                    <a:pt x="118" y="0"/>
                  </a:lnTo>
                  <a:lnTo>
                    <a:pt x="105" y="0"/>
                  </a:lnTo>
                  <a:lnTo>
                    <a:pt x="92" y="0"/>
                  </a:lnTo>
                  <a:lnTo>
                    <a:pt x="77" y="1"/>
                  </a:lnTo>
                  <a:lnTo>
                    <a:pt x="63" y="3"/>
                  </a:lnTo>
                  <a:lnTo>
                    <a:pt x="48" y="7"/>
                  </a:lnTo>
                  <a:lnTo>
                    <a:pt x="31" y="13"/>
                  </a:lnTo>
                  <a:lnTo>
                    <a:pt x="16" y="22"/>
                  </a:lnTo>
                  <a:lnTo>
                    <a:pt x="0" y="32"/>
                  </a:lnTo>
                  <a:lnTo>
                    <a:pt x="0" y="650"/>
                  </a:lnTo>
                  <a:lnTo>
                    <a:pt x="1" y="650"/>
                  </a:lnTo>
                  <a:lnTo>
                    <a:pt x="4" y="650"/>
                  </a:lnTo>
                  <a:lnTo>
                    <a:pt x="9" y="649"/>
                  </a:lnTo>
                  <a:lnTo>
                    <a:pt x="16" y="648"/>
                  </a:lnTo>
                  <a:lnTo>
                    <a:pt x="24" y="647"/>
                  </a:lnTo>
                  <a:lnTo>
                    <a:pt x="34" y="645"/>
                  </a:lnTo>
                  <a:lnTo>
                    <a:pt x="45" y="642"/>
                  </a:lnTo>
                  <a:lnTo>
                    <a:pt x="57" y="640"/>
                  </a:lnTo>
                  <a:lnTo>
                    <a:pt x="69" y="636"/>
                  </a:lnTo>
                  <a:lnTo>
                    <a:pt x="82" y="632"/>
                  </a:lnTo>
                  <a:lnTo>
                    <a:pt x="97" y="627"/>
                  </a:lnTo>
                  <a:lnTo>
                    <a:pt x="112" y="621"/>
                  </a:lnTo>
                  <a:lnTo>
                    <a:pt x="126" y="614"/>
                  </a:lnTo>
                  <a:lnTo>
                    <a:pt x="141" y="606"/>
                  </a:lnTo>
                  <a:lnTo>
                    <a:pt x="157" y="595"/>
                  </a:lnTo>
                  <a:lnTo>
                    <a:pt x="171" y="585"/>
                  </a:lnTo>
                  <a:lnTo>
                    <a:pt x="171" y="15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18" name="Freeform 398"/>
            <p:cNvSpPr>
              <a:spLocks/>
            </p:cNvSpPr>
            <p:nvPr/>
          </p:nvSpPr>
          <p:spPr bwMode="auto">
            <a:xfrm>
              <a:off x="3929" y="3289"/>
              <a:ext cx="15" cy="56"/>
            </a:xfrm>
            <a:custGeom>
              <a:avLst/>
              <a:gdLst/>
              <a:ahLst/>
              <a:cxnLst>
                <a:cxn ang="0">
                  <a:pos x="138" y="14"/>
                </a:cxn>
                <a:cxn ang="0">
                  <a:pos x="135" y="13"/>
                </a:cxn>
                <a:cxn ang="0">
                  <a:pos x="126" y="8"/>
                </a:cxn>
                <a:cxn ang="0">
                  <a:pos x="113" y="4"/>
                </a:cxn>
                <a:cxn ang="0">
                  <a:pos x="96" y="1"/>
                </a:cxn>
                <a:cxn ang="0">
                  <a:pos x="74" y="0"/>
                </a:cxn>
                <a:cxn ang="0">
                  <a:pos x="51" y="3"/>
                </a:cxn>
                <a:cxn ang="0">
                  <a:pos x="25" y="12"/>
                </a:cxn>
                <a:cxn ang="0">
                  <a:pos x="0" y="26"/>
                </a:cxn>
                <a:cxn ang="0">
                  <a:pos x="0" y="502"/>
                </a:cxn>
                <a:cxn ang="0">
                  <a:pos x="3" y="502"/>
                </a:cxn>
                <a:cxn ang="0">
                  <a:pos x="13" y="501"/>
                </a:cxn>
                <a:cxn ang="0">
                  <a:pos x="28" y="499"/>
                </a:cxn>
                <a:cxn ang="0">
                  <a:pos x="46" y="494"/>
                </a:cxn>
                <a:cxn ang="0">
                  <a:pos x="67" y="488"/>
                </a:cxn>
                <a:cxn ang="0">
                  <a:pos x="91" y="479"/>
                </a:cxn>
                <a:cxn ang="0">
                  <a:pos x="114" y="467"/>
                </a:cxn>
                <a:cxn ang="0">
                  <a:pos x="138" y="450"/>
                </a:cxn>
                <a:cxn ang="0">
                  <a:pos x="138" y="14"/>
                </a:cxn>
              </a:cxnLst>
              <a:rect l="0" t="0" r="r" b="b"/>
              <a:pathLst>
                <a:path w="138" h="502">
                  <a:moveTo>
                    <a:pt x="138" y="14"/>
                  </a:moveTo>
                  <a:lnTo>
                    <a:pt x="135" y="13"/>
                  </a:lnTo>
                  <a:lnTo>
                    <a:pt x="126" y="8"/>
                  </a:lnTo>
                  <a:lnTo>
                    <a:pt x="113" y="4"/>
                  </a:lnTo>
                  <a:lnTo>
                    <a:pt x="96" y="1"/>
                  </a:lnTo>
                  <a:lnTo>
                    <a:pt x="74" y="0"/>
                  </a:lnTo>
                  <a:lnTo>
                    <a:pt x="51" y="3"/>
                  </a:lnTo>
                  <a:lnTo>
                    <a:pt x="25" y="12"/>
                  </a:lnTo>
                  <a:lnTo>
                    <a:pt x="0" y="26"/>
                  </a:lnTo>
                  <a:lnTo>
                    <a:pt x="0" y="502"/>
                  </a:lnTo>
                  <a:lnTo>
                    <a:pt x="3" y="502"/>
                  </a:lnTo>
                  <a:lnTo>
                    <a:pt x="13" y="501"/>
                  </a:lnTo>
                  <a:lnTo>
                    <a:pt x="28" y="499"/>
                  </a:lnTo>
                  <a:lnTo>
                    <a:pt x="46" y="494"/>
                  </a:lnTo>
                  <a:lnTo>
                    <a:pt x="67" y="488"/>
                  </a:lnTo>
                  <a:lnTo>
                    <a:pt x="91" y="479"/>
                  </a:lnTo>
                  <a:lnTo>
                    <a:pt x="114" y="467"/>
                  </a:lnTo>
                  <a:lnTo>
                    <a:pt x="138" y="450"/>
                  </a:lnTo>
                  <a:lnTo>
                    <a:pt x="138" y="1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19" name="Freeform 399"/>
            <p:cNvSpPr>
              <a:spLocks/>
            </p:cNvSpPr>
            <p:nvPr/>
          </p:nvSpPr>
          <p:spPr bwMode="auto">
            <a:xfrm>
              <a:off x="3929" y="3290"/>
              <a:ext cx="12" cy="40"/>
            </a:xfrm>
            <a:custGeom>
              <a:avLst/>
              <a:gdLst/>
              <a:ahLst/>
              <a:cxnLst>
                <a:cxn ang="0">
                  <a:pos x="104" y="10"/>
                </a:cxn>
                <a:cxn ang="0">
                  <a:pos x="102" y="9"/>
                </a:cxn>
                <a:cxn ang="0">
                  <a:pos x="95" y="6"/>
                </a:cxn>
                <a:cxn ang="0">
                  <a:pos x="85" y="3"/>
                </a:cxn>
                <a:cxn ang="0">
                  <a:pos x="71" y="0"/>
                </a:cxn>
                <a:cxn ang="0">
                  <a:pos x="56" y="0"/>
                </a:cxn>
                <a:cxn ang="0">
                  <a:pos x="38" y="3"/>
                </a:cxn>
                <a:cxn ang="0">
                  <a:pos x="19" y="9"/>
                </a:cxn>
                <a:cxn ang="0">
                  <a:pos x="0" y="20"/>
                </a:cxn>
                <a:cxn ang="0">
                  <a:pos x="0" y="353"/>
                </a:cxn>
                <a:cxn ang="0">
                  <a:pos x="2" y="353"/>
                </a:cxn>
                <a:cxn ang="0">
                  <a:pos x="9" y="352"/>
                </a:cxn>
                <a:cxn ang="0">
                  <a:pos x="21" y="350"/>
                </a:cxn>
                <a:cxn ang="0">
                  <a:pos x="35" y="347"/>
                </a:cxn>
                <a:cxn ang="0">
                  <a:pos x="51" y="343"/>
                </a:cxn>
                <a:cxn ang="0">
                  <a:pos x="68" y="336"/>
                </a:cxn>
                <a:cxn ang="0">
                  <a:pos x="86" y="326"/>
                </a:cxn>
                <a:cxn ang="0">
                  <a:pos x="104" y="313"/>
                </a:cxn>
                <a:cxn ang="0">
                  <a:pos x="104" y="10"/>
                </a:cxn>
              </a:cxnLst>
              <a:rect l="0" t="0" r="r" b="b"/>
              <a:pathLst>
                <a:path w="104" h="353">
                  <a:moveTo>
                    <a:pt x="104" y="10"/>
                  </a:moveTo>
                  <a:lnTo>
                    <a:pt x="102" y="9"/>
                  </a:lnTo>
                  <a:lnTo>
                    <a:pt x="95" y="6"/>
                  </a:lnTo>
                  <a:lnTo>
                    <a:pt x="85" y="3"/>
                  </a:lnTo>
                  <a:lnTo>
                    <a:pt x="71" y="0"/>
                  </a:lnTo>
                  <a:lnTo>
                    <a:pt x="56" y="0"/>
                  </a:lnTo>
                  <a:lnTo>
                    <a:pt x="38" y="3"/>
                  </a:lnTo>
                  <a:lnTo>
                    <a:pt x="19" y="9"/>
                  </a:lnTo>
                  <a:lnTo>
                    <a:pt x="0" y="20"/>
                  </a:lnTo>
                  <a:lnTo>
                    <a:pt x="0" y="353"/>
                  </a:lnTo>
                  <a:lnTo>
                    <a:pt x="2" y="353"/>
                  </a:lnTo>
                  <a:lnTo>
                    <a:pt x="9" y="352"/>
                  </a:lnTo>
                  <a:lnTo>
                    <a:pt x="21" y="350"/>
                  </a:lnTo>
                  <a:lnTo>
                    <a:pt x="35" y="347"/>
                  </a:lnTo>
                  <a:lnTo>
                    <a:pt x="51" y="343"/>
                  </a:lnTo>
                  <a:lnTo>
                    <a:pt x="68" y="336"/>
                  </a:lnTo>
                  <a:lnTo>
                    <a:pt x="86" y="326"/>
                  </a:lnTo>
                  <a:lnTo>
                    <a:pt x="104" y="313"/>
                  </a:lnTo>
                  <a:lnTo>
                    <a:pt x="104" y="1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20" name="Freeform 400"/>
            <p:cNvSpPr>
              <a:spLocks/>
            </p:cNvSpPr>
            <p:nvPr/>
          </p:nvSpPr>
          <p:spPr bwMode="auto">
            <a:xfrm>
              <a:off x="3930" y="3291"/>
              <a:ext cx="8" cy="23"/>
            </a:xfrm>
            <a:custGeom>
              <a:avLst/>
              <a:gdLst/>
              <a:ahLst/>
              <a:cxnLst>
                <a:cxn ang="0">
                  <a:pos x="72" y="6"/>
                </a:cxn>
                <a:cxn ang="0">
                  <a:pos x="69" y="5"/>
                </a:cxn>
                <a:cxn ang="0">
                  <a:pos x="65" y="4"/>
                </a:cxn>
                <a:cxn ang="0">
                  <a:pos x="58" y="2"/>
                </a:cxn>
                <a:cxn ang="0">
                  <a:pos x="49" y="0"/>
                </a:cxn>
                <a:cxn ang="0">
                  <a:pos x="39" y="0"/>
                </a:cxn>
                <a:cxn ang="0">
                  <a:pos x="27" y="1"/>
                </a:cxn>
                <a:cxn ang="0">
                  <a:pos x="13" y="6"/>
                </a:cxn>
                <a:cxn ang="0">
                  <a:pos x="0" y="13"/>
                </a:cxn>
                <a:cxn ang="0">
                  <a:pos x="0" y="204"/>
                </a:cxn>
                <a:cxn ang="0">
                  <a:pos x="2" y="204"/>
                </a:cxn>
                <a:cxn ang="0">
                  <a:pos x="6" y="203"/>
                </a:cxn>
                <a:cxn ang="0">
                  <a:pos x="15" y="202"/>
                </a:cxn>
                <a:cxn ang="0">
                  <a:pos x="24" y="200"/>
                </a:cxn>
                <a:cxn ang="0">
                  <a:pos x="35" y="197"/>
                </a:cxn>
                <a:cxn ang="0">
                  <a:pos x="47" y="192"/>
                </a:cxn>
                <a:cxn ang="0">
                  <a:pos x="59" y="185"/>
                </a:cxn>
                <a:cxn ang="0">
                  <a:pos x="72" y="177"/>
                </a:cxn>
                <a:cxn ang="0">
                  <a:pos x="72" y="6"/>
                </a:cxn>
              </a:cxnLst>
              <a:rect l="0" t="0" r="r" b="b"/>
              <a:pathLst>
                <a:path w="72" h="204">
                  <a:moveTo>
                    <a:pt x="72" y="6"/>
                  </a:moveTo>
                  <a:lnTo>
                    <a:pt x="69" y="5"/>
                  </a:lnTo>
                  <a:lnTo>
                    <a:pt x="65" y="4"/>
                  </a:lnTo>
                  <a:lnTo>
                    <a:pt x="58" y="2"/>
                  </a:lnTo>
                  <a:lnTo>
                    <a:pt x="49" y="0"/>
                  </a:lnTo>
                  <a:lnTo>
                    <a:pt x="39" y="0"/>
                  </a:lnTo>
                  <a:lnTo>
                    <a:pt x="27" y="1"/>
                  </a:lnTo>
                  <a:lnTo>
                    <a:pt x="13" y="6"/>
                  </a:lnTo>
                  <a:lnTo>
                    <a:pt x="0" y="13"/>
                  </a:lnTo>
                  <a:lnTo>
                    <a:pt x="0" y="204"/>
                  </a:lnTo>
                  <a:lnTo>
                    <a:pt x="2" y="204"/>
                  </a:lnTo>
                  <a:lnTo>
                    <a:pt x="6" y="203"/>
                  </a:lnTo>
                  <a:lnTo>
                    <a:pt x="15" y="202"/>
                  </a:lnTo>
                  <a:lnTo>
                    <a:pt x="24" y="200"/>
                  </a:lnTo>
                  <a:lnTo>
                    <a:pt x="35" y="197"/>
                  </a:lnTo>
                  <a:lnTo>
                    <a:pt x="47" y="192"/>
                  </a:lnTo>
                  <a:lnTo>
                    <a:pt x="59" y="185"/>
                  </a:lnTo>
                  <a:lnTo>
                    <a:pt x="72" y="177"/>
                  </a:lnTo>
                  <a:lnTo>
                    <a:pt x="72" y="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21" name="Freeform 401"/>
            <p:cNvSpPr>
              <a:spLocks/>
            </p:cNvSpPr>
            <p:nvPr/>
          </p:nvSpPr>
          <p:spPr bwMode="auto">
            <a:xfrm>
              <a:off x="4025" y="3357"/>
              <a:ext cx="12" cy="11"/>
            </a:xfrm>
            <a:custGeom>
              <a:avLst/>
              <a:gdLst/>
              <a:ahLst/>
              <a:cxnLst>
                <a:cxn ang="0">
                  <a:pos x="52" y="104"/>
                </a:cxn>
                <a:cxn ang="0">
                  <a:pos x="62" y="103"/>
                </a:cxn>
                <a:cxn ang="0">
                  <a:pos x="73" y="100"/>
                </a:cxn>
                <a:cxn ang="0">
                  <a:pos x="81" y="95"/>
                </a:cxn>
                <a:cxn ang="0">
                  <a:pos x="89" y="89"/>
                </a:cxn>
                <a:cxn ang="0">
                  <a:pos x="95" y="81"/>
                </a:cxn>
                <a:cxn ang="0">
                  <a:pos x="100" y="72"/>
                </a:cxn>
                <a:cxn ang="0">
                  <a:pos x="103" y="62"/>
                </a:cxn>
                <a:cxn ang="0">
                  <a:pos x="104" y="52"/>
                </a:cxn>
                <a:cxn ang="0">
                  <a:pos x="103" y="41"/>
                </a:cxn>
                <a:cxn ang="0">
                  <a:pos x="100" y="31"/>
                </a:cxn>
                <a:cxn ang="0">
                  <a:pos x="95" y="22"/>
                </a:cxn>
                <a:cxn ang="0">
                  <a:pos x="89" y="15"/>
                </a:cxn>
                <a:cxn ang="0">
                  <a:pos x="81" y="8"/>
                </a:cxn>
                <a:cxn ang="0">
                  <a:pos x="73" y="4"/>
                </a:cxn>
                <a:cxn ang="0">
                  <a:pos x="62" y="1"/>
                </a:cxn>
                <a:cxn ang="0">
                  <a:pos x="52" y="0"/>
                </a:cxn>
                <a:cxn ang="0">
                  <a:pos x="42" y="1"/>
                </a:cxn>
                <a:cxn ang="0">
                  <a:pos x="32" y="4"/>
                </a:cxn>
                <a:cxn ang="0">
                  <a:pos x="24" y="8"/>
                </a:cxn>
                <a:cxn ang="0">
                  <a:pos x="16" y="15"/>
                </a:cxn>
                <a:cxn ang="0">
                  <a:pos x="9" y="22"/>
                </a:cxn>
                <a:cxn ang="0">
                  <a:pos x="4" y="31"/>
                </a:cxn>
                <a:cxn ang="0">
                  <a:pos x="1" y="41"/>
                </a:cxn>
                <a:cxn ang="0">
                  <a:pos x="0" y="52"/>
                </a:cxn>
                <a:cxn ang="0">
                  <a:pos x="1" y="62"/>
                </a:cxn>
                <a:cxn ang="0">
                  <a:pos x="4" y="72"/>
                </a:cxn>
                <a:cxn ang="0">
                  <a:pos x="9" y="81"/>
                </a:cxn>
                <a:cxn ang="0">
                  <a:pos x="16" y="89"/>
                </a:cxn>
                <a:cxn ang="0">
                  <a:pos x="24" y="95"/>
                </a:cxn>
                <a:cxn ang="0">
                  <a:pos x="32" y="100"/>
                </a:cxn>
                <a:cxn ang="0">
                  <a:pos x="42" y="103"/>
                </a:cxn>
                <a:cxn ang="0">
                  <a:pos x="52" y="104"/>
                </a:cxn>
              </a:cxnLst>
              <a:rect l="0" t="0" r="r" b="b"/>
              <a:pathLst>
                <a:path w="104" h="104">
                  <a:moveTo>
                    <a:pt x="52" y="104"/>
                  </a:moveTo>
                  <a:lnTo>
                    <a:pt x="62" y="103"/>
                  </a:lnTo>
                  <a:lnTo>
                    <a:pt x="73" y="100"/>
                  </a:lnTo>
                  <a:lnTo>
                    <a:pt x="81" y="95"/>
                  </a:lnTo>
                  <a:lnTo>
                    <a:pt x="89" y="89"/>
                  </a:lnTo>
                  <a:lnTo>
                    <a:pt x="95" y="81"/>
                  </a:lnTo>
                  <a:lnTo>
                    <a:pt x="100" y="72"/>
                  </a:lnTo>
                  <a:lnTo>
                    <a:pt x="103" y="62"/>
                  </a:lnTo>
                  <a:lnTo>
                    <a:pt x="104" y="52"/>
                  </a:lnTo>
                  <a:lnTo>
                    <a:pt x="103" y="41"/>
                  </a:lnTo>
                  <a:lnTo>
                    <a:pt x="100" y="31"/>
                  </a:lnTo>
                  <a:lnTo>
                    <a:pt x="95" y="22"/>
                  </a:lnTo>
                  <a:lnTo>
                    <a:pt x="89" y="15"/>
                  </a:lnTo>
                  <a:lnTo>
                    <a:pt x="81" y="8"/>
                  </a:lnTo>
                  <a:lnTo>
                    <a:pt x="73" y="4"/>
                  </a:lnTo>
                  <a:lnTo>
                    <a:pt x="62" y="1"/>
                  </a:lnTo>
                  <a:lnTo>
                    <a:pt x="52" y="0"/>
                  </a:lnTo>
                  <a:lnTo>
                    <a:pt x="42" y="1"/>
                  </a:lnTo>
                  <a:lnTo>
                    <a:pt x="32" y="4"/>
                  </a:lnTo>
                  <a:lnTo>
                    <a:pt x="24" y="8"/>
                  </a:lnTo>
                  <a:lnTo>
                    <a:pt x="16" y="15"/>
                  </a:lnTo>
                  <a:lnTo>
                    <a:pt x="9" y="22"/>
                  </a:lnTo>
                  <a:lnTo>
                    <a:pt x="4" y="31"/>
                  </a:lnTo>
                  <a:lnTo>
                    <a:pt x="1" y="41"/>
                  </a:lnTo>
                  <a:lnTo>
                    <a:pt x="0" y="52"/>
                  </a:lnTo>
                  <a:lnTo>
                    <a:pt x="1" y="62"/>
                  </a:lnTo>
                  <a:lnTo>
                    <a:pt x="4" y="72"/>
                  </a:lnTo>
                  <a:lnTo>
                    <a:pt x="9" y="81"/>
                  </a:lnTo>
                  <a:lnTo>
                    <a:pt x="16" y="89"/>
                  </a:lnTo>
                  <a:lnTo>
                    <a:pt x="24" y="95"/>
                  </a:lnTo>
                  <a:lnTo>
                    <a:pt x="32" y="100"/>
                  </a:lnTo>
                  <a:lnTo>
                    <a:pt x="42" y="103"/>
                  </a:lnTo>
                  <a:lnTo>
                    <a:pt x="52" y="10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22" name="Freeform 402"/>
            <p:cNvSpPr>
              <a:spLocks/>
            </p:cNvSpPr>
            <p:nvPr/>
          </p:nvSpPr>
          <p:spPr bwMode="auto">
            <a:xfrm>
              <a:off x="3990" y="3357"/>
              <a:ext cx="6" cy="6"/>
            </a:xfrm>
            <a:custGeom>
              <a:avLst/>
              <a:gdLst/>
              <a:ahLst/>
              <a:cxnLst>
                <a:cxn ang="0">
                  <a:pos x="25" y="52"/>
                </a:cxn>
                <a:cxn ang="0">
                  <a:pos x="35" y="50"/>
                </a:cxn>
                <a:cxn ang="0">
                  <a:pos x="44" y="44"/>
                </a:cxn>
                <a:cxn ang="0">
                  <a:pos x="50" y="36"/>
                </a:cxn>
                <a:cxn ang="0">
                  <a:pos x="52" y="25"/>
                </a:cxn>
                <a:cxn ang="0">
                  <a:pos x="50" y="15"/>
                </a:cxn>
                <a:cxn ang="0">
                  <a:pos x="44" y="7"/>
                </a:cxn>
                <a:cxn ang="0">
                  <a:pos x="35" y="2"/>
                </a:cxn>
                <a:cxn ang="0">
                  <a:pos x="25" y="0"/>
                </a:cxn>
                <a:cxn ang="0">
                  <a:pos x="15" y="2"/>
                </a:cxn>
                <a:cxn ang="0">
                  <a:pos x="7" y="7"/>
                </a:cxn>
                <a:cxn ang="0">
                  <a:pos x="2" y="15"/>
                </a:cxn>
                <a:cxn ang="0">
                  <a:pos x="0" y="25"/>
                </a:cxn>
                <a:cxn ang="0">
                  <a:pos x="2" y="36"/>
                </a:cxn>
                <a:cxn ang="0">
                  <a:pos x="7" y="44"/>
                </a:cxn>
                <a:cxn ang="0">
                  <a:pos x="15" y="50"/>
                </a:cxn>
                <a:cxn ang="0">
                  <a:pos x="25" y="52"/>
                </a:cxn>
              </a:cxnLst>
              <a:rect l="0" t="0" r="r" b="b"/>
              <a:pathLst>
                <a:path w="52" h="52">
                  <a:moveTo>
                    <a:pt x="25" y="52"/>
                  </a:moveTo>
                  <a:lnTo>
                    <a:pt x="35" y="50"/>
                  </a:lnTo>
                  <a:lnTo>
                    <a:pt x="44" y="44"/>
                  </a:lnTo>
                  <a:lnTo>
                    <a:pt x="50" y="36"/>
                  </a:lnTo>
                  <a:lnTo>
                    <a:pt x="52" y="25"/>
                  </a:lnTo>
                  <a:lnTo>
                    <a:pt x="50" y="15"/>
                  </a:lnTo>
                  <a:lnTo>
                    <a:pt x="44" y="7"/>
                  </a:lnTo>
                  <a:lnTo>
                    <a:pt x="35" y="2"/>
                  </a:lnTo>
                  <a:lnTo>
                    <a:pt x="25" y="0"/>
                  </a:lnTo>
                  <a:lnTo>
                    <a:pt x="15" y="2"/>
                  </a:lnTo>
                  <a:lnTo>
                    <a:pt x="7" y="7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6"/>
                  </a:lnTo>
                  <a:lnTo>
                    <a:pt x="7" y="44"/>
                  </a:lnTo>
                  <a:lnTo>
                    <a:pt x="15" y="50"/>
                  </a:lnTo>
                  <a:lnTo>
                    <a:pt x="25" y="5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23" name="Freeform 403"/>
            <p:cNvSpPr>
              <a:spLocks/>
            </p:cNvSpPr>
            <p:nvPr/>
          </p:nvSpPr>
          <p:spPr bwMode="auto">
            <a:xfrm>
              <a:off x="4000" y="3357"/>
              <a:ext cx="5" cy="6"/>
            </a:xfrm>
            <a:custGeom>
              <a:avLst/>
              <a:gdLst/>
              <a:ahLst/>
              <a:cxnLst>
                <a:cxn ang="0">
                  <a:pos x="27" y="52"/>
                </a:cxn>
                <a:cxn ang="0">
                  <a:pos x="37" y="50"/>
                </a:cxn>
                <a:cxn ang="0">
                  <a:pos x="45" y="45"/>
                </a:cxn>
                <a:cxn ang="0">
                  <a:pos x="50" y="37"/>
                </a:cxn>
                <a:cxn ang="0">
                  <a:pos x="52" y="26"/>
                </a:cxn>
                <a:cxn ang="0">
                  <a:pos x="50" y="16"/>
                </a:cxn>
                <a:cxn ang="0">
                  <a:pos x="45" y="8"/>
                </a:cxn>
                <a:cxn ang="0">
                  <a:pos x="37" y="2"/>
                </a:cxn>
                <a:cxn ang="0">
                  <a:pos x="27" y="0"/>
                </a:cxn>
                <a:cxn ang="0">
                  <a:pos x="17" y="2"/>
                </a:cxn>
                <a:cxn ang="0">
                  <a:pos x="8" y="8"/>
                </a:cxn>
                <a:cxn ang="0">
                  <a:pos x="2" y="16"/>
                </a:cxn>
                <a:cxn ang="0">
                  <a:pos x="0" y="26"/>
                </a:cxn>
                <a:cxn ang="0">
                  <a:pos x="2" y="37"/>
                </a:cxn>
                <a:cxn ang="0">
                  <a:pos x="8" y="45"/>
                </a:cxn>
                <a:cxn ang="0">
                  <a:pos x="17" y="50"/>
                </a:cxn>
                <a:cxn ang="0">
                  <a:pos x="27" y="52"/>
                </a:cxn>
              </a:cxnLst>
              <a:rect l="0" t="0" r="r" b="b"/>
              <a:pathLst>
                <a:path w="52" h="52">
                  <a:moveTo>
                    <a:pt x="27" y="52"/>
                  </a:moveTo>
                  <a:lnTo>
                    <a:pt x="37" y="50"/>
                  </a:lnTo>
                  <a:lnTo>
                    <a:pt x="45" y="45"/>
                  </a:lnTo>
                  <a:lnTo>
                    <a:pt x="50" y="37"/>
                  </a:lnTo>
                  <a:lnTo>
                    <a:pt x="52" y="26"/>
                  </a:lnTo>
                  <a:lnTo>
                    <a:pt x="50" y="16"/>
                  </a:lnTo>
                  <a:lnTo>
                    <a:pt x="45" y="8"/>
                  </a:lnTo>
                  <a:lnTo>
                    <a:pt x="37" y="2"/>
                  </a:lnTo>
                  <a:lnTo>
                    <a:pt x="27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2" y="37"/>
                  </a:lnTo>
                  <a:lnTo>
                    <a:pt x="8" y="45"/>
                  </a:lnTo>
                  <a:lnTo>
                    <a:pt x="17" y="50"/>
                  </a:lnTo>
                  <a:lnTo>
                    <a:pt x="27" y="5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24" name="Freeform 404"/>
            <p:cNvSpPr>
              <a:spLocks/>
            </p:cNvSpPr>
            <p:nvPr/>
          </p:nvSpPr>
          <p:spPr bwMode="auto">
            <a:xfrm>
              <a:off x="3961" y="3278"/>
              <a:ext cx="16" cy="79"/>
            </a:xfrm>
            <a:custGeom>
              <a:avLst/>
              <a:gdLst/>
              <a:ahLst/>
              <a:cxnLst>
                <a:cxn ang="0">
                  <a:pos x="46" y="14"/>
                </a:cxn>
                <a:cxn ang="0">
                  <a:pos x="42" y="29"/>
                </a:cxn>
                <a:cxn ang="0">
                  <a:pos x="32" y="68"/>
                </a:cxn>
                <a:cxn ang="0">
                  <a:pos x="18" y="132"/>
                </a:cxn>
                <a:cxn ang="0">
                  <a:pos x="7" y="217"/>
                </a:cxn>
                <a:cxn ang="0">
                  <a:pos x="0" y="319"/>
                </a:cxn>
                <a:cxn ang="0">
                  <a:pos x="1" y="438"/>
                </a:cxn>
                <a:cxn ang="0">
                  <a:pos x="13" y="570"/>
                </a:cxn>
                <a:cxn ang="0">
                  <a:pos x="41" y="712"/>
                </a:cxn>
                <a:cxn ang="0">
                  <a:pos x="143" y="707"/>
                </a:cxn>
                <a:cxn ang="0">
                  <a:pos x="139" y="685"/>
                </a:cxn>
                <a:cxn ang="0">
                  <a:pos x="128" y="628"/>
                </a:cxn>
                <a:cxn ang="0">
                  <a:pos x="116" y="543"/>
                </a:cxn>
                <a:cxn ang="0">
                  <a:pos x="105" y="439"/>
                </a:cxn>
                <a:cxn ang="0">
                  <a:pos x="99" y="324"/>
                </a:cxn>
                <a:cxn ang="0">
                  <a:pos x="102" y="209"/>
                </a:cxn>
                <a:cxn ang="0">
                  <a:pos x="117" y="100"/>
                </a:cxn>
                <a:cxn ang="0">
                  <a:pos x="148" y="8"/>
                </a:cxn>
                <a:cxn ang="0">
                  <a:pos x="148" y="7"/>
                </a:cxn>
                <a:cxn ang="0">
                  <a:pos x="148" y="5"/>
                </a:cxn>
                <a:cxn ang="0">
                  <a:pos x="146" y="3"/>
                </a:cxn>
                <a:cxn ang="0">
                  <a:pos x="140" y="0"/>
                </a:cxn>
                <a:cxn ang="0">
                  <a:pos x="127" y="0"/>
                </a:cxn>
                <a:cxn ang="0">
                  <a:pos x="109" y="1"/>
                </a:cxn>
                <a:cxn ang="0">
                  <a:pos x="83" y="6"/>
                </a:cxn>
                <a:cxn ang="0">
                  <a:pos x="46" y="14"/>
                </a:cxn>
              </a:cxnLst>
              <a:rect l="0" t="0" r="r" b="b"/>
              <a:pathLst>
                <a:path w="148" h="712">
                  <a:moveTo>
                    <a:pt x="46" y="14"/>
                  </a:moveTo>
                  <a:lnTo>
                    <a:pt x="42" y="29"/>
                  </a:lnTo>
                  <a:lnTo>
                    <a:pt x="32" y="68"/>
                  </a:lnTo>
                  <a:lnTo>
                    <a:pt x="18" y="132"/>
                  </a:lnTo>
                  <a:lnTo>
                    <a:pt x="7" y="217"/>
                  </a:lnTo>
                  <a:lnTo>
                    <a:pt x="0" y="319"/>
                  </a:lnTo>
                  <a:lnTo>
                    <a:pt x="1" y="438"/>
                  </a:lnTo>
                  <a:lnTo>
                    <a:pt x="13" y="570"/>
                  </a:lnTo>
                  <a:lnTo>
                    <a:pt x="41" y="712"/>
                  </a:lnTo>
                  <a:lnTo>
                    <a:pt x="143" y="707"/>
                  </a:lnTo>
                  <a:lnTo>
                    <a:pt x="139" y="685"/>
                  </a:lnTo>
                  <a:lnTo>
                    <a:pt x="128" y="628"/>
                  </a:lnTo>
                  <a:lnTo>
                    <a:pt x="116" y="543"/>
                  </a:lnTo>
                  <a:lnTo>
                    <a:pt x="105" y="439"/>
                  </a:lnTo>
                  <a:lnTo>
                    <a:pt x="99" y="324"/>
                  </a:lnTo>
                  <a:lnTo>
                    <a:pt x="102" y="209"/>
                  </a:lnTo>
                  <a:lnTo>
                    <a:pt x="117" y="100"/>
                  </a:lnTo>
                  <a:lnTo>
                    <a:pt x="148" y="8"/>
                  </a:lnTo>
                  <a:lnTo>
                    <a:pt x="148" y="7"/>
                  </a:lnTo>
                  <a:lnTo>
                    <a:pt x="148" y="5"/>
                  </a:lnTo>
                  <a:lnTo>
                    <a:pt x="146" y="3"/>
                  </a:lnTo>
                  <a:lnTo>
                    <a:pt x="140" y="0"/>
                  </a:lnTo>
                  <a:lnTo>
                    <a:pt x="127" y="0"/>
                  </a:lnTo>
                  <a:lnTo>
                    <a:pt x="109" y="1"/>
                  </a:lnTo>
                  <a:lnTo>
                    <a:pt x="83" y="6"/>
                  </a:lnTo>
                  <a:lnTo>
                    <a:pt x="46" y="1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25" name="Freeform 405"/>
            <p:cNvSpPr>
              <a:spLocks/>
            </p:cNvSpPr>
            <p:nvPr/>
          </p:nvSpPr>
          <p:spPr bwMode="auto">
            <a:xfrm>
              <a:off x="4045" y="3268"/>
              <a:ext cx="23" cy="88"/>
            </a:xfrm>
            <a:custGeom>
              <a:avLst/>
              <a:gdLst/>
              <a:ahLst/>
              <a:cxnLst>
                <a:cxn ang="0">
                  <a:pos x="201" y="5"/>
                </a:cxn>
                <a:cxn ang="0">
                  <a:pos x="196" y="10"/>
                </a:cxn>
                <a:cxn ang="0">
                  <a:pos x="183" y="31"/>
                </a:cxn>
                <a:cxn ang="0">
                  <a:pos x="165" y="73"/>
                </a:cxn>
                <a:cxn ang="0">
                  <a:pos x="148" y="140"/>
                </a:cxn>
                <a:cxn ang="0">
                  <a:pos x="134" y="240"/>
                </a:cxn>
                <a:cxn ang="0">
                  <a:pos x="127" y="379"/>
                </a:cxn>
                <a:cxn ang="0">
                  <a:pos x="131" y="561"/>
                </a:cxn>
                <a:cxn ang="0">
                  <a:pos x="150" y="795"/>
                </a:cxn>
                <a:cxn ang="0">
                  <a:pos x="37" y="795"/>
                </a:cxn>
                <a:cxn ang="0">
                  <a:pos x="33" y="771"/>
                </a:cxn>
                <a:cxn ang="0">
                  <a:pos x="24" y="707"/>
                </a:cxn>
                <a:cxn ang="0">
                  <a:pos x="13" y="611"/>
                </a:cxn>
                <a:cxn ang="0">
                  <a:pos x="3" y="493"/>
                </a:cxn>
                <a:cxn ang="0">
                  <a:pos x="0" y="363"/>
                </a:cxn>
                <a:cxn ang="0">
                  <a:pos x="7" y="231"/>
                </a:cxn>
                <a:cxn ang="0">
                  <a:pos x="28" y="107"/>
                </a:cxn>
                <a:cxn ang="0">
                  <a:pos x="66" y="0"/>
                </a:cxn>
                <a:cxn ang="0">
                  <a:pos x="201" y="5"/>
                </a:cxn>
              </a:cxnLst>
              <a:rect l="0" t="0" r="r" b="b"/>
              <a:pathLst>
                <a:path w="201" h="795">
                  <a:moveTo>
                    <a:pt x="201" y="5"/>
                  </a:moveTo>
                  <a:lnTo>
                    <a:pt x="196" y="10"/>
                  </a:lnTo>
                  <a:lnTo>
                    <a:pt x="183" y="31"/>
                  </a:lnTo>
                  <a:lnTo>
                    <a:pt x="165" y="73"/>
                  </a:lnTo>
                  <a:lnTo>
                    <a:pt x="148" y="140"/>
                  </a:lnTo>
                  <a:lnTo>
                    <a:pt x="134" y="240"/>
                  </a:lnTo>
                  <a:lnTo>
                    <a:pt x="127" y="379"/>
                  </a:lnTo>
                  <a:lnTo>
                    <a:pt x="131" y="561"/>
                  </a:lnTo>
                  <a:lnTo>
                    <a:pt x="150" y="795"/>
                  </a:lnTo>
                  <a:lnTo>
                    <a:pt x="37" y="795"/>
                  </a:lnTo>
                  <a:lnTo>
                    <a:pt x="33" y="771"/>
                  </a:lnTo>
                  <a:lnTo>
                    <a:pt x="24" y="707"/>
                  </a:lnTo>
                  <a:lnTo>
                    <a:pt x="13" y="611"/>
                  </a:lnTo>
                  <a:lnTo>
                    <a:pt x="3" y="493"/>
                  </a:lnTo>
                  <a:lnTo>
                    <a:pt x="0" y="363"/>
                  </a:lnTo>
                  <a:lnTo>
                    <a:pt x="7" y="231"/>
                  </a:lnTo>
                  <a:lnTo>
                    <a:pt x="28" y="107"/>
                  </a:lnTo>
                  <a:lnTo>
                    <a:pt x="66" y="0"/>
                  </a:lnTo>
                  <a:lnTo>
                    <a:pt x="201" y="5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26" name="Freeform 406"/>
            <p:cNvSpPr>
              <a:spLocks/>
            </p:cNvSpPr>
            <p:nvPr/>
          </p:nvSpPr>
          <p:spPr bwMode="auto">
            <a:xfrm>
              <a:off x="3961" y="3282"/>
              <a:ext cx="15" cy="69"/>
            </a:xfrm>
            <a:custGeom>
              <a:avLst/>
              <a:gdLst/>
              <a:ahLst/>
              <a:cxnLst>
                <a:cxn ang="0">
                  <a:pos x="41" y="12"/>
                </a:cxn>
                <a:cxn ang="0">
                  <a:pos x="37" y="24"/>
                </a:cxn>
                <a:cxn ang="0">
                  <a:pos x="29" y="59"/>
                </a:cxn>
                <a:cxn ang="0">
                  <a:pos x="18" y="115"/>
                </a:cxn>
                <a:cxn ang="0">
                  <a:pos x="6" y="189"/>
                </a:cxn>
                <a:cxn ang="0">
                  <a:pos x="0" y="279"/>
                </a:cxn>
                <a:cxn ang="0">
                  <a:pos x="1" y="382"/>
                </a:cxn>
                <a:cxn ang="0">
                  <a:pos x="11" y="497"/>
                </a:cxn>
                <a:cxn ang="0">
                  <a:pos x="36" y="622"/>
                </a:cxn>
                <a:cxn ang="0">
                  <a:pos x="124" y="617"/>
                </a:cxn>
                <a:cxn ang="0">
                  <a:pos x="120" y="598"/>
                </a:cxn>
                <a:cxn ang="0">
                  <a:pos x="112" y="548"/>
                </a:cxn>
                <a:cxn ang="0">
                  <a:pos x="101" y="473"/>
                </a:cxn>
                <a:cxn ang="0">
                  <a:pos x="92" y="382"/>
                </a:cxn>
                <a:cxn ang="0">
                  <a:pos x="87" y="282"/>
                </a:cxn>
                <a:cxn ang="0">
                  <a:pos x="89" y="182"/>
                </a:cxn>
                <a:cxn ang="0">
                  <a:pos x="102" y="87"/>
                </a:cxn>
                <a:cxn ang="0">
                  <a:pos x="129" y="7"/>
                </a:cxn>
                <a:cxn ang="0">
                  <a:pos x="129" y="6"/>
                </a:cxn>
                <a:cxn ang="0">
                  <a:pos x="129" y="4"/>
                </a:cxn>
                <a:cxn ang="0">
                  <a:pos x="127" y="2"/>
                </a:cxn>
                <a:cxn ang="0">
                  <a:pos x="122" y="0"/>
                </a:cxn>
                <a:cxn ang="0">
                  <a:pos x="112" y="0"/>
                </a:cxn>
                <a:cxn ang="0">
                  <a:pos x="96" y="1"/>
                </a:cxn>
                <a:cxn ang="0">
                  <a:pos x="72" y="5"/>
                </a:cxn>
                <a:cxn ang="0">
                  <a:pos x="41" y="12"/>
                </a:cxn>
              </a:cxnLst>
              <a:rect l="0" t="0" r="r" b="b"/>
              <a:pathLst>
                <a:path w="129" h="622">
                  <a:moveTo>
                    <a:pt x="41" y="12"/>
                  </a:moveTo>
                  <a:lnTo>
                    <a:pt x="37" y="24"/>
                  </a:lnTo>
                  <a:lnTo>
                    <a:pt x="29" y="59"/>
                  </a:lnTo>
                  <a:lnTo>
                    <a:pt x="18" y="115"/>
                  </a:lnTo>
                  <a:lnTo>
                    <a:pt x="6" y="189"/>
                  </a:lnTo>
                  <a:lnTo>
                    <a:pt x="0" y="279"/>
                  </a:lnTo>
                  <a:lnTo>
                    <a:pt x="1" y="382"/>
                  </a:lnTo>
                  <a:lnTo>
                    <a:pt x="11" y="497"/>
                  </a:lnTo>
                  <a:lnTo>
                    <a:pt x="36" y="622"/>
                  </a:lnTo>
                  <a:lnTo>
                    <a:pt x="124" y="617"/>
                  </a:lnTo>
                  <a:lnTo>
                    <a:pt x="120" y="598"/>
                  </a:lnTo>
                  <a:lnTo>
                    <a:pt x="112" y="548"/>
                  </a:lnTo>
                  <a:lnTo>
                    <a:pt x="101" y="473"/>
                  </a:lnTo>
                  <a:lnTo>
                    <a:pt x="92" y="382"/>
                  </a:lnTo>
                  <a:lnTo>
                    <a:pt x="87" y="282"/>
                  </a:lnTo>
                  <a:lnTo>
                    <a:pt x="89" y="182"/>
                  </a:lnTo>
                  <a:lnTo>
                    <a:pt x="102" y="87"/>
                  </a:lnTo>
                  <a:lnTo>
                    <a:pt x="129" y="7"/>
                  </a:lnTo>
                  <a:lnTo>
                    <a:pt x="129" y="6"/>
                  </a:lnTo>
                  <a:lnTo>
                    <a:pt x="129" y="4"/>
                  </a:lnTo>
                  <a:lnTo>
                    <a:pt x="127" y="2"/>
                  </a:lnTo>
                  <a:lnTo>
                    <a:pt x="122" y="0"/>
                  </a:lnTo>
                  <a:lnTo>
                    <a:pt x="112" y="0"/>
                  </a:lnTo>
                  <a:lnTo>
                    <a:pt x="96" y="1"/>
                  </a:lnTo>
                  <a:lnTo>
                    <a:pt x="72" y="5"/>
                  </a:lnTo>
                  <a:lnTo>
                    <a:pt x="41" y="1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27" name="Freeform 407"/>
            <p:cNvSpPr>
              <a:spLocks/>
            </p:cNvSpPr>
            <p:nvPr/>
          </p:nvSpPr>
          <p:spPr bwMode="auto">
            <a:xfrm>
              <a:off x="3962" y="3287"/>
              <a:ext cx="12" cy="59"/>
            </a:xfrm>
            <a:custGeom>
              <a:avLst/>
              <a:gdLst/>
              <a:ahLst/>
              <a:cxnLst>
                <a:cxn ang="0">
                  <a:pos x="35" y="10"/>
                </a:cxn>
                <a:cxn ang="0">
                  <a:pos x="32" y="20"/>
                </a:cxn>
                <a:cxn ang="0">
                  <a:pos x="24" y="50"/>
                </a:cxn>
                <a:cxn ang="0">
                  <a:pos x="15" y="98"/>
                </a:cxn>
                <a:cxn ang="0">
                  <a:pos x="5" y="160"/>
                </a:cxn>
                <a:cxn ang="0">
                  <a:pos x="0" y="237"/>
                </a:cxn>
                <a:cxn ang="0">
                  <a:pos x="1" y="326"/>
                </a:cxn>
                <a:cxn ang="0">
                  <a:pos x="10" y="424"/>
                </a:cxn>
                <a:cxn ang="0">
                  <a:pos x="31" y="531"/>
                </a:cxn>
                <a:cxn ang="0">
                  <a:pos x="106" y="525"/>
                </a:cxn>
                <a:cxn ang="0">
                  <a:pos x="103" y="510"/>
                </a:cxn>
                <a:cxn ang="0">
                  <a:pos x="96" y="467"/>
                </a:cxn>
                <a:cxn ang="0">
                  <a:pos x="87" y="404"/>
                </a:cxn>
                <a:cxn ang="0">
                  <a:pos x="79" y="326"/>
                </a:cxn>
                <a:cxn ang="0">
                  <a:pos x="74" y="241"/>
                </a:cxn>
                <a:cxn ang="0">
                  <a:pos x="76" y="155"/>
                </a:cxn>
                <a:cxn ang="0">
                  <a:pos x="87" y="74"/>
                </a:cxn>
                <a:cxn ang="0">
                  <a:pos x="110" y="6"/>
                </a:cxn>
                <a:cxn ang="0">
                  <a:pos x="110" y="5"/>
                </a:cxn>
                <a:cxn ang="0">
                  <a:pos x="110" y="4"/>
                </a:cxn>
                <a:cxn ang="0">
                  <a:pos x="108" y="2"/>
                </a:cxn>
                <a:cxn ang="0">
                  <a:pos x="104" y="0"/>
                </a:cxn>
                <a:cxn ang="0">
                  <a:pos x="95" y="0"/>
                </a:cxn>
                <a:cxn ang="0">
                  <a:pos x="82" y="1"/>
                </a:cxn>
                <a:cxn ang="0">
                  <a:pos x="62" y="4"/>
                </a:cxn>
                <a:cxn ang="0">
                  <a:pos x="35" y="10"/>
                </a:cxn>
              </a:cxnLst>
              <a:rect l="0" t="0" r="r" b="b"/>
              <a:pathLst>
                <a:path w="110" h="531">
                  <a:moveTo>
                    <a:pt x="35" y="10"/>
                  </a:moveTo>
                  <a:lnTo>
                    <a:pt x="32" y="20"/>
                  </a:lnTo>
                  <a:lnTo>
                    <a:pt x="24" y="50"/>
                  </a:lnTo>
                  <a:lnTo>
                    <a:pt x="15" y="98"/>
                  </a:lnTo>
                  <a:lnTo>
                    <a:pt x="5" y="160"/>
                  </a:lnTo>
                  <a:lnTo>
                    <a:pt x="0" y="237"/>
                  </a:lnTo>
                  <a:lnTo>
                    <a:pt x="1" y="326"/>
                  </a:lnTo>
                  <a:lnTo>
                    <a:pt x="10" y="424"/>
                  </a:lnTo>
                  <a:lnTo>
                    <a:pt x="31" y="531"/>
                  </a:lnTo>
                  <a:lnTo>
                    <a:pt x="106" y="525"/>
                  </a:lnTo>
                  <a:lnTo>
                    <a:pt x="103" y="510"/>
                  </a:lnTo>
                  <a:lnTo>
                    <a:pt x="96" y="467"/>
                  </a:lnTo>
                  <a:lnTo>
                    <a:pt x="87" y="404"/>
                  </a:lnTo>
                  <a:lnTo>
                    <a:pt x="79" y="326"/>
                  </a:lnTo>
                  <a:lnTo>
                    <a:pt x="74" y="241"/>
                  </a:lnTo>
                  <a:lnTo>
                    <a:pt x="76" y="155"/>
                  </a:lnTo>
                  <a:lnTo>
                    <a:pt x="87" y="74"/>
                  </a:lnTo>
                  <a:lnTo>
                    <a:pt x="110" y="6"/>
                  </a:lnTo>
                  <a:lnTo>
                    <a:pt x="110" y="5"/>
                  </a:lnTo>
                  <a:lnTo>
                    <a:pt x="110" y="4"/>
                  </a:lnTo>
                  <a:lnTo>
                    <a:pt x="108" y="2"/>
                  </a:lnTo>
                  <a:lnTo>
                    <a:pt x="104" y="0"/>
                  </a:lnTo>
                  <a:lnTo>
                    <a:pt x="95" y="0"/>
                  </a:lnTo>
                  <a:lnTo>
                    <a:pt x="82" y="1"/>
                  </a:lnTo>
                  <a:lnTo>
                    <a:pt x="62" y="4"/>
                  </a:lnTo>
                  <a:lnTo>
                    <a:pt x="35" y="1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28" name="Freeform 408"/>
            <p:cNvSpPr>
              <a:spLocks/>
            </p:cNvSpPr>
            <p:nvPr/>
          </p:nvSpPr>
          <p:spPr bwMode="auto">
            <a:xfrm>
              <a:off x="3963" y="3292"/>
              <a:ext cx="10" cy="48"/>
            </a:xfrm>
            <a:custGeom>
              <a:avLst/>
              <a:gdLst/>
              <a:ahLst/>
              <a:cxnLst>
                <a:cxn ang="0">
                  <a:pos x="29" y="8"/>
                </a:cxn>
                <a:cxn ang="0">
                  <a:pos x="26" y="16"/>
                </a:cxn>
                <a:cxn ang="0">
                  <a:pos x="20" y="42"/>
                </a:cxn>
                <a:cxn ang="0">
                  <a:pos x="12" y="81"/>
                </a:cxn>
                <a:cxn ang="0">
                  <a:pos x="4" y="133"/>
                </a:cxn>
                <a:cxn ang="0">
                  <a:pos x="0" y="196"/>
                </a:cxn>
                <a:cxn ang="0">
                  <a:pos x="0" y="270"/>
                </a:cxn>
                <a:cxn ang="0">
                  <a:pos x="9" y="351"/>
                </a:cxn>
                <a:cxn ang="0">
                  <a:pos x="25" y="438"/>
                </a:cxn>
                <a:cxn ang="0">
                  <a:pos x="88" y="435"/>
                </a:cxn>
                <a:cxn ang="0">
                  <a:pos x="85" y="422"/>
                </a:cxn>
                <a:cxn ang="0">
                  <a:pos x="79" y="386"/>
                </a:cxn>
                <a:cxn ang="0">
                  <a:pos x="72" y="334"/>
                </a:cxn>
                <a:cxn ang="0">
                  <a:pos x="65" y="270"/>
                </a:cxn>
                <a:cxn ang="0">
                  <a:pos x="61" y="199"/>
                </a:cxn>
                <a:cxn ang="0">
                  <a:pos x="63" y="129"/>
                </a:cxn>
                <a:cxn ang="0">
                  <a:pos x="73" y="61"/>
                </a:cxn>
                <a:cxn ang="0">
                  <a:pos x="92" y="5"/>
                </a:cxn>
                <a:cxn ang="0">
                  <a:pos x="92" y="4"/>
                </a:cxn>
                <a:cxn ang="0">
                  <a:pos x="92" y="3"/>
                </a:cxn>
                <a:cxn ang="0">
                  <a:pos x="90" y="1"/>
                </a:cxn>
                <a:cxn ang="0">
                  <a:pos x="87" y="0"/>
                </a:cxn>
                <a:cxn ang="0">
                  <a:pos x="80" y="0"/>
                </a:cxn>
                <a:cxn ang="0">
                  <a:pos x="68" y="0"/>
                </a:cxn>
                <a:cxn ang="0">
                  <a:pos x="51" y="3"/>
                </a:cxn>
                <a:cxn ang="0">
                  <a:pos x="29" y="8"/>
                </a:cxn>
              </a:cxnLst>
              <a:rect l="0" t="0" r="r" b="b"/>
              <a:pathLst>
                <a:path w="92" h="438">
                  <a:moveTo>
                    <a:pt x="29" y="8"/>
                  </a:moveTo>
                  <a:lnTo>
                    <a:pt x="26" y="16"/>
                  </a:lnTo>
                  <a:lnTo>
                    <a:pt x="20" y="42"/>
                  </a:lnTo>
                  <a:lnTo>
                    <a:pt x="12" y="81"/>
                  </a:lnTo>
                  <a:lnTo>
                    <a:pt x="4" y="133"/>
                  </a:lnTo>
                  <a:lnTo>
                    <a:pt x="0" y="196"/>
                  </a:lnTo>
                  <a:lnTo>
                    <a:pt x="0" y="270"/>
                  </a:lnTo>
                  <a:lnTo>
                    <a:pt x="9" y="351"/>
                  </a:lnTo>
                  <a:lnTo>
                    <a:pt x="25" y="438"/>
                  </a:lnTo>
                  <a:lnTo>
                    <a:pt x="88" y="435"/>
                  </a:lnTo>
                  <a:lnTo>
                    <a:pt x="85" y="422"/>
                  </a:lnTo>
                  <a:lnTo>
                    <a:pt x="79" y="386"/>
                  </a:lnTo>
                  <a:lnTo>
                    <a:pt x="72" y="334"/>
                  </a:lnTo>
                  <a:lnTo>
                    <a:pt x="65" y="270"/>
                  </a:lnTo>
                  <a:lnTo>
                    <a:pt x="61" y="199"/>
                  </a:lnTo>
                  <a:lnTo>
                    <a:pt x="63" y="129"/>
                  </a:lnTo>
                  <a:lnTo>
                    <a:pt x="73" y="61"/>
                  </a:lnTo>
                  <a:lnTo>
                    <a:pt x="92" y="5"/>
                  </a:lnTo>
                  <a:lnTo>
                    <a:pt x="92" y="4"/>
                  </a:lnTo>
                  <a:lnTo>
                    <a:pt x="92" y="3"/>
                  </a:lnTo>
                  <a:lnTo>
                    <a:pt x="90" y="1"/>
                  </a:lnTo>
                  <a:lnTo>
                    <a:pt x="87" y="0"/>
                  </a:lnTo>
                  <a:lnTo>
                    <a:pt x="80" y="0"/>
                  </a:lnTo>
                  <a:lnTo>
                    <a:pt x="68" y="0"/>
                  </a:lnTo>
                  <a:lnTo>
                    <a:pt x="51" y="3"/>
                  </a:lnTo>
                  <a:lnTo>
                    <a:pt x="29" y="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29" name="Freeform 409"/>
            <p:cNvSpPr>
              <a:spLocks/>
            </p:cNvSpPr>
            <p:nvPr/>
          </p:nvSpPr>
          <p:spPr bwMode="auto">
            <a:xfrm>
              <a:off x="3963" y="3296"/>
              <a:ext cx="8" cy="39"/>
            </a:xfrm>
            <a:custGeom>
              <a:avLst/>
              <a:gdLst/>
              <a:ahLst/>
              <a:cxnLst>
                <a:cxn ang="0">
                  <a:pos x="23" y="7"/>
                </a:cxn>
                <a:cxn ang="0">
                  <a:pos x="21" y="14"/>
                </a:cxn>
                <a:cxn ang="0">
                  <a:pos x="16" y="33"/>
                </a:cxn>
                <a:cxn ang="0">
                  <a:pos x="10" y="64"/>
                </a:cxn>
                <a:cxn ang="0">
                  <a:pos x="4" y="105"/>
                </a:cxn>
                <a:cxn ang="0">
                  <a:pos x="0" y="155"/>
                </a:cxn>
                <a:cxn ang="0">
                  <a:pos x="0" y="213"/>
                </a:cxn>
                <a:cxn ang="0">
                  <a:pos x="7" y="278"/>
                </a:cxn>
                <a:cxn ang="0">
                  <a:pos x="20" y="347"/>
                </a:cxn>
                <a:cxn ang="0">
                  <a:pos x="70" y="344"/>
                </a:cxn>
                <a:cxn ang="0">
                  <a:pos x="68" y="334"/>
                </a:cxn>
                <a:cxn ang="0">
                  <a:pos x="63" y="305"/>
                </a:cxn>
                <a:cxn ang="0">
                  <a:pos x="56" y="265"/>
                </a:cxn>
                <a:cxn ang="0">
                  <a:pos x="51" y="213"/>
                </a:cxn>
                <a:cxn ang="0">
                  <a:pos x="48" y="158"/>
                </a:cxn>
                <a:cxn ang="0">
                  <a:pos x="50" y="101"/>
                </a:cxn>
                <a:cxn ang="0">
                  <a:pos x="57" y="49"/>
                </a:cxn>
                <a:cxn ang="0">
                  <a:pos x="73" y="4"/>
                </a:cxn>
                <a:cxn ang="0">
                  <a:pos x="73" y="4"/>
                </a:cxn>
                <a:cxn ang="0">
                  <a:pos x="73" y="2"/>
                </a:cxn>
                <a:cxn ang="0">
                  <a:pos x="72" y="1"/>
                </a:cxn>
                <a:cxn ang="0">
                  <a:pos x="69" y="0"/>
                </a:cxn>
                <a:cxn ang="0">
                  <a:pos x="63" y="0"/>
                </a:cxn>
                <a:cxn ang="0">
                  <a:pos x="53" y="1"/>
                </a:cxn>
                <a:cxn ang="0">
                  <a:pos x="41" y="3"/>
                </a:cxn>
                <a:cxn ang="0">
                  <a:pos x="23" y="7"/>
                </a:cxn>
              </a:cxnLst>
              <a:rect l="0" t="0" r="r" b="b"/>
              <a:pathLst>
                <a:path w="73" h="347">
                  <a:moveTo>
                    <a:pt x="23" y="7"/>
                  </a:moveTo>
                  <a:lnTo>
                    <a:pt x="21" y="14"/>
                  </a:lnTo>
                  <a:lnTo>
                    <a:pt x="16" y="33"/>
                  </a:lnTo>
                  <a:lnTo>
                    <a:pt x="10" y="64"/>
                  </a:lnTo>
                  <a:lnTo>
                    <a:pt x="4" y="105"/>
                  </a:lnTo>
                  <a:lnTo>
                    <a:pt x="0" y="155"/>
                  </a:lnTo>
                  <a:lnTo>
                    <a:pt x="0" y="213"/>
                  </a:lnTo>
                  <a:lnTo>
                    <a:pt x="7" y="278"/>
                  </a:lnTo>
                  <a:lnTo>
                    <a:pt x="20" y="347"/>
                  </a:lnTo>
                  <a:lnTo>
                    <a:pt x="70" y="344"/>
                  </a:lnTo>
                  <a:lnTo>
                    <a:pt x="68" y="334"/>
                  </a:lnTo>
                  <a:lnTo>
                    <a:pt x="63" y="305"/>
                  </a:lnTo>
                  <a:lnTo>
                    <a:pt x="56" y="265"/>
                  </a:lnTo>
                  <a:lnTo>
                    <a:pt x="51" y="213"/>
                  </a:lnTo>
                  <a:lnTo>
                    <a:pt x="48" y="158"/>
                  </a:lnTo>
                  <a:lnTo>
                    <a:pt x="50" y="101"/>
                  </a:lnTo>
                  <a:lnTo>
                    <a:pt x="57" y="49"/>
                  </a:lnTo>
                  <a:lnTo>
                    <a:pt x="73" y="4"/>
                  </a:lnTo>
                  <a:lnTo>
                    <a:pt x="73" y="4"/>
                  </a:lnTo>
                  <a:lnTo>
                    <a:pt x="73" y="2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3" y="0"/>
                  </a:lnTo>
                  <a:lnTo>
                    <a:pt x="53" y="1"/>
                  </a:lnTo>
                  <a:lnTo>
                    <a:pt x="41" y="3"/>
                  </a:lnTo>
                  <a:lnTo>
                    <a:pt x="23" y="7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30" name="Freeform 410"/>
            <p:cNvSpPr>
              <a:spLocks/>
            </p:cNvSpPr>
            <p:nvPr/>
          </p:nvSpPr>
          <p:spPr bwMode="auto">
            <a:xfrm>
              <a:off x="3964" y="3301"/>
              <a:ext cx="6" cy="28"/>
            </a:xfrm>
            <a:custGeom>
              <a:avLst/>
              <a:gdLst/>
              <a:ahLst/>
              <a:cxnLst>
                <a:cxn ang="0">
                  <a:pos x="16" y="5"/>
                </a:cxn>
                <a:cxn ang="0">
                  <a:pos x="15" y="10"/>
                </a:cxn>
                <a:cxn ang="0">
                  <a:pos x="11" y="24"/>
                </a:cxn>
                <a:cxn ang="0">
                  <a:pos x="6" y="47"/>
                </a:cxn>
                <a:cxn ang="0">
                  <a:pos x="2" y="77"/>
                </a:cxn>
                <a:cxn ang="0">
                  <a:pos x="0" y="115"/>
                </a:cxn>
                <a:cxn ang="0">
                  <a:pos x="0" y="157"/>
                </a:cxn>
                <a:cxn ang="0">
                  <a:pos x="4" y="205"/>
                </a:cxn>
                <a:cxn ang="0">
                  <a:pos x="14" y="256"/>
                </a:cxn>
                <a:cxn ang="0">
                  <a:pos x="50" y="254"/>
                </a:cxn>
                <a:cxn ang="0">
                  <a:pos x="49" y="247"/>
                </a:cxn>
                <a:cxn ang="0">
                  <a:pos x="45" y="226"/>
                </a:cxn>
                <a:cxn ang="0">
                  <a:pos x="41" y="195"/>
                </a:cxn>
                <a:cxn ang="0">
                  <a:pos x="37" y="157"/>
                </a:cxn>
                <a:cxn ang="0">
                  <a:pos x="35" y="116"/>
                </a:cxn>
                <a:cxn ang="0">
                  <a:pos x="36" y="74"/>
                </a:cxn>
                <a:cxn ang="0">
                  <a:pos x="41" y="35"/>
                </a:cxn>
                <a:cxn ang="0">
                  <a:pos x="52" y="3"/>
                </a:cxn>
                <a:cxn ang="0">
                  <a:pos x="52" y="3"/>
                </a:cxn>
                <a:cxn ang="0">
                  <a:pos x="52" y="2"/>
                </a:cxn>
                <a:cxn ang="0">
                  <a:pos x="51" y="1"/>
                </a:cxn>
                <a:cxn ang="0">
                  <a:pos x="49" y="0"/>
                </a:cxn>
                <a:cxn ang="0">
                  <a:pos x="45" y="0"/>
                </a:cxn>
                <a:cxn ang="0">
                  <a:pos x="39" y="0"/>
                </a:cxn>
                <a:cxn ang="0">
                  <a:pos x="29" y="2"/>
                </a:cxn>
                <a:cxn ang="0">
                  <a:pos x="16" y="5"/>
                </a:cxn>
              </a:cxnLst>
              <a:rect l="0" t="0" r="r" b="b"/>
              <a:pathLst>
                <a:path w="52" h="256">
                  <a:moveTo>
                    <a:pt x="16" y="5"/>
                  </a:moveTo>
                  <a:lnTo>
                    <a:pt x="15" y="10"/>
                  </a:lnTo>
                  <a:lnTo>
                    <a:pt x="11" y="24"/>
                  </a:lnTo>
                  <a:lnTo>
                    <a:pt x="6" y="47"/>
                  </a:lnTo>
                  <a:lnTo>
                    <a:pt x="2" y="77"/>
                  </a:lnTo>
                  <a:lnTo>
                    <a:pt x="0" y="115"/>
                  </a:lnTo>
                  <a:lnTo>
                    <a:pt x="0" y="157"/>
                  </a:lnTo>
                  <a:lnTo>
                    <a:pt x="4" y="205"/>
                  </a:lnTo>
                  <a:lnTo>
                    <a:pt x="14" y="256"/>
                  </a:lnTo>
                  <a:lnTo>
                    <a:pt x="50" y="254"/>
                  </a:lnTo>
                  <a:lnTo>
                    <a:pt x="49" y="247"/>
                  </a:lnTo>
                  <a:lnTo>
                    <a:pt x="45" y="226"/>
                  </a:lnTo>
                  <a:lnTo>
                    <a:pt x="41" y="195"/>
                  </a:lnTo>
                  <a:lnTo>
                    <a:pt x="37" y="157"/>
                  </a:lnTo>
                  <a:lnTo>
                    <a:pt x="35" y="116"/>
                  </a:lnTo>
                  <a:lnTo>
                    <a:pt x="36" y="74"/>
                  </a:lnTo>
                  <a:lnTo>
                    <a:pt x="41" y="35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2" y="2"/>
                  </a:lnTo>
                  <a:lnTo>
                    <a:pt x="51" y="1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29" y="2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31" name="Freeform 411"/>
            <p:cNvSpPr>
              <a:spLocks/>
            </p:cNvSpPr>
            <p:nvPr/>
          </p:nvSpPr>
          <p:spPr bwMode="auto">
            <a:xfrm>
              <a:off x="4046" y="3273"/>
              <a:ext cx="20" cy="77"/>
            </a:xfrm>
            <a:custGeom>
              <a:avLst/>
              <a:gdLst/>
              <a:ahLst/>
              <a:cxnLst>
                <a:cxn ang="0">
                  <a:pos x="176" y="5"/>
                </a:cxn>
                <a:cxn ang="0">
                  <a:pos x="172" y="10"/>
                </a:cxn>
                <a:cxn ang="0">
                  <a:pos x="159" y="28"/>
                </a:cxn>
                <a:cxn ang="0">
                  <a:pos x="144" y="63"/>
                </a:cxn>
                <a:cxn ang="0">
                  <a:pos x="129" y="123"/>
                </a:cxn>
                <a:cxn ang="0">
                  <a:pos x="117" y="210"/>
                </a:cxn>
                <a:cxn ang="0">
                  <a:pos x="110" y="331"/>
                </a:cxn>
                <a:cxn ang="0">
                  <a:pos x="115" y="490"/>
                </a:cxn>
                <a:cxn ang="0">
                  <a:pos x="131" y="693"/>
                </a:cxn>
                <a:cxn ang="0">
                  <a:pos x="32" y="693"/>
                </a:cxn>
                <a:cxn ang="0">
                  <a:pos x="29" y="673"/>
                </a:cxn>
                <a:cxn ang="0">
                  <a:pos x="20" y="617"/>
                </a:cxn>
                <a:cxn ang="0">
                  <a:pos x="11" y="533"/>
                </a:cxn>
                <a:cxn ang="0">
                  <a:pos x="3" y="430"/>
                </a:cxn>
                <a:cxn ang="0">
                  <a:pos x="0" y="317"/>
                </a:cxn>
                <a:cxn ang="0">
                  <a:pos x="6" y="202"/>
                </a:cxn>
                <a:cxn ang="0">
                  <a:pos x="23" y="93"/>
                </a:cxn>
                <a:cxn ang="0">
                  <a:pos x="57" y="0"/>
                </a:cxn>
                <a:cxn ang="0">
                  <a:pos x="176" y="5"/>
                </a:cxn>
              </a:cxnLst>
              <a:rect l="0" t="0" r="r" b="b"/>
              <a:pathLst>
                <a:path w="176" h="693">
                  <a:moveTo>
                    <a:pt x="176" y="5"/>
                  </a:moveTo>
                  <a:lnTo>
                    <a:pt x="172" y="10"/>
                  </a:lnTo>
                  <a:lnTo>
                    <a:pt x="159" y="28"/>
                  </a:lnTo>
                  <a:lnTo>
                    <a:pt x="144" y="63"/>
                  </a:lnTo>
                  <a:lnTo>
                    <a:pt x="129" y="123"/>
                  </a:lnTo>
                  <a:lnTo>
                    <a:pt x="117" y="210"/>
                  </a:lnTo>
                  <a:lnTo>
                    <a:pt x="110" y="331"/>
                  </a:lnTo>
                  <a:lnTo>
                    <a:pt x="115" y="490"/>
                  </a:lnTo>
                  <a:lnTo>
                    <a:pt x="131" y="693"/>
                  </a:lnTo>
                  <a:lnTo>
                    <a:pt x="32" y="693"/>
                  </a:lnTo>
                  <a:lnTo>
                    <a:pt x="29" y="673"/>
                  </a:lnTo>
                  <a:lnTo>
                    <a:pt x="20" y="617"/>
                  </a:lnTo>
                  <a:lnTo>
                    <a:pt x="11" y="533"/>
                  </a:lnTo>
                  <a:lnTo>
                    <a:pt x="3" y="430"/>
                  </a:lnTo>
                  <a:lnTo>
                    <a:pt x="0" y="317"/>
                  </a:lnTo>
                  <a:lnTo>
                    <a:pt x="6" y="202"/>
                  </a:lnTo>
                  <a:lnTo>
                    <a:pt x="23" y="93"/>
                  </a:lnTo>
                  <a:lnTo>
                    <a:pt x="57" y="0"/>
                  </a:lnTo>
                  <a:lnTo>
                    <a:pt x="176" y="5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32" name="Freeform 412"/>
            <p:cNvSpPr>
              <a:spLocks/>
            </p:cNvSpPr>
            <p:nvPr/>
          </p:nvSpPr>
          <p:spPr bwMode="auto">
            <a:xfrm>
              <a:off x="4047" y="3279"/>
              <a:ext cx="16" cy="65"/>
            </a:xfrm>
            <a:custGeom>
              <a:avLst/>
              <a:gdLst/>
              <a:ahLst/>
              <a:cxnLst>
                <a:cxn ang="0">
                  <a:pos x="149" y="4"/>
                </a:cxn>
                <a:cxn ang="0">
                  <a:pos x="145" y="8"/>
                </a:cxn>
                <a:cxn ang="0">
                  <a:pos x="136" y="24"/>
                </a:cxn>
                <a:cxn ang="0">
                  <a:pos x="123" y="54"/>
                </a:cxn>
                <a:cxn ang="0">
                  <a:pos x="110" y="104"/>
                </a:cxn>
                <a:cxn ang="0">
                  <a:pos x="99" y="179"/>
                </a:cxn>
                <a:cxn ang="0">
                  <a:pos x="94" y="282"/>
                </a:cxn>
                <a:cxn ang="0">
                  <a:pos x="97" y="418"/>
                </a:cxn>
                <a:cxn ang="0">
                  <a:pos x="112" y="592"/>
                </a:cxn>
                <a:cxn ang="0">
                  <a:pos x="27" y="592"/>
                </a:cxn>
                <a:cxn ang="0">
                  <a:pos x="24" y="575"/>
                </a:cxn>
                <a:cxn ang="0">
                  <a:pos x="17" y="527"/>
                </a:cxn>
                <a:cxn ang="0">
                  <a:pos x="9" y="455"/>
                </a:cxn>
                <a:cxn ang="0">
                  <a:pos x="2" y="367"/>
                </a:cxn>
                <a:cxn ang="0">
                  <a:pos x="0" y="271"/>
                </a:cxn>
                <a:cxn ang="0">
                  <a:pos x="5" y="173"/>
                </a:cxn>
                <a:cxn ang="0">
                  <a:pos x="20" y="80"/>
                </a:cxn>
                <a:cxn ang="0">
                  <a:pos x="48" y="0"/>
                </a:cxn>
                <a:cxn ang="0">
                  <a:pos x="149" y="4"/>
                </a:cxn>
              </a:cxnLst>
              <a:rect l="0" t="0" r="r" b="b"/>
              <a:pathLst>
                <a:path w="149" h="592">
                  <a:moveTo>
                    <a:pt x="149" y="4"/>
                  </a:moveTo>
                  <a:lnTo>
                    <a:pt x="145" y="8"/>
                  </a:lnTo>
                  <a:lnTo>
                    <a:pt x="136" y="24"/>
                  </a:lnTo>
                  <a:lnTo>
                    <a:pt x="123" y="54"/>
                  </a:lnTo>
                  <a:lnTo>
                    <a:pt x="110" y="104"/>
                  </a:lnTo>
                  <a:lnTo>
                    <a:pt x="99" y="179"/>
                  </a:lnTo>
                  <a:lnTo>
                    <a:pt x="94" y="282"/>
                  </a:lnTo>
                  <a:lnTo>
                    <a:pt x="97" y="418"/>
                  </a:lnTo>
                  <a:lnTo>
                    <a:pt x="112" y="592"/>
                  </a:lnTo>
                  <a:lnTo>
                    <a:pt x="27" y="592"/>
                  </a:lnTo>
                  <a:lnTo>
                    <a:pt x="24" y="575"/>
                  </a:lnTo>
                  <a:lnTo>
                    <a:pt x="17" y="527"/>
                  </a:lnTo>
                  <a:lnTo>
                    <a:pt x="9" y="455"/>
                  </a:lnTo>
                  <a:lnTo>
                    <a:pt x="2" y="367"/>
                  </a:lnTo>
                  <a:lnTo>
                    <a:pt x="0" y="271"/>
                  </a:lnTo>
                  <a:lnTo>
                    <a:pt x="5" y="173"/>
                  </a:lnTo>
                  <a:lnTo>
                    <a:pt x="20" y="80"/>
                  </a:lnTo>
                  <a:lnTo>
                    <a:pt x="48" y="0"/>
                  </a:lnTo>
                  <a:lnTo>
                    <a:pt x="149" y="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33" name="Freeform 413"/>
            <p:cNvSpPr>
              <a:spLocks/>
            </p:cNvSpPr>
            <p:nvPr/>
          </p:nvSpPr>
          <p:spPr bwMode="auto">
            <a:xfrm>
              <a:off x="4048" y="3284"/>
              <a:ext cx="13" cy="54"/>
            </a:xfrm>
            <a:custGeom>
              <a:avLst/>
              <a:gdLst/>
              <a:ahLst/>
              <a:cxnLst>
                <a:cxn ang="0">
                  <a:pos x="124" y="4"/>
                </a:cxn>
                <a:cxn ang="0">
                  <a:pos x="121" y="7"/>
                </a:cxn>
                <a:cxn ang="0">
                  <a:pos x="113" y="21"/>
                </a:cxn>
                <a:cxn ang="0">
                  <a:pos x="103" y="45"/>
                </a:cxn>
                <a:cxn ang="0">
                  <a:pos x="91" y="87"/>
                </a:cxn>
                <a:cxn ang="0">
                  <a:pos x="83" y="148"/>
                </a:cxn>
                <a:cxn ang="0">
                  <a:pos x="79" y="234"/>
                </a:cxn>
                <a:cxn ang="0">
                  <a:pos x="81" y="347"/>
                </a:cxn>
                <a:cxn ang="0">
                  <a:pos x="93" y="490"/>
                </a:cxn>
                <a:cxn ang="0">
                  <a:pos x="23" y="490"/>
                </a:cxn>
                <a:cxn ang="0">
                  <a:pos x="21" y="476"/>
                </a:cxn>
                <a:cxn ang="0">
                  <a:pos x="15" y="436"/>
                </a:cxn>
                <a:cxn ang="0">
                  <a:pos x="8" y="377"/>
                </a:cxn>
                <a:cxn ang="0">
                  <a:pos x="2" y="304"/>
                </a:cxn>
                <a:cxn ang="0">
                  <a:pos x="0" y="224"/>
                </a:cxn>
                <a:cxn ang="0">
                  <a:pos x="4" y="143"/>
                </a:cxn>
                <a:cxn ang="0">
                  <a:pos x="17" y="67"/>
                </a:cxn>
                <a:cxn ang="0">
                  <a:pos x="40" y="0"/>
                </a:cxn>
                <a:cxn ang="0">
                  <a:pos x="124" y="4"/>
                </a:cxn>
              </a:cxnLst>
              <a:rect l="0" t="0" r="r" b="b"/>
              <a:pathLst>
                <a:path w="124" h="490">
                  <a:moveTo>
                    <a:pt x="124" y="4"/>
                  </a:moveTo>
                  <a:lnTo>
                    <a:pt x="121" y="7"/>
                  </a:lnTo>
                  <a:lnTo>
                    <a:pt x="113" y="21"/>
                  </a:lnTo>
                  <a:lnTo>
                    <a:pt x="103" y="45"/>
                  </a:lnTo>
                  <a:lnTo>
                    <a:pt x="91" y="87"/>
                  </a:lnTo>
                  <a:lnTo>
                    <a:pt x="83" y="148"/>
                  </a:lnTo>
                  <a:lnTo>
                    <a:pt x="79" y="234"/>
                  </a:lnTo>
                  <a:lnTo>
                    <a:pt x="81" y="347"/>
                  </a:lnTo>
                  <a:lnTo>
                    <a:pt x="93" y="490"/>
                  </a:lnTo>
                  <a:lnTo>
                    <a:pt x="23" y="490"/>
                  </a:lnTo>
                  <a:lnTo>
                    <a:pt x="21" y="476"/>
                  </a:lnTo>
                  <a:lnTo>
                    <a:pt x="15" y="436"/>
                  </a:lnTo>
                  <a:lnTo>
                    <a:pt x="8" y="377"/>
                  </a:lnTo>
                  <a:lnTo>
                    <a:pt x="2" y="304"/>
                  </a:lnTo>
                  <a:lnTo>
                    <a:pt x="0" y="224"/>
                  </a:lnTo>
                  <a:lnTo>
                    <a:pt x="4" y="143"/>
                  </a:lnTo>
                  <a:lnTo>
                    <a:pt x="17" y="67"/>
                  </a:lnTo>
                  <a:lnTo>
                    <a:pt x="40" y="0"/>
                  </a:lnTo>
                  <a:lnTo>
                    <a:pt x="124" y="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34" name="Freeform 414"/>
            <p:cNvSpPr>
              <a:spLocks/>
            </p:cNvSpPr>
            <p:nvPr/>
          </p:nvSpPr>
          <p:spPr bwMode="auto">
            <a:xfrm>
              <a:off x="4048" y="3289"/>
              <a:ext cx="11" cy="43"/>
            </a:xfrm>
            <a:custGeom>
              <a:avLst/>
              <a:gdLst/>
              <a:ahLst/>
              <a:cxnLst>
                <a:cxn ang="0">
                  <a:pos x="99" y="3"/>
                </a:cxn>
                <a:cxn ang="0">
                  <a:pos x="96" y="6"/>
                </a:cxn>
                <a:cxn ang="0">
                  <a:pos x="89" y="16"/>
                </a:cxn>
                <a:cxn ang="0">
                  <a:pos x="81" y="36"/>
                </a:cxn>
                <a:cxn ang="0">
                  <a:pos x="72" y="69"/>
                </a:cxn>
                <a:cxn ang="0">
                  <a:pos x="66" y="118"/>
                </a:cxn>
                <a:cxn ang="0">
                  <a:pos x="62" y="185"/>
                </a:cxn>
                <a:cxn ang="0">
                  <a:pos x="64" y="275"/>
                </a:cxn>
                <a:cxn ang="0">
                  <a:pos x="73" y="389"/>
                </a:cxn>
                <a:cxn ang="0">
                  <a:pos x="18" y="389"/>
                </a:cxn>
                <a:cxn ang="0">
                  <a:pos x="16" y="378"/>
                </a:cxn>
                <a:cxn ang="0">
                  <a:pos x="11" y="346"/>
                </a:cxn>
                <a:cxn ang="0">
                  <a:pos x="6" y="299"/>
                </a:cxn>
                <a:cxn ang="0">
                  <a:pos x="2" y="242"/>
                </a:cxn>
                <a:cxn ang="0">
                  <a:pos x="0" y="178"/>
                </a:cxn>
                <a:cxn ang="0">
                  <a:pos x="4" y="114"/>
                </a:cxn>
                <a:cxn ang="0">
                  <a:pos x="14" y="52"/>
                </a:cxn>
                <a:cxn ang="0">
                  <a:pos x="32" y="0"/>
                </a:cxn>
                <a:cxn ang="0">
                  <a:pos x="99" y="3"/>
                </a:cxn>
              </a:cxnLst>
              <a:rect l="0" t="0" r="r" b="b"/>
              <a:pathLst>
                <a:path w="99" h="389">
                  <a:moveTo>
                    <a:pt x="99" y="3"/>
                  </a:moveTo>
                  <a:lnTo>
                    <a:pt x="96" y="6"/>
                  </a:lnTo>
                  <a:lnTo>
                    <a:pt x="89" y="16"/>
                  </a:lnTo>
                  <a:lnTo>
                    <a:pt x="81" y="36"/>
                  </a:lnTo>
                  <a:lnTo>
                    <a:pt x="72" y="69"/>
                  </a:lnTo>
                  <a:lnTo>
                    <a:pt x="66" y="118"/>
                  </a:lnTo>
                  <a:lnTo>
                    <a:pt x="62" y="185"/>
                  </a:lnTo>
                  <a:lnTo>
                    <a:pt x="64" y="275"/>
                  </a:lnTo>
                  <a:lnTo>
                    <a:pt x="73" y="389"/>
                  </a:lnTo>
                  <a:lnTo>
                    <a:pt x="18" y="389"/>
                  </a:lnTo>
                  <a:lnTo>
                    <a:pt x="16" y="378"/>
                  </a:lnTo>
                  <a:lnTo>
                    <a:pt x="11" y="346"/>
                  </a:lnTo>
                  <a:lnTo>
                    <a:pt x="6" y="299"/>
                  </a:lnTo>
                  <a:lnTo>
                    <a:pt x="2" y="242"/>
                  </a:lnTo>
                  <a:lnTo>
                    <a:pt x="0" y="178"/>
                  </a:lnTo>
                  <a:lnTo>
                    <a:pt x="4" y="114"/>
                  </a:lnTo>
                  <a:lnTo>
                    <a:pt x="14" y="52"/>
                  </a:lnTo>
                  <a:lnTo>
                    <a:pt x="32" y="0"/>
                  </a:lnTo>
                  <a:lnTo>
                    <a:pt x="99" y="3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35" name="Freeform 415"/>
            <p:cNvSpPr>
              <a:spLocks/>
            </p:cNvSpPr>
            <p:nvPr/>
          </p:nvSpPr>
          <p:spPr bwMode="auto">
            <a:xfrm>
              <a:off x="4049" y="3295"/>
              <a:ext cx="8" cy="31"/>
            </a:xfrm>
            <a:custGeom>
              <a:avLst/>
              <a:gdLst/>
              <a:ahLst/>
              <a:cxnLst>
                <a:cxn ang="0">
                  <a:pos x="72" y="2"/>
                </a:cxn>
                <a:cxn ang="0">
                  <a:pos x="70" y="4"/>
                </a:cxn>
                <a:cxn ang="0">
                  <a:pos x="66" y="12"/>
                </a:cxn>
                <a:cxn ang="0">
                  <a:pos x="59" y="27"/>
                </a:cxn>
                <a:cxn ang="0">
                  <a:pos x="53" y="50"/>
                </a:cxn>
                <a:cxn ang="0">
                  <a:pos x="48" y="87"/>
                </a:cxn>
                <a:cxn ang="0">
                  <a:pos x="46" y="137"/>
                </a:cxn>
                <a:cxn ang="0">
                  <a:pos x="47" y="203"/>
                </a:cxn>
                <a:cxn ang="0">
                  <a:pos x="54" y="287"/>
                </a:cxn>
                <a:cxn ang="0">
                  <a:pos x="13" y="287"/>
                </a:cxn>
                <a:cxn ang="0">
                  <a:pos x="12" y="279"/>
                </a:cxn>
                <a:cxn ang="0">
                  <a:pos x="8" y="255"/>
                </a:cxn>
                <a:cxn ang="0">
                  <a:pos x="4" y="220"/>
                </a:cxn>
                <a:cxn ang="0">
                  <a:pos x="1" y="178"/>
                </a:cxn>
                <a:cxn ang="0">
                  <a:pos x="0" y="131"/>
                </a:cxn>
                <a:cxn ang="0">
                  <a:pos x="2" y="84"/>
                </a:cxn>
                <a:cxn ang="0">
                  <a:pos x="9" y="39"/>
                </a:cxn>
                <a:cxn ang="0">
                  <a:pos x="23" y="0"/>
                </a:cxn>
                <a:cxn ang="0">
                  <a:pos x="72" y="2"/>
                </a:cxn>
              </a:cxnLst>
              <a:rect l="0" t="0" r="r" b="b"/>
              <a:pathLst>
                <a:path w="72" h="287">
                  <a:moveTo>
                    <a:pt x="72" y="2"/>
                  </a:moveTo>
                  <a:lnTo>
                    <a:pt x="70" y="4"/>
                  </a:lnTo>
                  <a:lnTo>
                    <a:pt x="66" y="12"/>
                  </a:lnTo>
                  <a:lnTo>
                    <a:pt x="59" y="27"/>
                  </a:lnTo>
                  <a:lnTo>
                    <a:pt x="53" y="50"/>
                  </a:lnTo>
                  <a:lnTo>
                    <a:pt x="48" y="87"/>
                  </a:lnTo>
                  <a:lnTo>
                    <a:pt x="46" y="137"/>
                  </a:lnTo>
                  <a:lnTo>
                    <a:pt x="47" y="203"/>
                  </a:lnTo>
                  <a:lnTo>
                    <a:pt x="54" y="287"/>
                  </a:lnTo>
                  <a:lnTo>
                    <a:pt x="13" y="287"/>
                  </a:lnTo>
                  <a:lnTo>
                    <a:pt x="12" y="279"/>
                  </a:lnTo>
                  <a:lnTo>
                    <a:pt x="8" y="255"/>
                  </a:lnTo>
                  <a:lnTo>
                    <a:pt x="4" y="220"/>
                  </a:lnTo>
                  <a:lnTo>
                    <a:pt x="1" y="178"/>
                  </a:lnTo>
                  <a:lnTo>
                    <a:pt x="0" y="131"/>
                  </a:lnTo>
                  <a:lnTo>
                    <a:pt x="2" y="84"/>
                  </a:lnTo>
                  <a:lnTo>
                    <a:pt x="9" y="39"/>
                  </a:lnTo>
                  <a:lnTo>
                    <a:pt x="23" y="0"/>
                  </a:lnTo>
                  <a:lnTo>
                    <a:pt x="72" y="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36" name="Rectangle 416"/>
            <p:cNvSpPr>
              <a:spLocks noChangeArrowheads="1"/>
            </p:cNvSpPr>
            <p:nvPr/>
          </p:nvSpPr>
          <p:spPr bwMode="auto">
            <a:xfrm>
              <a:off x="3944" y="3287"/>
              <a:ext cx="3" cy="10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37" name="Freeform 417"/>
            <p:cNvSpPr>
              <a:spLocks/>
            </p:cNvSpPr>
            <p:nvPr/>
          </p:nvSpPr>
          <p:spPr bwMode="auto">
            <a:xfrm>
              <a:off x="3980" y="3285"/>
              <a:ext cx="39" cy="47"/>
            </a:xfrm>
            <a:custGeom>
              <a:avLst/>
              <a:gdLst/>
              <a:ahLst/>
              <a:cxnLst>
                <a:cxn ang="0">
                  <a:pos x="33" y="39"/>
                </a:cxn>
                <a:cxn ang="0">
                  <a:pos x="30" y="48"/>
                </a:cxn>
                <a:cxn ang="0">
                  <a:pos x="23" y="71"/>
                </a:cxn>
                <a:cxn ang="0">
                  <a:pos x="15" y="107"/>
                </a:cxn>
                <a:cxn ang="0">
                  <a:pos x="7" y="155"/>
                </a:cxn>
                <a:cxn ang="0">
                  <a:pos x="1" y="212"/>
                </a:cxn>
                <a:cxn ang="0">
                  <a:pos x="0" y="276"/>
                </a:cxn>
                <a:cxn ang="0">
                  <a:pos x="6" y="345"/>
                </a:cxn>
                <a:cxn ang="0">
                  <a:pos x="21" y="418"/>
                </a:cxn>
                <a:cxn ang="0">
                  <a:pos x="21" y="415"/>
                </a:cxn>
                <a:cxn ang="0">
                  <a:pos x="21" y="405"/>
                </a:cxn>
                <a:cxn ang="0">
                  <a:pos x="21" y="390"/>
                </a:cxn>
                <a:cxn ang="0">
                  <a:pos x="21" y="372"/>
                </a:cxn>
                <a:cxn ang="0">
                  <a:pos x="23" y="348"/>
                </a:cxn>
                <a:cxn ang="0">
                  <a:pos x="27" y="324"/>
                </a:cxn>
                <a:cxn ang="0">
                  <a:pos x="31" y="296"/>
                </a:cxn>
                <a:cxn ang="0">
                  <a:pos x="37" y="267"/>
                </a:cxn>
                <a:cxn ang="0">
                  <a:pos x="46" y="239"/>
                </a:cxn>
                <a:cxn ang="0">
                  <a:pos x="57" y="211"/>
                </a:cxn>
                <a:cxn ang="0">
                  <a:pos x="70" y="185"/>
                </a:cxn>
                <a:cxn ang="0">
                  <a:pos x="88" y="160"/>
                </a:cxn>
                <a:cxn ang="0">
                  <a:pos x="109" y="139"/>
                </a:cxn>
                <a:cxn ang="0">
                  <a:pos x="133" y="121"/>
                </a:cxn>
                <a:cxn ang="0">
                  <a:pos x="163" y="109"/>
                </a:cxn>
                <a:cxn ang="0">
                  <a:pos x="197" y="102"/>
                </a:cxn>
                <a:cxn ang="0">
                  <a:pos x="199" y="100"/>
                </a:cxn>
                <a:cxn ang="0">
                  <a:pos x="205" y="96"/>
                </a:cxn>
                <a:cxn ang="0">
                  <a:pos x="215" y="88"/>
                </a:cxn>
                <a:cxn ang="0">
                  <a:pos x="231" y="78"/>
                </a:cxn>
                <a:cxn ang="0">
                  <a:pos x="252" y="66"/>
                </a:cxn>
                <a:cxn ang="0">
                  <a:pos x="280" y="52"/>
                </a:cxn>
                <a:cxn ang="0">
                  <a:pos x="314" y="35"/>
                </a:cxn>
                <a:cxn ang="0">
                  <a:pos x="354" y="17"/>
                </a:cxn>
                <a:cxn ang="0">
                  <a:pos x="352" y="16"/>
                </a:cxn>
                <a:cxn ang="0">
                  <a:pos x="346" y="15"/>
                </a:cxn>
                <a:cxn ang="0">
                  <a:pos x="337" y="13"/>
                </a:cxn>
                <a:cxn ang="0">
                  <a:pos x="324" y="11"/>
                </a:cxn>
                <a:cxn ang="0">
                  <a:pos x="308" y="8"/>
                </a:cxn>
                <a:cxn ang="0">
                  <a:pos x="290" y="6"/>
                </a:cxn>
                <a:cxn ang="0">
                  <a:pos x="269" y="4"/>
                </a:cxn>
                <a:cxn ang="0">
                  <a:pos x="246" y="1"/>
                </a:cxn>
                <a:cxn ang="0">
                  <a:pos x="222" y="0"/>
                </a:cxn>
                <a:cxn ang="0">
                  <a:pos x="197" y="1"/>
                </a:cxn>
                <a:cxn ang="0">
                  <a:pos x="170" y="3"/>
                </a:cxn>
                <a:cxn ang="0">
                  <a:pos x="143" y="6"/>
                </a:cxn>
                <a:cxn ang="0">
                  <a:pos x="115" y="11"/>
                </a:cxn>
                <a:cxn ang="0">
                  <a:pos x="87" y="18"/>
                </a:cxn>
                <a:cxn ang="0">
                  <a:pos x="59" y="27"/>
                </a:cxn>
                <a:cxn ang="0">
                  <a:pos x="33" y="39"/>
                </a:cxn>
              </a:cxnLst>
              <a:rect l="0" t="0" r="r" b="b"/>
              <a:pathLst>
                <a:path w="354" h="418">
                  <a:moveTo>
                    <a:pt x="33" y="39"/>
                  </a:moveTo>
                  <a:lnTo>
                    <a:pt x="30" y="48"/>
                  </a:lnTo>
                  <a:lnTo>
                    <a:pt x="23" y="71"/>
                  </a:lnTo>
                  <a:lnTo>
                    <a:pt x="15" y="107"/>
                  </a:lnTo>
                  <a:lnTo>
                    <a:pt x="7" y="155"/>
                  </a:lnTo>
                  <a:lnTo>
                    <a:pt x="1" y="212"/>
                  </a:lnTo>
                  <a:lnTo>
                    <a:pt x="0" y="276"/>
                  </a:lnTo>
                  <a:lnTo>
                    <a:pt x="6" y="345"/>
                  </a:lnTo>
                  <a:lnTo>
                    <a:pt x="21" y="418"/>
                  </a:lnTo>
                  <a:lnTo>
                    <a:pt x="21" y="415"/>
                  </a:lnTo>
                  <a:lnTo>
                    <a:pt x="21" y="405"/>
                  </a:lnTo>
                  <a:lnTo>
                    <a:pt x="21" y="390"/>
                  </a:lnTo>
                  <a:lnTo>
                    <a:pt x="21" y="372"/>
                  </a:lnTo>
                  <a:lnTo>
                    <a:pt x="23" y="348"/>
                  </a:lnTo>
                  <a:lnTo>
                    <a:pt x="27" y="324"/>
                  </a:lnTo>
                  <a:lnTo>
                    <a:pt x="31" y="296"/>
                  </a:lnTo>
                  <a:lnTo>
                    <a:pt x="37" y="267"/>
                  </a:lnTo>
                  <a:lnTo>
                    <a:pt x="46" y="239"/>
                  </a:lnTo>
                  <a:lnTo>
                    <a:pt x="57" y="211"/>
                  </a:lnTo>
                  <a:lnTo>
                    <a:pt x="70" y="185"/>
                  </a:lnTo>
                  <a:lnTo>
                    <a:pt x="88" y="160"/>
                  </a:lnTo>
                  <a:lnTo>
                    <a:pt x="109" y="139"/>
                  </a:lnTo>
                  <a:lnTo>
                    <a:pt x="133" y="121"/>
                  </a:lnTo>
                  <a:lnTo>
                    <a:pt x="163" y="109"/>
                  </a:lnTo>
                  <a:lnTo>
                    <a:pt x="197" y="102"/>
                  </a:lnTo>
                  <a:lnTo>
                    <a:pt x="199" y="100"/>
                  </a:lnTo>
                  <a:lnTo>
                    <a:pt x="205" y="96"/>
                  </a:lnTo>
                  <a:lnTo>
                    <a:pt x="215" y="88"/>
                  </a:lnTo>
                  <a:lnTo>
                    <a:pt x="231" y="78"/>
                  </a:lnTo>
                  <a:lnTo>
                    <a:pt x="252" y="66"/>
                  </a:lnTo>
                  <a:lnTo>
                    <a:pt x="280" y="52"/>
                  </a:lnTo>
                  <a:lnTo>
                    <a:pt x="314" y="35"/>
                  </a:lnTo>
                  <a:lnTo>
                    <a:pt x="354" y="17"/>
                  </a:lnTo>
                  <a:lnTo>
                    <a:pt x="352" y="16"/>
                  </a:lnTo>
                  <a:lnTo>
                    <a:pt x="346" y="15"/>
                  </a:lnTo>
                  <a:lnTo>
                    <a:pt x="337" y="13"/>
                  </a:lnTo>
                  <a:lnTo>
                    <a:pt x="324" y="11"/>
                  </a:lnTo>
                  <a:lnTo>
                    <a:pt x="308" y="8"/>
                  </a:lnTo>
                  <a:lnTo>
                    <a:pt x="290" y="6"/>
                  </a:lnTo>
                  <a:lnTo>
                    <a:pt x="269" y="4"/>
                  </a:lnTo>
                  <a:lnTo>
                    <a:pt x="246" y="1"/>
                  </a:lnTo>
                  <a:lnTo>
                    <a:pt x="222" y="0"/>
                  </a:lnTo>
                  <a:lnTo>
                    <a:pt x="197" y="1"/>
                  </a:lnTo>
                  <a:lnTo>
                    <a:pt x="170" y="3"/>
                  </a:lnTo>
                  <a:lnTo>
                    <a:pt x="143" y="6"/>
                  </a:lnTo>
                  <a:lnTo>
                    <a:pt x="115" y="11"/>
                  </a:lnTo>
                  <a:lnTo>
                    <a:pt x="87" y="18"/>
                  </a:lnTo>
                  <a:lnTo>
                    <a:pt x="59" y="27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38" name="Freeform 418"/>
            <p:cNvSpPr>
              <a:spLocks/>
            </p:cNvSpPr>
            <p:nvPr/>
          </p:nvSpPr>
          <p:spPr bwMode="auto">
            <a:xfrm>
              <a:off x="3925" y="3320"/>
              <a:ext cx="32" cy="8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0" y="49"/>
                </a:cxn>
                <a:cxn ang="0">
                  <a:pos x="3" y="46"/>
                </a:cxn>
                <a:cxn ang="0">
                  <a:pos x="6" y="42"/>
                </a:cxn>
                <a:cxn ang="0">
                  <a:pos x="11" y="36"/>
                </a:cxn>
                <a:cxn ang="0">
                  <a:pos x="18" y="30"/>
                </a:cxn>
                <a:cxn ang="0">
                  <a:pos x="26" y="24"/>
                </a:cxn>
                <a:cxn ang="0">
                  <a:pos x="37" y="18"/>
                </a:cxn>
                <a:cxn ang="0">
                  <a:pos x="51" y="12"/>
                </a:cxn>
                <a:cxn ang="0">
                  <a:pos x="69" y="6"/>
                </a:cxn>
                <a:cxn ang="0">
                  <a:pos x="88" y="2"/>
                </a:cxn>
                <a:cxn ang="0">
                  <a:pos x="112" y="0"/>
                </a:cxn>
                <a:cxn ang="0">
                  <a:pos x="139" y="0"/>
                </a:cxn>
                <a:cxn ang="0">
                  <a:pos x="170" y="2"/>
                </a:cxn>
                <a:cxn ang="0">
                  <a:pos x="205" y="8"/>
                </a:cxn>
                <a:cxn ang="0">
                  <a:pos x="245" y="16"/>
                </a:cxn>
                <a:cxn ang="0">
                  <a:pos x="290" y="28"/>
                </a:cxn>
                <a:cxn ang="0">
                  <a:pos x="283" y="45"/>
                </a:cxn>
                <a:cxn ang="0">
                  <a:pos x="281" y="44"/>
                </a:cxn>
                <a:cxn ang="0">
                  <a:pos x="274" y="42"/>
                </a:cxn>
                <a:cxn ang="0">
                  <a:pos x="263" y="39"/>
                </a:cxn>
                <a:cxn ang="0">
                  <a:pos x="249" y="35"/>
                </a:cxn>
                <a:cxn ang="0">
                  <a:pos x="232" y="31"/>
                </a:cxn>
                <a:cxn ang="0">
                  <a:pos x="212" y="27"/>
                </a:cxn>
                <a:cxn ang="0">
                  <a:pos x="191" y="24"/>
                </a:cxn>
                <a:cxn ang="0">
                  <a:pos x="167" y="22"/>
                </a:cxn>
                <a:cxn ang="0">
                  <a:pos x="144" y="21"/>
                </a:cxn>
                <a:cxn ang="0">
                  <a:pos x="120" y="21"/>
                </a:cxn>
                <a:cxn ang="0">
                  <a:pos x="96" y="23"/>
                </a:cxn>
                <a:cxn ang="0">
                  <a:pos x="74" y="28"/>
                </a:cxn>
                <a:cxn ang="0">
                  <a:pos x="52" y="36"/>
                </a:cxn>
                <a:cxn ang="0">
                  <a:pos x="32" y="46"/>
                </a:cxn>
                <a:cxn ang="0">
                  <a:pos x="15" y="61"/>
                </a:cxn>
                <a:cxn ang="0">
                  <a:pos x="0" y="79"/>
                </a:cxn>
                <a:cxn ang="0">
                  <a:pos x="0" y="50"/>
                </a:cxn>
              </a:cxnLst>
              <a:rect l="0" t="0" r="r" b="b"/>
              <a:pathLst>
                <a:path w="290" h="79">
                  <a:moveTo>
                    <a:pt x="0" y="50"/>
                  </a:moveTo>
                  <a:lnTo>
                    <a:pt x="0" y="49"/>
                  </a:lnTo>
                  <a:lnTo>
                    <a:pt x="3" y="46"/>
                  </a:lnTo>
                  <a:lnTo>
                    <a:pt x="6" y="42"/>
                  </a:lnTo>
                  <a:lnTo>
                    <a:pt x="11" y="36"/>
                  </a:lnTo>
                  <a:lnTo>
                    <a:pt x="18" y="30"/>
                  </a:lnTo>
                  <a:lnTo>
                    <a:pt x="26" y="24"/>
                  </a:lnTo>
                  <a:lnTo>
                    <a:pt x="37" y="18"/>
                  </a:lnTo>
                  <a:lnTo>
                    <a:pt x="51" y="12"/>
                  </a:lnTo>
                  <a:lnTo>
                    <a:pt x="69" y="6"/>
                  </a:lnTo>
                  <a:lnTo>
                    <a:pt x="88" y="2"/>
                  </a:lnTo>
                  <a:lnTo>
                    <a:pt x="112" y="0"/>
                  </a:lnTo>
                  <a:lnTo>
                    <a:pt x="139" y="0"/>
                  </a:lnTo>
                  <a:lnTo>
                    <a:pt x="170" y="2"/>
                  </a:lnTo>
                  <a:lnTo>
                    <a:pt x="205" y="8"/>
                  </a:lnTo>
                  <a:lnTo>
                    <a:pt x="245" y="16"/>
                  </a:lnTo>
                  <a:lnTo>
                    <a:pt x="290" y="28"/>
                  </a:lnTo>
                  <a:lnTo>
                    <a:pt x="283" y="45"/>
                  </a:lnTo>
                  <a:lnTo>
                    <a:pt x="281" y="44"/>
                  </a:lnTo>
                  <a:lnTo>
                    <a:pt x="274" y="42"/>
                  </a:lnTo>
                  <a:lnTo>
                    <a:pt x="263" y="39"/>
                  </a:lnTo>
                  <a:lnTo>
                    <a:pt x="249" y="35"/>
                  </a:lnTo>
                  <a:lnTo>
                    <a:pt x="232" y="31"/>
                  </a:lnTo>
                  <a:lnTo>
                    <a:pt x="212" y="27"/>
                  </a:lnTo>
                  <a:lnTo>
                    <a:pt x="191" y="24"/>
                  </a:lnTo>
                  <a:lnTo>
                    <a:pt x="167" y="22"/>
                  </a:lnTo>
                  <a:lnTo>
                    <a:pt x="144" y="21"/>
                  </a:lnTo>
                  <a:lnTo>
                    <a:pt x="120" y="21"/>
                  </a:lnTo>
                  <a:lnTo>
                    <a:pt x="96" y="23"/>
                  </a:lnTo>
                  <a:lnTo>
                    <a:pt x="74" y="28"/>
                  </a:lnTo>
                  <a:lnTo>
                    <a:pt x="52" y="36"/>
                  </a:lnTo>
                  <a:lnTo>
                    <a:pt x="32" y="46"/>
                  </a:lnTo>
                  <a:lnTo>
                    <a:pt x="15" y="61"/>
                  </a:lnTo>
                  <a:lnTo>
                    <a:pt x="0" y="7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39" name="Freeform 419"/>
            <p:cNvSpPr>
              <a:spLocks/>
            </p:cNvSpPr>
            <p:nvPr/>
          </p:nvSpPr>
          <p:spPr bwMode="auto">
            <a:xfrm>
              <a:off x="3925" y="3299"/>
              <a:ext cx="32" cy="9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0" y="49"/>
                </a:cxn>
                <a:cxn ang="0">
                  <a:pos x="3" y="46"/>
                </a:cxn>
                <a:cxn ang="0">
                  <a:pos x="6" y="42"/>
                </a:cxn>
                <a:cxn ang="0">
                  <a:pos x="11" y="36"/>
                </a:cxn>
                <a:cxn ang="0">
                  <a:pos x="18" y="30"/>
                </a:cxn>
                <a:cxn ang="0">
                  <a:pos x="26" y="24"/>
                </a:cxn>
                <a:cxn ang="0">
                  <a:pos x="37" y="17"/>
                </a:cxn>
                <a:cxn ang="0">
                  <a:pos x="51" y="11"/>
                </a:cxn>
                <a:cxn ang="0">
                  <a:pos x="69" y="6"/>
                </a:cxn>
                <a:cxn ang="0">
                  <a:pos x="88" y="2"/>
                </a:cxn>
                <a:cxn ang="0">
                  <a:pos x="112" y="0"/>
                </a:cxn>
                <a:cxn ang="0">
                  <a:pos x="139" y="0"/>
                </a:cxn>
                <a:cxn ang="0">
                  <a:pos x="170" y="2"/>
                </a:cxn>
                <a:cxn ang="0">
                  <a:pos x="205" y="7"/>
                </a:cxn>
                <a:cxn ang="0">
                  <a:pos x="245" y="16"/>
                </a:cxn>
                <a:cxn ang="0">
                  <a:pos x="290" y="28"/>
                </a:cxn>
                <a:cxn ang="0">
                  <a:pos x="283" y="44"/>
                </a:cxn>
                <a:cxn ang="0">
                  <a:pos x="281" y="43"/>
                </a:cxn>
                <a:cxn ang="0">
                  <a:pos x="274" y="41"/>
                </a:cxn>
                <a:cxn ang="0">
                  <a:pos x="263" y="38"/>
                </a:cxn>
                <a:cxn ang="0">
                  <a:pos x="249" y="34"/>
                </a:cxn>
                <a:cxn ang="0">
                  <a:pos x="232" y="31"/>
                </a:cxn>
                <a:cxn ang="0">
                  <a:pos x="212" y="27"/>
                </a:cxn>
                <a:cxn ang="0">
                  <a:pos x="191" y="24"/>
                </a:cxn>
                <a:cxn ang="0">
                  <a:pos x="167" y="21"/>
                </a:cxn>
                <a:cxn ang="0">
                  <a:pos x="144" y="20"/>
                </a:cxn>
                <a:cxn ang="0">
                  <a:pos x="120" y="21"/>
                </a:cxn>
                <a:cxn ang="0">
                  <a:pos x="96" y="23"/>
                </a:cxn>
                <a:cxn ang="0">
                  <a:pos x="74" y="28"/>
                </a:cxn>
                <a:cxn ang="0">
                  <a:pos x="52" y="36"/>
                </a:cxn>
                <a:cxn ang="0">
                  <a:pos x="32" y="46"/>
                </a:cxn>
                <a:cxn ang="0">
                  <a:pos x="15" y="61"/>
                </a:cxn>
                <a:cxn ang="0">
                  <a:pos x="0" y="79"/>
                </a:cxn>
                <a:cxn ang="0">
                  <a:pos x="0" y="50"/>
                </a:cxn>
              </a:cxnLst>
              <a:rect l="0" t="0" r="r" b="b"/>
              <a:pathLst>
                <a:path w="290" h="79">
                  <a:moveTo>
                    <a:pt x="0" y="50"/>
                  </a:moveTo>
                  <a:lnTo>
                    <a:pt x="0" y="49"/>
                  </a:lnTo>
                  <a:lnTo>
                    <a:pt x="3" y="46"/>
                  </a:lnTo>
                  <a:lnTo>
                    <a:pt x="6" y="42"/>
                  </a:lnTo>
                  <a:lnTo>
                    <a:pt x="11" y="36"/>
                  </a:lnTo>
                  <a:lnTo>
                    <a:pt x="18" y="30"/>
                  </a:lnTo>
                  <a:lnTo>
                    <a:pt x="26" y="24"/>
                  </a:lnTo>
                  <a:lnTo>
                    <a:pt x="37" y="17"/>
                  </a:lnTo>
                  <a:lnTo>
                    <a:pt x="51" y="11"/>
                  </a:lnTo>
                  <a:lnTo>
                    <a:pt x="69" y="6"/>
                  </a:lnTo>
                  <a:lnTo>
                    <a:pt x="88" y="2"/>
                  </a:lnTo>
                  <a:lnTo>
                    <a:pt x="112" y="0"/>
                  </a:lnTo>
                  <a:lnTo>
                    <a:pt x="139" y="0"/>
                  </a:lnTo>
                  <a:lnTo>
                    <a:pt x="170" y="2"/>
                  </a:lnTo>
                  <a:lnTo>
                    <a:pt x="205" y="7"/>
                  </a:lnTo>
                  <a:lnTo>
                    <a:pt x="245" y="16"/>
                  </a:lnTo>
                  <a:lnTo>
                    <a:pt x="290" y="28"/>
                  </a:lnTo>
                  <a:lnTo>
                    <a:pt x="283" y="44"/>
                  </a:lnTo>
                  <a:lnTo>
                    <a:pt x="281" y="43"/>
                  </a:lnTo>
                  <a:lnTo>
                    <a:pt x="274" y="41"/>
                  </a:lnTo>
                  <a:lnTo>
                    <a:pt x="263" y="38"/>
                  </a:lnTo>
                  <a:lnTo>
                    <a:pt x="249" y="34"/>
                  </a:lnTo>
                  <a:lnTo>
                    <a:pt x="232" y="31"/>
                  </a:lnTo>
                  <a:lnTo>
                    <a:pt x="212" y="27"/>
                  </a:lnTo>
                  <a:lnTo>
                    <a:pt x="191" y="24"/>
                  </a:lnTo>
                  <a:lnTo>
                    <a:pt x="167" y="21"/>
                  </a:lnTo>
                  <a:lnTo>
                    <a:pt x="144" y="20"/>
                  </a:lnTo>
                  <a:lnTo>
                    <a:pt x="120" y="21"/>
                  </a:lnTo>
                  <a:lnTo>
                    <a:pt x="96" y="23"/>
                  </a:lnTo>
                  <a:lnTo>
                    <a:pt x="74" y="28"/>
                  </a:lnTo>
                  <a:lnTo>
                    <a:pt x="52" y="36"/>
                  </a:lnTo>
                  <a:lnTo>
                    <a:pt x="32" y="46"/>
                  </a:lnTo>
                  <a:lnTo>
                    <a:pt x="15" y="61"/>
                  </a:lnTo>
                  <a:lnTo>
                    <a:pt x="0" y="7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40" name="Freeform 420"/>
            <p:cNvSpPr>
              <a:spLocks/>
            </p:cNvSpPr>
            <p:nvPr/>
          </p:nvSpPr>
          <p:spPr bwMode="auto">
            <a:xfrm>
              <a:off x="3955" y="3289"/>
              <a:ext cx="5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40"/>
                </a:cxn>
                <a:cxn ang="0">
                  <a:pos x="142" y="868"/>
                </a:cxn>
                <a:cxn ang="0">
                  <a:pos x="136" y="755"/>
                </a:cxn>
                <a:cxn ang="0">
                  <a:pos x="469" y="806"/>
                </a:cxn>
                <a:cxn ang="0">
                  <a:pos x="463" y="761"/>
                </a:cxn>
                <a:cxn ang="0">
                  <a:pos x="232" y="732"/>
                </a:cxn>
                <a:cxn ang="0">
                  <a:pos x="226" y="635"/>
                </a:cxn>
                <a:cxn ang="0">
                  <a:pos x="68" y="635"/>
                </a:cxn>
                <a:cxn ang="0">
                  <a:pos x="64" y="623"/>
                </a:cxn>
                <a:cxn ang="0">
                  <a:pos x="53" y="587"/>
                </a:cxn>
                <a:cxn ang="0">
                  <a:pos x="39" y="530"/>
                </a:cxn>
                <a:cxn ang="0">
                  <a:pos x="25" y="455"/>
                </a:cxn>
                <a:cxn ang="0">
                  <a:pos x="14" y="365"/>
                </a:cxn>
                <a:cxn ang="0">
                  <a:pos x="10" y="262"/>
                </a:cxn>
                <a:cxn ang="0">
                  <a:pos x="19" y="149"/>
                </a:cxn>
                <a:cxn ang="0">
                  <a:pos x="40" y="29"/>
                </a:cxn>
                <a:cxn ang="0">
                  <a:pos x="0" y="0"/>
                </a:cxn>
              </a:cxnLst>
              <a:rect l="0" t="0" r="r" b="b"/>
              <a:pathLst>
                <a:path w="469" h="868">
                  <a:moveTo>
                    <a:pt x="0" y="0"/>
                  </a:moveTo>
                  <a:lnTo>
                    <a:pt x="0" y="840"/>
                  </a:lnTo>
                  <a:lnTo>
                    <a:pt x="142" y="868"/>
                  </a:lnTo>
                  <a:lnTo>
                    <a:pt x="136" y="755"/>
                  </a:lnTo>
                  <a:lnTo>
                    <a:pt x="469" y="806"/>
                  </a:lnTo>
                  <a:lnTo>
                    <a:pt x="463" y="761"/>
                  </a:lnTo>
                  <a:lnTo>
                    <a:pt x="232" y="732"/>
                  </a:lnTo>
                  <a:lnTo>
                    <a:pt x="226" y="635"/>
                  </a:lnTo>
                  <a:lnTo>
                    <a:pt x="68" y="635"/>
                  </a:lnTo>
                  <a:lnTo>
                    <a:pt x="64" y="623"/>
                  </a:lnTo>
                  <a:lnTo>
                    <a:pt x="53" y="587"/>
                  </a:lnTo>
                  <a:lnTo>
                    <a:pt x="39" y="530"/>
                  </a:lnTo>
                  <a:lnTo>
                    <a:pt x="25" y="455"/>
                  </a:lnTo>
                  <a:lnTo>
                    <a:pt x="14" y="365"/>
                  </a:lnTo>
                  <a:lnTo>
                    <a:pt x="10" y="262"/>
                  </a:lnTo>
                  <a:lnTo>
                    <a:pt x="19" y="149"/>
                  </a:lnTo>
                  <a:lnTo>
                    <a:pt x="4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41" name="Freeform 421"/>
            <p:cNvSpPr>
              <a:spLocks/>
            </p:cNvSpPr>
            <p:nvPr/>
          </p:nvSpPr>
          <p:spPr bwMode="auto">
            <a:xfrm>
              <a:off x="3981" y="3267"/>
              <a:ext cx="67" cy="13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3" y="117"/>
                </a:cxn>
                <a:cxn ang="0">
                  <a:pos x="14" y="113"/>
                </a:cxn>
                <a:cxn ang="0">
                  <a:pos x="29" y="108"/>
                </a:cxn>
                <a:cxn ang="0">
                  <a:pos x="50" y="101"/>
                </a:cxn>
                <a:cxn ang="0">
                  <a:pos x="77" y="93"/>
                </a:cxn>
                <a:cxn ang="0">
                  <a:pos x="107" y="85"/>
                </a:cxn>
                <a:cxn ang="0">
                  <a:pos x="143" y="76"/>
                </a:cxn>
                <a:cxn ang="0">
                  <a:pos x="181" y="69"/>
                </a:cxn>
                <a:cxn ang="0">
                  <a:pos x="224" y="62"/>
                </a:cxn>
                <a:cxn ang="0">
                  <a:pos x="270" y="57"/>
                </a:cxn>
                <a:cxn ang="0">
                  <a:pos x="319" y="53"/>
                </a:cxn>
                <a:cxn ang="0">
                  <a:pos x="369" y="52"/>
                </a:cxn>
                <a:cxn ang="0">
                  <a:pos x="422" y="53"/>
                </a:cxn>
                <a:cxn ang="0">
                  <a:pos x="476" y="58"/>
                </a:cxn>
                <a:cxn ang="0">
                  <a:pos x="531" y="66"/>
                </a:cxn>
                <a:cxn ang="0">
                  <a:pos x="587" y="78"/>
                </a:cxn>
                <a:cxn ang="0">
                  <a:pos x="604" y="0"/>
                </a:cxn>
                <a:cxn ang="0">
                  <a:pos x="600" y="0"/>
                </a:cxn>
                <a:cxn ang="0">
                  <a:pos x="587" y="0"/>
                </a:cxn>
                <a:cxn ang="0">
                  <a:pos x="566" y="0"/>
                </a:cxn>
                <a:cxn ang="0">
                  <a:pos x="540" y="1"/>
                </a:cxn>
                <a:cxn ang="0">
                  <a:pos x="507" y="2"/>
                </a:cxn>
                <a:cxn ang="0">
                  <a:pos x="470" y="3"/>
                </a:cxn>
                <a:cxn ang="0">
                  <a:pos x="428" y="6"/>
                </a:cxn>
                <a:cxn ang="0">
                  <a:pos x="383" y="8"/>
                </a:cxn>
                <a:cxn ang="0">
                  <a:pos x="335" y="12"/>
                </a:cxn>
                <a:cxn ang="0">
                  <a:pos x="285" y="16"/>
                </a:cxn>
                <a:cxn ang="0">
                  <a:pos x="235" y="21"/>
                </a:cxn>
                <a:cxn ang="0">
                  <a:pos x="186" y="28"/>
                </a:cxn>
                <a:cxn ang="0">
                  <a:pos x="136" y="36"/>
                </a:cxn>
                <a:cxn ang="0">
                  <a:pos x="88" y="45"/>
                </a:cxn>
                <a:cxn ang="0">
                  <a:pos x="42" y="55"/>
                </a:cxn>
                <a:cxn ang="0">
                  <a:pos x="0" y="67"/>
                </a:cxn>
                <a:cxn ang="0">
                  <a:pos x="0" y="118"/>
                </a:cxn>
              </a:cxnLst>
              <a:rect l="0" t="0" r="r" b="b"/>
              <a:pathLst>
                <a:path w="604" h="118">
                  <a:moveTo>
                    <a:pt x="0" y="118"/>
                  </a:moveTo>
                  <a:lnTo>
                    <a:pt x="3" y="117"/>
                  </a:lnTo>
                  <a:lnTo>
                    <a:pt x="14" y="113"/>
                  </a:lnTo>
                  <a:lnTo>
                    <a:pt x="29" y="108"/>
                  </a:lnTo>
                  <a:lnTo>
                    <a:pt x="50" y="101"/>
                  </a:lnTo>
                  <a:lnTo>
                    <a:pt x="77" y="93"/>
                  </a:lnTo>
                  <a:lnTo>
                    <a:pt x="107" y="85"/>
                  </a:lnTo>
                  <a:lnTo>
                    <a:pt x="143" y="76"/>
                  </a:lnTo>
                  <a:lnTo>
                    <a:pt x="181" y="69"/>
                  </a:lnTo>
                  <a:lnTo>
                    <a:pt x="224" y="62"/>
                  </a:lnTo>
                  <a:lnTo>
                    <a:pt x="270" y="57"/>
                  </a:lnTo>
                  <a:lnTo>
                    <a:pt x="319" y="53"/>
                  </a:lnTo>
                  <a:lnTo>
                    <a:pt x="369" y="52"/>
                  </a:lnTo>
                  <a:lnTo>
                    <a:pt x="422" y="53"/>
                  </a:lnTo>
                  <a:lnTo>
                    <a:pt x="476" y="58"/>
                  </a:lnTo>
                  <a:lnTo>
                    <a:pt x="531" y="66"/>
                  </a:lnTo>
                  <a:lnTo>
                    <a:pt x="587" y="78"/>
                  </a:lnTo>
                  <a:lnTo>
                    <a:pt x="604" y="0"/>
                  </a:lnTo>
                  <a:lnTo>
                    <a:pt x="600" y="0"/>
                  </a:lnTo>
                  <a:lnTo>
                    <a:pt x="587" y="0"/>
                  </a:lnTo>
                  <a:lnTo>
                    <a:pt x="566" y="0"/>
                  </a:lnTo>
                  <a:lnTo>
                    <a:pt x="540" y="1"/>
                  </a:lnTo>
                  <a:lnTo>
                    <a:pt x="507" y="2"/>
                  </a:lnTo>
                  <a:lnTo>
                    <a:pt x="470" y="3"/>
                  </a:lnTo>
                  <a:lnTo>
                    <a:pt x="428" y="6"/>
                  </a:lnTo>
                  <a:lnTo>
                    <a:pt x="383" y="8"/>
                  </a:lnTo>
                  <a:lnTo>
                    <a:pt x="335" y="12"/>
                  </a:lnTo>
                  <a:lnTo>
                    <a:pt x="285" y="16"/>
                  </a:lnTo>
                  <a:lnTo>
                    <a:pt x="235" y="21"/>
                  </a:lnTo>
                  <a:lnTo>
                    <a:pt x="186" y="28"/>
                  </a:lnTo>
                  <a:lnTo>
                    <a:pt x="136" y="36"/>
                  </a:lnTo>
                  <a:lnTo>
                    <a:pt x="88" y="45"/>
                  </a:lnTo>
                  <a:lnTo>
                    <a:pt x="42" y="55"/>
                  </a:lnTo>
                  <a:lnTo>
                    <a:pt x="0" y="67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42" name="Freeform 422"/>
            <p:cNvSpPr>
              <a:spLocks/>
            </p:cNvSpPr>
            <p:nvPr/>
          </p:nvSpPr>
          <p:spPr bwMode="auto">
            <a:xfrm>
              <a:off x="3942" y="3387"/>
              <a:ext cx="113" cy="38"/>
            </a:xfrm>
            <a:custGeom>
              <a:avLst/>
              <a:gdLst/>
              <a:ahLst/>
              <a:cxnLst>
                <a:cxn ang="0">
                  <a:pos x="430" y="326"/>
                </a:cxn>
                <a:cxn ang="0">
                  <a:pos x="432" y="325"/>
                </a:cxn>
                <a:cxn ang="0">
                  <a:pos x="438" y="323"/>
                </a:cxn>
                <a:cxn ang="0">
                  <a:pos x="447" y="319"/>
                </a:cxn>
                <a:cxn ang="0">
                  <a:pos x="459" y="314"/>
                </a:cxn>
                <a:cxn ang="0">
                  <a:pos x="474" y="308"/>
                </a:cxn>
                <a:cxn ang="0">
                  <a:pos x="491" y="301"/>
                </a:cxn>
                <a:cxn ang="0">
                  <a:pos x="509" y="291"/>
                </a:cxn>
                <a:cxn ang="0">
                  <a:pos x="528" y="282"/>
                </a:cxn>
                <a:cxn ang="0">
                  <a:pos x="549" y="272"/>
                </a:cxn>
                <a:cxn ang="0">
                  <a:pos x="568" y="260"/>
                </a:cxn>
                <a:cxn ang="0">
                  <a:pos x="587" y="248"/>
                </a:cxn>
                <a:cxn ang="0">
                  <a:pos x="606" y="235"/>
                </a:cxn>
                <a:cxn ang="0">
                  <a:pos x="623" y="222"/>
                </a:cxn>
                <a:cxn ang="0">
                  <a:pos x="638" y="208"/>
                </a:cxn>
                <a:cxn ang="0">
                  <a:pos x="651" y="193"/>
                </a:cxn>
                <a:cxn ang="0">
                  <a:pos x="662" y="179"/>
                </a:cxn>
                <a:cxn ang="0">
                  <a:pos x="0" y="17"/>
                </a:cxn>
                <a:cxn ang="0">
                  <a:pos x="51" y="0"/>
                </a:cxn>
                <a:cxn ang="0">
                  <a:pos x="1017" y="237"/>
                </a:cxn>
                <a:cxn ang="0">
                  <a:pos x="977" y="260"/>
                </a:cxn>
                <a:cxn ang="0">
                  <a:pos x="698" y="188"/>
                </a:cxn>
                <a:cxn ang="0">
                  <a:pos x="697" y="189"/>
                </a:cxn>
                <a:cxn ang="0">
                  <a:pos x="695" y="192"/>
                </a:cxn>
                <a:cxn ang="0">
                  <a:pos x="691" y="196"/>
                </a:cxn>
                <a:cxn ang="0">
                  <a:pos x="685" y="202"/>
                </a:cxn>
                <a:cxn ang="0">
                  <a:pos x="678" y="211"/>
                </a:cxn>
                <a:cxn ang="0">
                  <a:pos x="668" y="219"/>
                </a:cxn>
                <a:cxn ang="0">
                  <a:pos x="657" y="229"/>
                </a:cxn>
                <a:cxn ang="0">
                  <a:pos x="642" y="239"/>
                </a:cxn>
                <a:cxn ang="0">
                  <a:pos x="626" y="250"/>
                </a:cxn>
                <a:cxn ang="0">
                  <a:pos x="609" y="263"/>
                </a:cxn>
                <a:cxn ang="0">
                  <a:pos x="587" y="275"/>
                </a:cxn>
                <a:cxn ang="0">
                  <a:pos x="565" y="287"/>
                </a:cxn>
                <a:cxn ang="0">
                  <a:pos x="540" y="301"/>
                </a:cxn>
                <a:cxn ang="0">
                  <a:pos x="511" y="313"/>
                </a:cxn>
                <a:cxn ang="0">
                  <a:pos x="480" y="325"/>
                </a:cxn>
                <a:cxn ang="0">
                  <a:pos x="447" y="337"/>
                </a:cxn>
                <a:cxn ang="0">
                  <a:pos x="430" y="326"/>
                </a:cxn>
              </a:cxnLst>
              <a:rect l="0" t="0" r="r" b="b"/>
              <a:pathLst>
                <a:path w="1017" h="337">
                  <a:moveTo>
                    <a:pt x="430" y="326"/>
                  </a:moveTo>
                  <a:lnTo>
                    <a:pt x="432" y="325"/>
                  </a:lnTo>
                  <a:lnTo>
                    <a:pt x="438" y="323"/>
                  </a:lnTo>
                  <a:lnTo>
                    <a:pt x="447" y="319"/>
                  </a:lnTo>
                  <a:lnTo>
                    <a:pt x="459" y="314"/>
                  </a:lnTo>
                  <a:lnTo>
                    <a:pt x="474" y="308"/>
                  </a:lnTo>
                  <a:lnTo>
                    <a:pt x="491" y="301"/>
                  </a:lnTo>
                  <a:lnTo>
                    <a:pt x="509" y="291"/>
                  </a:lnTo>
                  <a:lnTo>
                    <a:pt x="528" y="282"/>
                  </a:lnTo>
                  <a:lnTo>
                    <a:pt x="549" y="272"/>
                  </a:lnTo>
                  <a:lnTo>
                    <a:pt x="568" y="260"/>
                  </a:lnTo>
                  <a:lnTo>
                    <a:pt x="587" y="248"/>
                  </a:lnTo>
                  <a:lnTo>
                    <a:pt x="606" y="235"/>
                  </a:lnTo>
                  <a:lnTo>
                    <a:pt x="623" y="222"/>
                  </a:lnTo>
                  <a:lnTo>
                    <a:pt x="638" y="208"/>
                  </a:lnTo>
                  <a:lnTo>
                    <a:pt x="651" y="193"/>
                  </a:lnTo>
                  <a:lnTo>
                    <a:pt x="662" y="179"/>
                  </a:lnTo>
                  <a:lnTo>
                    <a:pt x="0" y="17"/>
                  </a:lnTo>
                  <a:lnTo>
                    <a:pt x="51" y="0"/>
                  </a:lnTo>
                  <a:lnTo>
                    <a:pt x="1017" y="237"/>
                  </a:lnTo>
                  <a:lnTo>
                    <a:pt x="977" y="260"/>
                  </a:lnTo>
                  <a:lnTo>
                    <a:pt x="698" y="188"/>
                  </a:lnTo>
                  <a:lnTo>
                    <a:pt x="697" y="189"/>
                  </a:lnTo>
                  <a:lnTo>
                    <a:pt x="695" y="192"/>
                  </a:lnTo>
                  <a:lnTo>
                    <a:pt x="691" y="196"/>
                  </a:lnTo>
                  <a:lnTo>
                    <a:pt x="685" y="202"/>
                  </a:lnTo>
                  <a:lnTo>
                    <a:pt x="678" y="211"/>
                  </a:lnTo>
                  <a:lnTo>
                    <a:pt x="668" y="219"/>
                  </a:lnTo>
                  <a:lnTo>
                    <a:pt x="657" y="229"/>
                  </a:lnTo>
                  <a:lnTo>
                    <a:pt x="642" y="239"/>
                  </a:lnTo>
                  <a:lnTo>
                    <a:pt x="626" y="250"/>
                  </a:lnTo>
                  <a:lnTo>
                    <a:pt x="609" y="263"/>
                  </a:lnTo>
                  <a:lnTo>
                    <a:pt x="587" y="275"/>
                  </a:lnTo>
                  <a:lnTo>
                    <a:pt x="565" y="287"/>
                  </a:lnTo>
                  <a:lnTo>
                    <a:pt x="540" y="301"/>
                  </a:lnTo>
                  <a:lnTo>
                    <a:pt x="511" y="313"/>
                  </a:lnTo>
                  <a:lnTo>
                    <a:pt x="480" y="325"/>
                  </a:lnTo>
                  <a:lnTo>
                    <a:pt x="447" y="337"/>
                  </a:lnTo>
                  <a:lnTo>
                    <a:pt x="430" y="32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43" name="Freeform 423"/>
            <p:cNvSpPr>
              <a:spLocks/>
            </p:cNvSpPr>
            <p:nvPr/>
          </p:nvSpPr>
          <p:spPr bwMode="auto">
            <a:xfrm>
              <a:off x="3918" y="3397"/>
              <a:ext cx="116" cy="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13" y="303"/>
                </a:cxn>
                <a:cxn ang="0">
                  <a:pos x="1036" y="303"/>
                </a:cxn>
                <a:cxn ang="0">
                  <a:pos x="31" y="0"/>
                </a:cxn>
                <a:cxn ang="0">
                  <a:pos x="0" y="0"/>
                </a:cxn>
              </a:cxnLst>
              <a:rect l="0" t="0" r="r" b="b"/>
              <a:pathLst>
                <a:path w="1036" h="303">
                  <a:moveTo>
                    <a:pt x="0" y="0"/>
                  </a:moveTo>
                  <a:lnTo>
                    <a:pt x="1013" y="303"/>
                  </a:lnTo>
                  <a:lnTo>
                    <a:pt x="1036" y="303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44" name="Freeform 424"/>
            <p:cNvSpPr>
              <a:spLocks/>
            </p:cNvSpPr>
            <p:nvPr/>
          </p:nvSpPr>
          <p:spPr bwMode="auto">
            <a:xfrm>
              <a:off x="3938" y="3393"/>
              <a:ext cx="113" cy="3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001" y="270"/>
                </a:cxn>
                <a:cxn ang="0">
                  <a:pos x="1023" y="269"/>
                </a:cxn>
                <a:cxn ang="0">
                  <a:pos x="31" y="0"/>
                </a:cxn>
                <a:cxn ang="0">
                  <a:pos x="0" y="1"/>
                </a:cxn>
              </a:cxnLst>
              <a:rect l="0" t="0" r="r" b="b"/>
              <a:pathLst>
                <a:path w="1023" h="270">
                  <a:moveTo>
                    <a:pt x="0" y="1"/>
                  </a:moveTo>
                  <a:lnTo>
                    <a:pt x="1001" y="270"/>
                  </a:lnTo>
                  <a:lnTo>
                    <a:pt x="1023" y="269"/>
                  </a:lnTo>
                  <a:lnTo>
                    <a:pt x="3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45" name="Freeform 425"/>
            <p:cNvSpPr>
              <a:spLocks/>
            </p:cNvSpPr>
            <p:nvPr/>
          </p:nvSpPr>
          <p:spPr bwMode="auto">
            <a:xfrm>
              <a:off x="3929" y="3394"/>
              <a:ext cx="114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9" y="299"/>
                </a:cxn>
                <a:cxn ang="0">
                  <a:pos x="1028" y="292"/>
                </a:cxn>
                <a:cxn ang="0">
                  <a:pos x="30" y="0"/>
                </a:cxn>
                <a:cxn ang="0">
                  <a:pos x="0" y="0"/>
                </a:cxn>
              </a:cxnLst>
              <a:rect l="0" t="0" r="r" b="b"/>
              <a:pathLst>
                <a:path w="1028" h="299">
                  <a:moveTo>
                    <a:pt x="0" y="0"/>
                  </a:moveTo>
                  <a:lnTo>
                    <a:pt x="1009" y="299"/>
                  </a:lnTo>
                  <a:lnTo>
                    <a:pt x="1028" y="292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2538" name="Group 426"/>
          <p:cNvGrpSpPr>
            <a:grpSpLocks/>
          </p:cNvGrpSpPr>
          <p:nvPr/>
        </p:nvGrpSpPr>
        <p:grpSpPr bwMode="auto">
          <a:xfrm>
            <a:off x="5424488" y="4926013"/>
            <a:ext cx="338137" cy="282575"/>
            <a:chOff x="3899" y="3264"/>
            <a:chExt cx="213" cy="178"/>
          </a:xfrm>
        </p:grpSpPr>
        <p:sp>
          <p:nvSpPr>
            <p:cNvPr id="312747" name="Freeform 427"/>
            <p:cNvSpPr>
              <a:spLocks/>
            </p:cNvSpPr>
            <p:nvPr/>
          </p:nvSpPr>
          <p:spPr bwMode="auto">
            <a:xfrm>
              <a:off x="3899" y="3264"/>
              <a:ext cx="213" cy="178"/>
            </a:xfrm>
            <a:custGeom>
              <a:avLst/>
              <a:gdLst/>
              <a:ahLst/>
              <a:cxnLst>
                <a:cxn ang="0">
                  <a:pos x="539" y="115"/>
                </a:cxn>
                <a:cxn ang="0">
                  <a:pos x="544" y="114"/>
                </a:cxn>
                <a:cxn ang="0">
                  <a:pos x="555" y="110"/>
                </a:cxn>
                <a:cxn ang="0">
                  <a:pos x="574" y="103"/>
                </a:cxn>
                <a:cxn ang="0">
                  <a:pos x="602" y="95"/>
                </a:cxn>
                <a:cxn ang="0">
                  <a:pos x="636" y="85"/>
                </a:cxn>
                <a:cxn ang="0">
                  <a:pos x="679" y="75"/>
                </a:cxn>
                <a:cxn ang="0">
                  <a:pos x="730" y="64"/>
                </a:cxn>
                <a:cxn ang="0">
                  <a:pos x="789" y="52"/>
                </a:cxn>
                <a:cxn ang="0">
                  <a:pos x="855" y="41"/>
                </a:cxn>
                <a:cxn ang="0">
                  <a:pos x="929" y="31"/>
                </a:cxn>
                <a:cxn ang="0">
                  <a:pos x="1013" y="21"/>
                </a:cxn>
                <a:cxn ang="0">
                  <a:pos x="1103" y="13"/>
                </a:cxn>
                <a:cxn ang="0">
                  <a:pos x="1202" y="6"/>
                </a:cxn>
                <a:cxn ang="0">
                  <a:pos x="1309" y="1"/>
                </a:cxn>
                <a:cxn ang="0">
                  <a:pos x="1425" y="0"/>
                </a:cxn>
                <a:cxn ang="0">
                  <a:pos x="1548" y="1"/>
                </a:cxn>
                <a:cxn ang="0">
                  <a:pos x="1601" y="221"/>
                </a:cxn>
                <a:cxn ang="0">
                  <a:pos x="1620" y="230"/>
                </a:cxn>
                <a:cxn ang="0">
                  <a:pos x="1663" y="260"/>
                </a:cxn>
                <a:cxn ang="0">
                  <a:pos x="1709" y="312"/>
                </a:cxn>
                <a:cxn ang="0">
                  <a:pos x="1736" y="388"/>
                </a:cxn>
                <a:cxn ang="0">
                  <a:pos x="1849" y="898"/>
                </a:cxn>
                <a:cxn ang="0">
                  <a:pos x="1895" y="1110"/>
                </a:cxn>
                <a:cxn ang="0">
                  <a:pos x="1902" y="1125"/>
                </a:cxn>
                <a:cxn ang="0">
                  <a:pos x="1912" y="1166"/>
                </a:cxn>
                <a:cxn ang="0">
                  <a:pos x="1911" y="1229"/>
                </a:cxn>
                <a:cxn ang="0">
                  <a:pos x="1884" y="1307"/>
                </a:cxn>
                <a:cxn ang="0">
                  <a:pos x="0" y="1258"/>
                </a:cxn>
                <a:cxn ang="0">
                  <a:pos x="188" y="1159"/>
                </a:cxn>
                <a:cxn ang="0">
                  <a:pos x="189" y="220"/>
                </a:cxn>
                <a:cxn ang="0">
                  <a:pos x="198" y="214"/>
                </a:cxn>
                <a:cxn ang="0">
                  <a:pos x="218" y="203"/>
                </a:cxn>
                <a:cxn ang="0">
                  <a:pos x="245" y="191"/>
                </a:cxn>
                <a:cxn ang="0">
                  <a:pos x="281" y="179"/>
                </a:cxn>
                <a:cxn ang="0">
                  <a:pos x="326" y="173"/>
                </a:cxn>
                <a:cxn ang="0">
                  <a:pos x="378" y="172"/>
                </a:cxn>
                <a:cxn ang="0">
                  <a:pos x="439" y="181"/>
                </a:cxn>
                <a:cxn ang="0">
                  <a:pos x="518" y="213"/>
                </a:cxn>
              </a:cxnLst>
              <a:rect l="0" t="0" r="r" b="b"/>
              <a:pathLst>
                <a:path w="1913" h="1606">
                  <a:moveTo>
                    <a:pt x="518" y="213"/>
                  </a:moveTo>
                  <a:lnTo>
                    <a:pt x="539" y="115"/>
                  </a:lnTo>
                  <a:lnTo>
                    <a:pt x="540" y="115"/>
                  </a:lnTo>
                  <a:lnTo>
                    <a:pt x="544" y="114"/>
                  </a:lnTo>
                  <a:lnTo>
                    <a:pt x="549" y="112"/>
                  </a:lnTo>
                  <a:lnTo>
                    <a:pt x="555" y="110"/>
                  </a:lnTo>
                  <a:lnTo>
                    <a:pt x="564" y="107"/>
                  </a:lnTo>
                  <a:lnTo>
                    <a:pt x="574" y="103"/>
                  </a:lnTo>
                  <a:lnTo>
                    <a:pt x="586" y="100"/>
                  </a:lnTo>
                  <a:lnTo>
                    <a:pt x="602" y="95"/>
                  </a:lnTo>
                  <a:lnTo>
                    <a:pt x="618" y="90"/>
                  </a:lnTo>
                  <a:lnTo>
                    <a:pt x="636" y="85"/>
                  </a:lnTo>
                  <a:lnTo>
                    <a:pt x="656" y="80"/>
                  </a:lnTo>
                  <a:lnTo>
                    <a:pt x="679" y="75"/>
                  </a:lnTo>
                  <a:lnTo>
                    <a:pt x="703" y="70"/>
                  </a:lnTo>
                  <a:lnTo>
                    <a:pt x="730" y="64"/>
                  </a:lnTo>
                  <a:lnTo>
                    <a:pt x="758" y="58"/>
                  </a:lnTo>
                  <a:lnTo>
                    <a:pt x="789" y="52"/>
                  </a:lnTo>
                  <a:lnTo>
                    <a:pt x="820" y="46"/>
                  </a:lnTo>
                  <a:lnTo>
                    <a:pt x="855" y="41"/>
                  </a:lnTo>
                  <a:lnTo>
                    <a:pt x="892" y="36"/>
                  </a:lnTo>
                  <a:lnTo>
                    <a:pt x="929" y="31"/>
                  </a:lnTo>
                  <a:lnTo>
                    <a:pt x="970" y="26"/>
                  </a:lnTo>
                  <a:lnTo>
                    <a:pt x="1013" y="21"/>
                  </a:lnTo>
                  <a:lnTo>
                    <a:pt x="1056" y="17"/>
                  </a:lnTo>
                  <a:lnTo>
                    <a:pt x="1103" y="13"/>
                  </a:lnTo>
                  <a:lnTo>
                    <a:pt x="1152" y="10"/>
                  </a:lnTo>
                  <a:lnTo>
                    <a:pt x="1202" y="6"/>
                  </a:lnTo>
                  <a:lnTo>
                    <a:pt x="1255" y="3"/>
                  </a:lnTo>
                  <a:lnTo>
                    <a:pt x="1309" y="1"/>
                  </a:lnTo>
                  <a:lnTo>
                    <a:pt x="1366" y="0"/>
                  </a:lnTo>
                  <a:lnTo>
                    <a:pt x="1425" y="0"/>
                  </a:lnTo>
                  <a:lnTo>
                    <a:pt x="1485" y="0"/>
                  </a:lnTo>
                  <a:lnTo>
                    <a:pt x="1548" y="1"/>
                  </a:lnTo>
                  <a:lnTo>
                    <a:pt x="1616" y="39"/>
                  </a:lnTo>
                  <a:lnTo>
                    <a:pt x="1601" y="221"/>
                  </a:lnTo>
                  <a:lnTo>
                    <a:pt x="1606" y="223"/>
                  </a:lnTo>
                  <a:lnTo>
                    <a:pt x="1620" y="230"/>
                  </a:lnTo>
                  <a:lnTo>
                    <a:pt x="1640" y="243"/>
                  </a:lnTo>
                  <a:lnTo>
                    <a:pt x="1663" y="260"/>
                  </a:lnTo>
                  <a:lnTo>
                    <a:pt x="1688" y="284"/>
                  </a:lnTo>
                  <a:lnTo>
                    <a:pt x="1709" y="312"/>
                  </a:lnTo>
                  <a:lnTo>
                    <a:pt x="1726" y="347"/>
                  </a:lnTo>
                  <a:lnTo>
                    <a:pt x="1736" y="388"/>
                  </a:lnTo>
                  <a:lnTo>
                    <a:pt x="1891" y="528"/>
                  </a:lnTo>
                  <a:lnTo>
                    <a:pt x="1849" y="898"/>
                  </a:lnTo>
                  <a:lnTo>
                    <a:pt x="1601" y="1023"/>
                  </a:lnTo>
                  <a:lnTo>
                    <a:pt x="1895" y="1110"/>
                  </a:lnTo>
                  <a:lnTo>
                    <a:pt x="1897" y="1114"/>
                  </a:lnTo>
                  <a:lnTo>
                    <a:pt x="1902" y="1125"/>
                  </a:lnTo>
                  <a:lnTo>
                    <a:pt x="1907" y="1143"/>
                  </a:lnTo>
                  <a:lnTo>
                    <a:pt x="1912" y="1166"/>
                  </a:lnTo>
                  <a:lnTo>
                    <a:pt x="1913" y="1195"/>
                  </a:lnTo>
                  <a:lnTo>
                    <a:pt x="1911" y="1229"/>
                  </a:lnTo>
                  <a:lnTo>
                    <a:pt x="1901" y="1266"/>
                  </a:lnTo>
                  <a:lnTo>
                    <a:pt x="1884" y="1307"/>
                  </a:lnTo>
                  <a:lnTo>
                    <a:pt x="1107" y="1606"/>
                  </a:lnTo>
                  <a:lnTo>
                    <a:pt x="0" y="1258"/>
                  </a:lnTo>
                  <a:lnTo>
                    <a:pt x="19" y="1217"/>
                  </a:lnTo>
                  <a:lnTo>
                    <a:pt x="188" y="1159"/>
                  </a:lnTo>
                  <a:lnTo>
                    <a:pt x="188" y="221"/>
                  </a:lnTo>
                  <a:lnTo>
                    <a:pt x="189" y="220"/>
                  </a:lnTo>
                  <a:lnTo>
                    <a:pt x="193" y="217"/>
                  </a:lnTo>
                  <a:lnTo>
                    <a:pt x="198" y="214"/>
                  </a:lnTo>
                  <a:lnTo>
                    <a:pt x="207" y="209"/>
                  </a:lnTo>
                  <a:lnTo>
                    <a:pt x="218" y="203"/>
                  </a:lnTo>
                  <a:lnTo>
                    <a:pt x="230" y="197"/>
                  </a:lnTo>
                  <a:lnTo>
                    <a:pt x="245" y="191"/>
                  </a:lnTo>
                  <a:lnTo>
                    <a:pt x="262" y="184"/>
                  </a:lnTo>
                  <a:lnTo>
                    <a:pt x="281" y="179"/>
                  </a:lnTo>
                  <a:lnTo>
                    <a:pt x="302" y="175"/>
                  </a:lnTo>
                  <a:lnTo>
                    <a:pt x="326" y="173"/>
                  </a:lnTo>
                  <a:lnTo>
                    <a:pt x="350" y="171"/>
                  </a:lnTo>
                  <a:lnTo>
                    <a:pt x="378" y="172"/>
                  </a:lnTo>
                  <a:lnTo>
                    <a:pt x="407" y="175"/>
                  </a:lnTo>
                  <a:lnTo>
                    <a:pt x="439" y="181"/>
                  </a:lnTo>
                  <a:lnTo>
                    <a:pt x="471" y="191"/>
                  </a:lnTo>
                  <a:lnTo>
                    <a:pt x="518" y="21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48" name="Freeform 428"/>
            <p:cNvSpPr>
              <a:spLocks/>
            </p:cNvSpPr>
            <p:nvPr/>
          </p:nvSpPr>
          <p:spPr bwMode="auto">
            <a:xfrm>
              <a:off x="3977" y="3278"/>
              <a:ext cx="68" cy="78"/>
            </a:xfrm>
            <a:custGeom>
              <a:avLst/>
              <a:gdLst/>
              <a:ahLst/>
              <a:cxnLst>
                <a:cxn ang="0">
                  <a:pos x="609" y="26"/>
                </a:cxn>
                <a:cxn ang="0">
                  <a:pos x="606" y="25"/>
                </a:cxn>
                <a:cxn ang="0">
                  <a:pos x="596" y="23"/>
                </a:cxn>
                <a:cxn ang="0">
                  <a:pos x="581" y="18"/>
                </a:cxn>
                <a:cxn ang="0">
                  <a:pos x="559" y="14"/>
                </a:cxn>
                <a:cxn ang="0">
                  <a:pos x="534" y="10"/>
                </a:cxn>
                <a:cxn ang="0">
                  <a:pos x="503" y="6"/>
                </a:cxn>
                <a:cxn ang="0">
                  <a:pos x="469" y="3"/>
                </a:cxn>
                <a:cxn ang="0">
                  <a:pos x="430" y="1"/>
                </a:cxn>
                <a:cxn ang="0">
                  <a:pos x="388" y="0"/>
                </a:cxn>
                <a:cxn ang="0">
                  <a:pos x="344" y="2"/>
                </a:cxn>
                <a:cxn ang="0">
                  <a:pos x="297" y="6"/>
                </a:cxn>
                <a:cxn ang="0">
                  <a:pos x="247" y="14"/>
                </a:cxn>
                <a:cxn ang="0">
                  <a:pos x="197" y="25"/>
                </a:cxn>
                <a:cxn ang="0">
                  <a:pos x="145" y="40"/>
                </a:cxn>
                <a:cxn ang="0">
                  <a:pos x="92" y="58"/>
                </a:cxn>
                <a:cxn ang="0">
                  <a:pos x="39" y="83"/>
                </a:cxn>
                <a:cxn ang="0">
                  <a:pos x="35" y="96"/>
                </a:cxn>
                <a:cxn ang="0">
                  <a:pos x="26" y="134"/>
                </a:cxn>
                <a:cxn ang="0">
                  <a:pos x="15" y="192"/>
                </a:cxn>
                <a:cxn ang="0">
                  <a:pos x="5" y="268"/>
                </a:cxn>
                <a:cxn ang="0">
                  <a:pos x="0" y="358"/>
                </a:cxn>
                <a:cxn ang="0">
                  <a:pos x="4" y="459"/>
                </a:cxn>
                <a:cxn ang="0">
                  <a:pos x="19" y="568"/>
                </a:cxn>
                <a:cxn ang="0">
                  <a:pos x="50" y="679"/>
                </a:cxn>
                <a:cxn ang="0">
                  <a:pos x="54" y="679"/>
                </a:cxn>
                <a:cxn ang="0">
                  <a:pos x="62" y="678"/>
                </a:cxn>
                <a:cxn ang="0">
                  <a:pos x="75" y="676"/>
                </a:cxn>
                <a:cxn ang="0">
                  <a:pos x="93" y="675"/>
                </a:cxn>
                <a:cxn ang="0">
                  <a:pos x="117" y="673"/>
                </a:cxn>
                <a:cxn ang="0">
                  <a:pos x="144" y="671"/>
                </a:cxn>
                <a:cxn ang="0">
                  <a:pos x="177" y="670"/>
                </a:cxn>
                <a:cxn ang="0">
                  <a:pos x="212" y="669"/>
                </a:cxn>
                <a:cxn ang="0">
                  <a:pos x="252" y="668"/>
                </a:cxn>
                <a:cxn ang="0">
                  <a:pos x="295" y="669"/>
                </a:cxn>
                <a:cxn ang="0">
                  <a:pos x="342" y="670"/>
                </a:cxn>
                <a:cxn ang="0">
                  <a:pos x="391" y="672"/>
                </a:cxn>
                <a:cxn ang="0">
                  <a:pos x="443" y="676"/>
                </a:cxn>
                <a:cxn ang="0">
                  <a:pos x="498" y="681"/>
                </a:cxn>
                <a:cxn ang="0">
                  <a:pos x="555" y="688"/>
                </a:cxn>
                <a:cxn ang="0">
                  <a:pos x="614" y="697"/>
                </a:cxn>
                <a:cxn ang="0">
                  <a:pos x="611" y="676"/>
                </a:cxn>
                <a:cxn ang="0">
                  <a:pos x="605" y="621"/>
                </a:cxn>
                <a:cxn ang="0">
                  <a:pos x="596" y="538"/>
                </a:cxn>
                <a:cxn ang="0">
                  <a:pos x="589" y="438"/>
                </a:cxn>
                <a:cxn ang="0">
                  <a:pos x="584" y="327"/>
                </a:cxn>
                <a:cxn ang="0">
                  <a:pos x="584" y="217"/>
                </a:cxn>
                <a:cxn ang="0">
                  <a:pos x="592" y="114"/>
                </a:cxn>
                <a:cxn ang="0">
                  <a:pos x="609" y="26"/>
                </a:cxn>
              </a:cxnLst>
              <a:rect l="0" t="0" r="r" b="b"/>
              <a:pathLst>
                <a:path w="614" h="697">
                  <a:moveTo>
                    <a:pt x="609" y="26"/>
                  </a:moveTo>
                  <a:lnTo>
                    <a:pt x="606" y="25"/>
                  </a:lnTo>
                  <a:lnTo>
                    <a:pt x="596" y="23"/>
                  </a:lnTo>
                  <a:lnTo>
                    <a:pt x="581" y="18"/>
                  </a:lnTo>
                  <a:lnTo>
                    <a:pt x="559" y="14"/>
                  </a:lnTo>
                  <a:lnTo>
                    <a:pt x="534" y="10"/>
                  </a:lnTo>
                  <a:lnTo>
                    <a:pt x="503" y="6"/>
                  </a:lnTo>
                  <a:lnTo>
                    <a:pt x="469" y="3"/>
                  </a:lnTo>
                  <a:lnTo>
                    <a:pt x="430" y="1"/>
                  </a:lnTo>
                  <a:lnTo>
                    <a:pt x="388" y="0"/>
                  </a:lnTo>
                  <a:lnTo>
                    <a:pt x="344" y="2"/>
                  </a:lnTo>
                  <a:lnTo>
                    <a:pt x="297" y="6"/>
                  </a:lnTo>
                  <a:lnTo>
                    <a:pt x="247" y="14"/>
                  </a:lnTo>
                  <a:lnTo>
                    <a:pt x="197" y="25"/>
                  </a:lnTo>
                  <a:lnTo>
                    <a:pt x="145" y="40"/>
                  </a:lnTo>
                  <a:lnTo>
                    <a:pt x="92" y="58"/>
                  </a:lnTo>
                  <a:lnTo>
                    <a:pt x="39" y="83"/>
                  </a:lnTo>
                  <a:lnTo>
                    <a:pt x="35" y="96"/>
                  </a:lnTo>
                  <a:lnTo>
                    <a:pt x="26" y="134"/>
                  </a:lnTo>
                  <a:lnTo>
                    <a:pt x="15" y="192"/>
                  </a:lnTo>
                  <a:lnTo>
                    <a:pt x="5" y="268"/>
                  </a:lnTo>
                  <a:lnTo>
                    <a:pt x="0" y="358"/>
                  </a:lnTo>
                  <a:lnTo>
                    <a:pt x="4" y="459"/>
                  </a:lnTo>
                  <a:lnTo>
                    <a:pt x="19" y="568"/>
                  </a:lnTo>
                  <a:lnTo>
                    <a:pt x="50" y="679"/>
                  </a:lnTo>
                  <a:lnTo>
                    <a:pt x="54" y="679"/>
                  </a:lnTo>
                  <a:lnTo>
                    <a:pt x="62" y="678"/>
                  </a:lnTo>
                  <a:lnTo>
                    <a:pt x="75" y="676"/>
                  </a:lnTo>
                  <a:lnTo>
                    <a:pt x="93" y="675"/>
                  </a:lnTo>
                  <a:lnTo>
                    <a:pt x="117" y="673"/>
                  </a:lnTo>
                  <a:lnTo>
                    <a:pt x="144" y="671"/>
                  </a:lnTo>
                  <a:lnTo>
                    <a:pt x="177" y="670"/>
                  </a:lnTo>
                  <a:lnTo>
                    <a:pt x="212" y="669"/>
                  </a:lnTo>
                  <a:lnTo>
                    <a:pt x="252" y="668"/>
                  </a:lnTo>
                  <a:lnTo>
                    <a:pt x="295" y="669"/>
                  </a:lnTo>
                  <a:lnTo>
                    <a:pt x="342" y="670"/>
                  </a:lnTo>
                  <a:lnTo>
                    <a:pt x="391" y="672"/>
                  </a:lnTo>
                  <a:lnTo>
                    <a:pt x="443" y="676"/>
                  </a:lnTo>
                  <a:lnTo>
                    <a:pt x="498" y="681"/>
                  </a:lnTo>
                  <a:lnTo>
                    <a:pt x="555" y="688"/>
                  </a:lnTo>
                  <a:lnTo>
                    <a:pt x="614" y="697"/>
                  </a:lnTo>
                  <a:lnTo>
                    <a:pt x="611" y="676"/>
                  </a:lnTo>
                  <a:lnTo>
                    <a:pt x="605" y="621"/>
                  </a:lnTo>
                  <a:lnTo>
                    <a:pt x="596" y="538"/>
                  </a:lnTo>
                  <a:lnTo>
                    <a:pt x="589" y="438"/>
                  </a:lnTo>
                  <a:lnTo>
                    <a:pt x="584" y="327"/>
                  </a:lnTo>
                  <a:lnTo>
                    <a:pt x="584" y="217"/>
                  </a:lnTo>
                  <a:lnTo>
                    <a:pt x="592" y="114"/>
                  </a:lnTo>
                  <a:lnTo>
                    <a:pt x="609" y="2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49" name="Freeform 429"/>
            <p:cNvSpPr>
              <a:spLocks/>
            </p:cNvSpPr>
            <p:nvPr/>
          </p:nvSpPr>
          <p:spPr bwMode="auto">
            <a:xfrm>
              <a:off x="3984" y="3299"/>
              <a:ext cx="113" cy="77"/>
            </a:xfrm>
            <a:custGeom>
              <a:avLst/>
              <a:gdLst/>
              <a:ahLst/>
              <a:cxnLst>
                <a:cxn ang="0">
                  <a:pos x="6" y="523"/>
                </a:cxn>
                <a:cxn ang="0">
                  <a:pos x="0" y="608"/>
                </a:cxn>
                <a:cxn ang="0">
                  <a:pos x="660" y="693"/>
                </a:cxn>
                <a:cxn ang="0">
                  <a:pos x="665" y="691"/>
                </a:cxn>
                <a:cxn ang="0">
                  <a:pos x="679" y="683"/>
                </a:cxn>
                <a:cxn ang="0">
                  <a:pos x="700" y="672"/>
                </a:cxn>
                <a:cxn ang="0">
                  <a:pos x="726" y="657"/>
                </a:cxn>
                <a:cxn ang="0">
                  <a:pos x="758" y="636"/>
                </a:cxn>
                <a:cxn ang="0">
                  <a:pos x="793" y="611"/>
                </a:cxn>
                <a:cxn ang="0">
                  <a:pos x="829" y="581"/>
                </a:cxn>
                <a:cxn ang="0">
                  <a:pos x="866" y="546"/>
                </a:cxn>
                <a:cxn ang="0">
                  <a:pos x="902" y="508"/>
                </a:cxn>
                <a:cxn ang="0">
                  <a:pos x="935" y="465"/>
                </a:cxn>
                <a:cxn ang="0">
                  <a:pos x="964" y="416"/>
                </a:cxn>
                <a:cxn ang="0">
                  <a:pos x="987" y="362"/>
                </a:cxn>
                <a:cxn ang="0">
                  <a:pos x="1004" y="305"/>
                </a:cxn>
                <a:cxn ang="0">
                  <a:pos x="1014" y="242"/>
                </a:cxn>
                <a:cxn ang="0">
                  <a:pos x="1012" y="175"/>
                </a:cxn>
                <a:cxn ang="0">
                  <a:pos x="1000" y="103"/>
                </a:cxn>
                <a:cxn ang="0">
                  <a:pos x="998" y="98"/>
                </a:cxn>
                <a:cxn ang="0">
                  <a:pos x="992" y="87"/>
                </a:cxn>
                <a:cxn ang="0">
                  <a:pos x="981" y="72"/>
                </a:cxn>
                <a:cxn ang="0">
                  <a:pos x="967" y="53"/>
                </a:cxn>
                <a:cxn ang="0">
                  <a:pos x="948" y="35"/>
                </a:cxn>
                <a:cxn ang="0">
                  <a:pos x="926" y="19"/>
                </a:cxn>
                <a:cxn ang="0">
                  <a:pos x="900" y="6"/>
                </a:cxn>
                <a:cxn ang="0">
                  <a:pos x="870" y="0"/>
                </a:cxn>
                <a:cxn ang="0">
                  <a:pos x="874" y="12"/>
                </a:cxn>
                <a:cxn ang="0">
                  <a:pos x="884" y="41"/>
                </a:cxn>
                <a:cxn ang="0">
                  <a:pos x="896" y="89"/>
                </a:cxn>
                <a:cxn ang="0">
                  <a:pos x="907" y="151"/>
                </a:cxn>
                <a:cxn ang="0">
                  <a:pos x="910" y="225"/>
                </a:cxn>
                <a:cxn ang="0">
                  <a:pos x="902" y="307"/>
                </a:cxn>
                <a:cxn ang="0">
                  <a:pos x="878" y="396"/>
                </a:cxn>
                <a:cxn ang="0">
                  <a:pos x="836" y="489"/>
                </a:cxn>
                <a:cxn ang="0">
                  <a:pos x="835" y="490"/>
                </a:cxn>
                <a:cxn ang="0">
                  <a:pos x="831" y="493"/>
                </a:cxn>
                <a:cxn ang="0">
                  <a:pos x="825" y="498"/>
                </a:cxn>
                <a:cxn ang="0">
                  <a:pos x="816" y="506"/>
                </a:cxn>
                <a:cxn ang="0">
                  <a:pos x="805" y="513"/>
                </a:cxn>
                <a:cxn ang="0">
                  <a:pos x="792" y="521"/>
                </a:cxn>
                <a:cxn ang="0">
                  <a:pos x="775" y="529"/>
                </a:cxn>
                <a:cxn ang="0">
                  <a:pos x="757" y="537"/>
                </a:cxn>
                <a:cxn ang="0">
                  <a:pos x="737" y="544"/>
                </a:cxn>
                <a:cxn ang="0">
                  <a:pos x="713" y="552"/>
                </a:cxn>
                <a:cxn ang="0">
                  <a:pos x="688" y="557"/>
                </a:cxn>
                <a:cxn ang="0">
                  <a:pos x="659" y="561"/>
                </a:cxn>
                <a:cxn ang="0">
                  <a:pos x="630" y="562"/>
                </a:cxn>
                <a:cxn ang="0">
                  <a:pos x="597" y="561"/>
                </a:cxn>
                <a:cxn ang="0">
                  <a:pos x="562" y="558"/>
                </a:cxn>
                <a:cxn ang="0">
                  <a:pos x="525" y="551"/>
                </a:cxn>
                <a:cxn ang="0">
                  <a:pos x="525" y="642"/>
                </a:cxn>
                <a:cxn ang="0">
                  <a:pos x="23" y="590"/>
                </a:cxn>
                <a:cxn ang="0">
                  <a:pos x="6" y="523"/>
                </a:cxn>
              </a:cxnLst>
              <a:rect l="0" t="0" r="r" b="b"/>
              <a:pathLst>
                <a:path w="1014" h="693">
                  <a:moveTo>
                    <a:pt x="6" y="523"/>
                  </a:moveTo>
                  <a:lnTo>
                    <a:pt x="0" y="608"/>
                  </a:lnTo>
                  <a:lnTo>
                    <a:pt x="660" y="693"/>
                  </a:lnTo>
                  <a:lnTo>
                    <a:pt x="665" y="691"/>
                  </a:lnTo>
                  <a:lnTo>
                    <a:pt x="679" y="683"/>
                  </a:lnTo>
                  <a:lnTo>
                    <a:pt x="700" y="672"/>
                  </a:lnTo>
                  <a:lnTo>
                    <a:pt x="726" y="657"/>
                  </a:lnTo>
                  <a:lnTo>
                    <a:pt x="758" y="636"/>
                  </a:lnTo>
                  <a:lnTo>
                    <a:pt x="793" y="611"/>
                  </a:lnTo>
                  <a:lnTo>
                    <a:pt x="829" y="581"/>
                  </a:lnTo>
                  <a:lnTo>
                    <a:pt x="866" y="546"/>
                  </a:lnTo>
                  <a:lnTo>
                    <a:pt x="902" y="508"/>
                  </a:lnTo>
                  <a:lnTo>
                    <a:pt x="935" y="465"/>
                  </a:lnTo>
                  <a:lnTo>
                    <a:pt x="964" y="416"/>
                  </a:lnTo>
                  <a:lnTo>
                    <a:pt x="987" y="362"/>
                  </a:lnTo>
                  <a:lnTo>
                    <a:pt x="1004" y="305"/>
                  </a:lnTo>
                  <a:lnTo>
                    <a:pt x="1014" y="242"/>
                  </a:lnTo>
                  <a:lnTo>
                    <a:pt x="1012" y="175"/>
                  </a:lnTo>
                  <a:lnTo>
                    <a:pt x="1000" y="103"/>
                  </a:lnTo>
                  <a:lnTo>
                    <a:pt x="998" y="98"/>
                  </a:lnTo>
                  <a:lnTo>
                    <a:pt x="992" y="87"/>
                  </a:lnTo>
                  <a:lnTo>
                    <a:pt x="981" y="72"/>
                  </a:lnTo>
                  <a:lnTo>
                    <a:pt x="967" y="53"/>
                  </a:lnTo>
                  <a:lnTo>
                    <a:pt x="948" y="35"/>
                  </a:lnTo>
                  <a:lnTo>
                    <a:pt x="926" y="19"/>
                  </a:lnTo>
                  <a:lnTo>
                    <a:pt x="900" y="6"/>
                  </a:lnTo>
                  <a:lnTo>
                    <a:pt x="870" y="0"/>
                  </a:lnTo>
                  <a:lnTo>
                    <a:pt x="874" y="12"/>
                  </a:lnTo>
                  <a:lnTo>
                    <a:pt x="884" y="41"/>
                  </a:lnTo>
                  <a:lnTo>
                    <a:pt x="896" y="89"/>
                  </a:lnTo>
                  <a:lnTo>
                    <a:pt x="907" y="151"/>
                  </a:lnTo>
                  <a:lnTo>
                    <a:pt x="910" y="225"/>
                  </a:lnTo>
                  <a:lnTo>
                    <a:pt x="902" y="307"/>
                  </a:lnTo>
                  <a:lnTo>
                    <a:pt x="878" y="396"/>
                  </a:lnTo>
                  <a:lnTo>
                    <a:pt x="836" y="489"/>
                  </a:lnTo>
                  <a:lnTo>
                    <a:pt x="835" y="490"/>
                  </a:lnTo>
                  <a:lnTo>
                    <a:pt x="831" y="493"/>
                  </a:lnTo>
                  <a:lnTo>
                    <a:pt x="825" y="498"/>
                  </a:lnTo>
                  <a:lnTo>
                    <a:pt x="816" y="506"/>
                  </a:lnTo>
                  <a:lnTo>
                    <a:pt x="805" y="513"/>
                  </a:lnTo>
                  <a:lnTo>
                    <a:pt x="792" y="521"/>
                  </a:lnTo>
                  <a:lnTo>
                    <a:pt x="775" y="529"/>
                  </a:lnTo>
                  <a:lnTo>
                    <a:pt x="757" y="537"/>
                  </a:lnTo>
                  <a:lnTo>
                    <a:pt x="737" y="544"/>
                  </a:lnTo>
                  <a:lnTo>
                    <a:pt x="713" y="552"/>
                  </a:lnTo>
                  <a:lnTo>
                    <a:pt x="688" y="557"/>
                  </a:lnTo>
                  <a:lnTo>
                    <a:pt x="659" y="561"/>
                  </a:lnTo>
                  <a:lnTo>
                    <a:pt x="630" y="562"/>
                  </a:lnTo>
                  <a:lnTo>
                    <a:pt x="597" y="561"/>
                  </a:lnTo>
                  <a:lnTo>
                    <a:pt x="562" y="558"/>
                  </a:lnTo>
                  <a:lnTo>
                    <a:pt x="525" y="551"/>
                  </a:lnTo>
                  <a:lnTo>
                    <a:pt x="525" y="642"/>
                  </a:lnTo>
                  <a:lnTo>
                    <a:pt x="23" y="590"/>
                  </a:lnTo>
                  <a:lnTo>
                    <a:pt x="6" y="523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50" name="Freeform 430"/>
            <p:cNvSpPr>
              <a:spLocks/>
            </p:cNvSpPr>
            <p:nvPr/>
          </p:nvSpPr>
          <p:spPr bwMode="auto">
            <a:xfrm>
              <a:off x="3970" y="3375"/>
              <a:ext cx="83" cy="27"/>
            </a:xfrm>
            <a:custGeom>
              <a:avLst/>
              <a:gdLst/>
              <a:ahLst/>
              <a:cxnLst>
                <a:cxn ang="0">
                  <a:pos x="745" y="86"/>
                </a:cxn>
                <a:cxn ang="0">
                  <a:pos x="11" y="0"/>
                </a:cxn>
                <a:cxn ang="0">
                  <a:pos x="0" y="86"/>
                </a:cxn>
                <a:cxn ang="0">
                  <a:pos x="722" y="240"/>
                </a:cxn>
                <a:cxn ang="0">
                  <a:pos x="745" y="86"/>
                </a:cxn>
              </a:cxnLst>
              <a:rect l="0" t="0" r="r" b="b"/>
              <a:pathLst>
                <a:path w="745" h="240">
                  <a:moveTo>
                    <a:pt x="745" y="86"/>
                  </a:moveTo>
                  <a:lnTo>
                    <a:pt x="11" y="0"/>
                  </a:lnTo>
                  <a:lnTo>
                    <a:pt x="0" y="86"/>
                  </a:lnTo>
                  <a:lnTo>
                    <a:pt x="722" y="240"/>
                  </a:lnTo>
                  <a:lnTo>
                    <a:pt x="745" y="8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51" name="Freeform 431"/>
            <p:cNvSpPr>
              <a:spLocks/>
            </p:cNvSpPr>
            <p:nvPr/>
          </p:nvSpPr>
          <p:spPr bwMode="auto">
            <a:xfrm>
              <a:off x="4011" y="3384"/>
              <a:ext cx="36" cy="12"/>
            </a:xfrm>
            <a:custGeom>
              <a:avLst/>
              <a:gdLst/>
              <a:ahLst/>
              <a:cxnLst>
                <a:cxn ang="0">
                  <a:pos x="319" y="47"/>
                </a:cxn>
                <a:cxn ang="0">
                  <a:pos x="4" y="0"/>
                </a:cxn>
                <a:cxn ang="0">
                  <a:pos x="0" y="45"/>
                </a:cxn>
                <a:cxn ang="0">
                  <a:pos x="309" y="109"/>
                </a:cxn>
                <a:cxn ang="0">
                  <a:pos x="319" y="47"/>
                </a:cxn>
              </a:cxnLst>
              <a:rect l="0" t="0" r="r" b="b"/>
              <a:pathLst>
                <a:path w="319" h="109">
                  <a:moveTo>
                    <a:pt x="319" y="47"/>
                  </a:moveTo>
                  <a:lnTo>
                    <a:pt x="4" y="0"/>
                  </a:lnTo>
                  <a:lnTo>
                    <a:pt x="0" y="45"/>
                  </a:lnTo>
                  <a:lnTo>
                    <a:pt x="309" y="109"/>
                  </a:lnTo>
                  <a:lnTo>
                    <a:pt x="319" y="47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52" name="Freeform 432"/>
            <p:cNvSpPr>
              <a:spLocks/>
            </p:cNvSpPr>
            <p:nvPr/>
          </p:nvSpPr>
          <p:spPr bwMode="auto">
            <a:xfrm>
              <a:off x="3975" y="3378"/>
              <a:ext cx="24" cy="9"/>
            </a:xfrm>
            <a:custGeom>
              <a:avLst/>
              <a:gdLst/>
              <a:ahLst/>
              <a:cxnLst>
                <a:cxn ang="0">
                  <a:pos x="213" y="37"/>
                </a:cxn>
                <a:cxn ang="0">
                  <a:pos x="0" y="0"/>
                </a:cxn>
                <a:cxn ang="0">
                  <a:pos x="2" y="39"/>
                </a:cxn>
                <a:cxn ang="0">
                  <a:pos x="206" y="81"/>
                </a:cxn>
                <a:cxn ang="0">
                  <a:pos x="213" y="37"/>
                </a:cxn>
              </a:cxnLst>
              <a:rect l="0" t="0" r="r" b="b"/>
              <a:pathLst>
                <a:path w="213" h="81">
                  <a:moveTo>
                    <a:pt x="213" y="37"/>
                  </a:moveTo>
                  <a:lnTo>
                    <a:pt x="0" y="0"/>
                  </a:lnTo>
                  <a:lnTo>
                    <a:pt x="2" y="39"/>
                  </a:lnTo>
                  <a:lnTo>
                    <a:pt x="206" y="81"/>
                  </a:lnTo>
                  <a:lnTo>
                    <a:pt x="213" y="37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53" name="Freeform 433"/>
            <p:cNvSpPr>
              <a:spLocks/>
            </p:cNvSpPr>
            <p:nvPr/>
          </p:nvSpPr>
          <p:spPr bwMode="auto">
            <a:xfrm>
              <a:off x="3916" y="3386"/>
              <a:ext cx="139" cy="47"/>
            </a:xfrm>
            <a:custGeom>
              <a:avLst/>
              <a:gdLst/>
              <a:ahLst/>
              <a:cxnLst>
                <a:cxn ang="0">
                  <a:pos x="0" y="124"/>
                </a:cxn>
                <a:cxn ang="0">
                  <a:pos x="3" y="124"/>
                </a:cxn>
                <a:cxn ang="0">
                  <a:pos x="10" y="122"/>
                </a:cxn>
                <a:cxn ang="0">
                  <a:pos x="23" y="120"/>
                </a:cxn>
                <a:cxn ang="0">
                  <a:pos x="40" y="117"/>
                </a:cxn>
                <a:cxn ang="0">
                  <a:pos x="59" y="114"/>
                </a:cxn>
                <a:cxn ang="0">
                  <a:pos x="81" y="109"/>
                </a:cxn>
                <a:cxn ang="0">
                  <a:pos x="107" y="103"/>
                </a:cxn>
                <a:cxn ang="0">
                  <a:pos x="133" y="96"/>
                </a:cxn>
                <a:cxn ang="0">
                  <a:pos x="161" y="89"/>
                </a:cxn>
                <a:cxn ang="0">
                  <a:pos x="188" y="79"/>
                </a:cxn>
                <a:cxn ang="0">
                  <a:pos x="216" y="69"/>
                </a:cxn>
                <a:cxn ang="0">
                  <a:pos x="243" y="58"/>
                </a:cxn>
                <a:cxn ang="0">
                  <a:pos x="270" y="45"/>
                </a:cxn>
                <a:cxn ang="0">
                  <a:pos x="293" y="31"/>
                </a:cxn>
                <a:cxn ang="0">
                  <a:pos x="316" y="16"/>
                </a:cxn>
                <a:cxn ang="0">
                  <a:pos x="334" y="0"/>
                </a:cxn>
                <a:cxn ang="0">
                  <a:pos x="1254" y="210"/>
                </a:cxn>
                <a:cxn ang="0">
                  <a:pos x="1252" y="212"/>
                </a:cxn>
                <a:cxn ang="0">
                  <a:pos x="1247" y="218"/>
                </a:cxn>
                <a:cxn ang="0">
                  <a:pos x="1239" y="226"/>
                </a:cxn>
                <a:cxn ang="0">
                  <a:pos x="1227" y="236"/>
                </a:cxn>
                <a:cxn ang="0">
                  <a:pos x="1213" y="248"/>
                </a:cxn>
                <a:cxn ang="0">
                  <a:pos x="1197" y="263"/>
                </a:cxn>
                <a:cxn ang="0">
                  <a:pos x="1180" y="279"/>
                </a:cxn>
                <a:cxn ang="0">
                  <a:pos x="1159" y="295"/>
                </a:cxn>
                <a:cxn ang="0">
                  <a:pos x="1138" y="313"/>
                </a:cxn>
                <a:cxn ang="0">
                  <a:pos x="1116" y="330"/>
                </a:cxn>
                <a:cxn ang="0">
                  <a:pos x="1092" y="347"/>
                </a:cxn>
                <a:cxn ang="0">
                  <a:pos x="1068" y="364"/>
                </a:cxn>
                <a:cxn ang="0">
                  <a:pos x="1043" y="379"/>
                </a:cxn>
                <a:cxn ang="0">
                  <a:pos x="1019" y="392"/>
                </a:cxn>
                <a:cxn ang="0">
                  <a:pos x="994" y="405"/>
                </a:cxn>
                <a:cxn ang="0">
                  <a:pos x="971" y="415"/>
                </a:cxn>
                <a:cxn ang="0">
                  <a:pos x="0" y="124"/>
                </a:cxn>
              </a:cxnLst>
              <a:rect l="0" t="0" r="r" b="b"/>
              <a:pathLst>
                <a:path w="1254" h="415">
                  <a:moveTo>
                    <a:pt x="0" y="124"/>
                  </a:moveTo>
                  <a:lnTo>
                    <a:pt x="3" y="124"/>
                  </a:lnTo>
                  <a:lnTo>
                    <a:pt x="10" y="122"/>
                  </a:lnTo>
                  <a:lnTo>
                    <a:pt x="23" y="120"/>
                  </a:lnTo>
                  <a:lnTo>
                    <a:pt x="40" y="117"/>
                  </a:lnTo>
                  <a:lnTo>
                    <a:pt x="59" y="114"/>
                  </a:lnTo>
                  <a:lnTo>
                    <a:pt x="81" y="109"/>
                  </a:lnTo>
                  <a:lnTo>
                    <a:pt x="107" y="103"/>
                  </a:lnTo>
                  <a:lnTo>
                    <a:pt x="133" y="96"/>
                  </a:lnTo>
                  <a:lnTo>
                    <a:pt x="161" y="89"/>
                  </a:lnTo>
                  <a:lnTo>
                    <a:pt x="188" y="79"/>
                  </a:lnTo>
                  <a:lnTo>
                    <a:pt x="216" y="69"/>
                  </a:lnTo>
                  <a:lnTo>
                    <a:pt x="243" y="58"/>
                  </a:lnTo>
                  <a:lnTo>
                    <a:pt x="270" y="45"/>
                  </a:lnTo>
                  <a:lnTo>
                    <a:pt x="293" y="31"/>
                  </a:lnTo>
                  <a:lnTo>
                    <a:pt x="316" y="16"/>
                  </a:lnTo>
                  <a:lnTo>
                    <a:pt x="334" y="0"/>
                  </a:lnTo>
                  <a:lnTo>
                    <a:pt x="1254" y="210"/>
                  </a:lnTo>
                  <a:lnTo>
                    <a:pt x="1252" y="212"/>
                  </a:lnTo>
                  <a:lnTo>
                    <a:pt x="1247" y="218"/>
                  </a:lnTo>
                  <a:lnTo>
                    <a:pt x="1239" y="226"/>
                  </a:lnTo>
                  <a:lnTo>
                    <a:pt x="1227" y="236"/>
                  </a:lnTo>
                  <a:lnTo>
                    <a:pt x="1213" y="248"/>
                  </a:lnTo>
                  <a:lnTo>
                    <a:pt x="1197" y="263"/>
                  </a:lnTo>
                  <a:lnTo>
                    <a:pt x="1180" y="279"/>
                  </a:lnTo>
                  <a:lnTo>
                    <a:pt x="1159" y="295"/>
                  </a:lnTo>
                  <a:lnTo>
                    <a:pt x="1138" y="313"/>
                  </a:lnTo>
                  <a:lnTo>
                    <a:pt x="1116" y="330"/>
                  </a:lnTo>
                  <a:lnTo>
                    <a:pt x="1092" y="347"/>
                  </a:lnTo>
                  <a:lnTo>
                    <a:pt x="1068" y="364"/>
                  </a:lnTo>
                  <a:lnTo>
                    <a:pt x="1043" y="379"/>
                  </a:lnTo>
                  <a:lnTo>
                    <a:pt x="1019" y="392"/>
                  </a:lnTo>
                  <a:lnTo>
                    <a:pt x="994" y="405"/>
                  </a:lnTo>
                  <a:lnTo>
                    <a:pt x="971" y="415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54" name="Freeform 434"/>
            <p:cNvSpPr>
              <a:spLocks/>
            </p:cNvSpPr>
            <p:nvPr/>
          </p:nvSpPr>
          <p:spPr bwMode="auto">
            <a:xfrm>
              <a:off x="4055" y="3381"/>
              <a:ext cx="49" cy="22"/>
            </a:xfrm>
            <a:custGeom>
              <a:avLst/>
              <a:gdLst/>
              <a:ahLst/>
              <a:cxnLst>
                <a:cxn ang="0">
                  <a:pos x="45" y="198"/>
                </a:cxn>
                <a:cxn ang="0">
                  <a:pos x="447" y="79"/>
                </a:cxn>
                <a:cxn ang="0">
                  <a:pos x="203" y="0"/>
                </a:cxn>
                <a:cxn ang="0">
                  <a:pos x="5" y="22"/>
                </a:cxn>
                <a:cxn ang="0">
                  <a:pos x="0" y="187"/>
                </a:cxn>
                <a:cxn ang="0">
                  <a:pos x="45" y="198"/>
                </a:cxn>
              </a:cxnLst>
              <a:rect l="0" t="0" r="r" b="b"/>
              <a:pathLst>
                <a:path w="447" h="198">
                  <a:moveTo>
                    <a:pt x="45" y="198"/>
                  </a:moveTo>
                  <a:lnTo>
                    <a:pt x="447" y="79"/>
                  </a:lnTo>
                  <a:lnTo>
                    <a:pt x="203" y="0"/>
                  </a:lnTo>
                  <a:lnTo>
                    <a:pt x="5" y="22"/>
                  </a:lnTo>
                  <a:lnTo>
                    <a:pt x="0" y="187"/>
                  </a:lnTo>
                  <a:lnTo>
                    <a:pt x="45" y="19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55" name="Freeform 435"/>
            <p:cNvSpPr>
              <a:spLocks/>
            </p:cNvSpPr>
            <p:nvPr/>
          </p:nvSpPr>
          <p:spPr bwMode="auto">
            <a:xfrm>
              <a:off x="3926" y="3287"/>
              <a:ext cx="27" cy="105"/>
            </a:xfrm>
            <a:custGeom>
              <a:avLst/>
              <a:gdLst/>
              <a:ahLst/>
              <a:cxnLst>
                <a:cxn ang="0">
                  <a:pos x="238" y="22"/>
                </a:cxn>
                <a:cxn ang="0">
                  <a:pos x="237" y="21"/>
                </a:cxn>
                <a:cxn ang="0">
                  <a:pos x="233" y="19"/>
                </a:cxn>
                <a:cxn ang="0">
                  <a:pos x="226" y="17"/>
                </a:cxn>
                <a:cxn ang="0">
                  <a:pos x="217" y="14"/>
                </a:cxn>
                <a:cxn ang="0">
                  <a:pos x="206" y="10"/>
                </a:cxn>
                <a:cxn ang="0">
                  <a:pos x="194" y="7"/>
                </a:cxn>
                <a:cxn ang="0">
                  <a:pos x="180" y="4"/>
                </a:cxn>
                <a:cxn ang="0">
                  <a:pos x="164" y="1"/>
                </a:cxn>
                <a:cxn ang="0">
                  <a:pos x="146" y="0"/>
                </a:cxn>
                <a:cxn ang="0">
                  <a:pos x="127" y="0"/>
                </a:cxn>
                <a:cxn ang="0">
                  <a:pos x="108" y="2"/>
                </a:cxn>
                <a:cxn ang="0">
                  <a:pos x="87" y="5"/>
                </a:cxn>
                <a:cxn ang="0">
                  <a:pos x="66" y="11"/>
                </a:cxn>
                <a:cxn ang="0">
                  <a:pos x="44" y="19"/>
                </a:cxn>
                <a:cxn ang="0">
                  <a:pos x="22" y="30"/>
                </a:cxn>
                <a:cxn ang="0">
                  <a:pos x="0" y="45"/>
                </a:cxn>
                <a:cxn ang="0">
                  <a:pos x="0" y="947"/>
                </a:cxn>
                <a:cxn ang="0">
                  <a:pos x="1" y="947"/>
                </a:cxn>
                <a:cxn ang="0">
                  <a:pos x="6" y="947"/>
                </a:cxn>
                <a:cxn ang="0">
                  <a:pos x="13" y="946"/>
                </a:cxn>
                <a:cxn ang="0">
                  <a:pos x="22" y="945"/>
                </a:cxn>
                <a:cxn ang="0">
                  <a:pos x="33" y="943"/>
                </a:cxn>
                <a:cxn ang="0">
                  <a:pos x="47" y="941"/>
                </a:cxn>
                <a:cxn ang="0">
                  <a:pos x="62" y="938"/>
                </a:cxn>
                <a:cxn ang="0">
                  <a:pos x="78" y="934"/>
                </a:cxn>
                <a:cxn ang="0">
                  <a:pos x="96" y="928"/>
                </a:cxn>
                <a:cxn ang="0">
                  <a:pos x="115" y="922"/>
                </a:cxn>
                <a:cxn ang="0">
                  <a:pos x="135" y="915"/>
                </a:cxn>
                <a:cxn ang="0">
                  <a:pos x="155" y="906"/>
                </a:cxn>
                <a:cxn ang="0">
                  <a:pos x="176" y="896"/>
                </a:cxn>
                <a:cxn ang="0">
                  <a:pos x="197" y="884"/>
                </a:cxn>
                <a:cxn ang="0">
                  <a:pos x="217" y="871"/>
                </a:cxn>
                <a:cxn ang="0">
                  <a:pos x="238" y="856"/>
                </a:cxn>
                <a:cxn ang="0">
                  <a:pos x="238" y="22"/>
                </a:cxn>
              </a:cxnLst>
              <a:rect l="0" t="0" r="r" b="b"/>
              <a:pathLst>
                <a:path w="238" h="947">
                  <a:moveTo>
                    <a:pt x="238" y="22"/>
                  </a:moveTo>
                  <a:lnTo>
                    <a:pt x="237" y="21"/>
                  </a:lnTo>
                  <a:lnTo>
                    <a:pt x="233" y="19"/>
                  </a:lnTo>
                  <a:lnTo>
                    <a:pt x="226" y="17"/>
                  </a:lnTo>
                  <a:lnTo>
                    <a:pt x="217" y="14"/>
                  </a:lnTo>
                  <a:lnTo>
                    <a:pt x="206" y="10"/>
                  </a:lnTo>
                  <a:lnTo>
                    <a:pt x="194" y="7"/>
                  </a:lnTo>
                  <a:lnTo>
                    <a:pt x="180" y="4"/>
                  </a:lnTo>
                  <a:lnTo>
                    <a:pt x="164" y="1"/>
                  </a:lnTo>
                  <a:lnTo>
                    <a:pt x="146" y="0"/>
                  </a:lnTo>
                  <a:lnTo>
                    <a:pt x="127" y="0"/>
                  </a:lnTo>
                  <a:lnTo>
                    <a:pt x="108" y="2"/>
                  </a:lnTo>
                  <a:lnTo>
                    <a:pt x="87" y="5"/>
                  </a:lnTo>
                  <a:lnTo>
                    <a:pt x="66" y="11"/>
                  </a:lnTo>
                  <a:lnTo>
                    <a:pt x="44" y="19"/>
                  </a:lnTo>
                  <a:lnTo>
                    <a:pt x="22" y="30"/>
                  </a:lnTo>
                  <a:lnTo>
                    <a:pt x="0" y="45"/>
                  </a:lnTo>
                  <a:lnTo>
                    <a:pt x="0" y="947"/>
                  </a:lnTo>
                  <a:lnTo>
                    <a:pt x="1" y="947"/>
                  </a:lnTo>
                  <a:lnTo>
                    <a:pt x="6" y="947"/>
                  </a:lnTo>
                  <a:lnTo>
                    <a:pt x="13" y="946"/>
                  </a:lnTo>
                  <a:lnTo>
                    <a:pt x="22" y="945"/>
                  </a:lnTo>
                  <a:lnTo>
                    <a:pt x="33" y="943"/>
                  </a:lnTo>
                  <a:lnTo>
                    <a:pt x="47" y="941"/>
                  </a:lnTo>
                  <a:lnTo>
                    <a:pt x="62" y="938"/>
                  </a:lnTo>
                  <a:lnTo>
                    <a:pt x="78" y="934"/>
                  </a:lnTo>
                  <a:lnTo>
                    <a:pt x="96" y="928"/>
                  </a:lnTo>
                  <a:lnTo>
                    <a:pt x="115" y="922"/>
                  </a:lnTo>
                  <a:lnTo>
                    <a:pt x="135" y="915"/>
                  </a:lnTo>
                  <a:lnTo>
                    <a:pt x="155" y="906"/>
                  </a:lnTo>
                  <a:lnTo>
                    <a:pt x="176" y="896"/>
                  </a:lnTo>
                  <a:lnTo>
                    <a:pt x="197" y="884"/>
                  </a:lnTo>
                  <a:lnTo>
                    <a:pt x="217" y="871"/>
                  </a:lnTo>
                  <a:lnTo>
                    <a:pt x="238" y="856"/>
                  </a:lnTo>
                  <a:lnTo>
                    <a:pt x="238" y="2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56" name="Freeform 436"/>
            <p:cNvSpPr>
              <a:spLocks/>
            </p:cNvSpPr>
            <p:nvPr/>
          </p:nvSpPr>
          <p:spPr bwMode="auto">
            <a:xfrm>
              <a:off x="3927" y="3288"/>
              <a:ext cx="23" cy="89"/>
            </a:xfrm>
            <a:custGeom>
              <a:avLst/>
              <a:gdLst/>
              <a:ahLst/>
              <a:cxnLst>
                <a:cxn ang="0">
                  <a:pos x="203" y="18"/>
                </a:cxn>
                <a:cxn ang="0">
                  <a:pos x="202" y="17"/>
                </a:cxn>
                <a:cxn ang="0">
                  <a:pos x="199" y="16"/>
                </a:cxn>
                <a:cxn ang="0">
                  <a:pos x="193" y="14"/>
                </a:cxn>
                <a:cxn ang="0">
                  <a:pos x="186" y="11"/>
                </a:cxn>
                <a:cxn ang="0">
                  <a:pos x="177" y="8"/>
                </a:cxn>
                <a:cxn ang="0">
                  <a:pos x="166" y="5"/>
                </a:cxn>
                <a:cxn ang="0">
                  <a:pos x="153" y="3"/>
                </a:cxn>
                <a:cxn ang="0">
                  <a:pos x="140" y="1"/>
                </a:cxn>
                <a:cxn ang="0">
                  <a:pos x="125" y="0"/>
                </a:cxn>
                <a:cxn ang="0">
                  <a:pos x="109" y="0"/>
                </a:cxn>
                <a:cxn ang="0">
                  <a:pos x="92" y="1"/>
                </a:cxn>
                <a:cxn ang="0">
                  <a:pos x="74" y="4"/>
                </a:cxn>
                <a:cxn ang="0">
                  <a:pos x="57" y="9"/>
                </a:cxn>
                <a:cxn ang="0">
                  <a:pos x="37" y="16"/>
                </a:cxn>
                <a:cxn ang="0">
                  <a:pos x="19" y="26"/>
                </a:cxn>
                <a:cxn ang="0">
                  <a:pos x="0" y="38"/>
                </a:cxn>
                <a:cxn ang="0">
                  <a:pos x="0" y="799"/>
                </a:cxn>
                <a:cxn ang="0">
                  <a:pos x="1" y="799"/>
                </a:cxn>
                <a:cxn ang="0">
                  <a:pos x="5" y="799"/>
                </a:cxn>
                <a:cxn ang="0">
                  <a:pos x="11" y="798"/>
                </a:cxn>
                <a:cxn ang="0">
                  <a:pos x="19" y="797"/>
                </a:cxn>
                <a:cxn ang="0">
                  <a:pos x="28" y="796"/>
                </a:cxn>
                <a:cxn ang="0">
                  <a:pos x="41" y="794"/>
                </a:cxn>
                <a:cxn ang="0">
                  <a:pos x="53" y="791"/>
                </a:cxn>
                <a:cxn ang="0">
                  <a:pos x="67" y="786"/>
                </a:cxn>
                <a:cxn ang="0">
                  <a:pos x="82" y="782"/>
                </a:cxn>
                <a:cxn ang="0">
                  <a:pos x="99" y="777"/>
                </a:cxn>
                <a:cxn ang="0">
                  <a:pos x="116" y="771"/>
                </a:cxn>
                <a:cxn ang="0">
                  <a:pos x="133" y="763"/>
                </a:cxn>
                <a:cxn ang="0">
                  <a:pos x="150" y="755"/>
                </a:cxn>
                <a:cxn ang="0">
                  <a:pos x="169" y="745"/>
                </a:cxn>
                <a:cxn ang="0">
                  <a:pos x="186" y="733"/>
                </a:cxn>
                <a:cxn ang="0">
                  <a:pos x="203" y="720"/>
                </a:cxn>
                <a:cxn ang="0">
                  <a:pos x="203" y="18"/>
                </a:cxn>
              </a:cxnLst>
              <a:rect l="0" t="0" r="r" b="b"/>
              <a:pathLst>
                <a:path w="203" h="799">
                  <a:moveTo>
                    <a:pt x="203" y="18"/>
                  </a:moveTo>
                  <a:lnTo>
                    <a:pt x="202" y="17"/>
                  </a:lnTo>
                  <a:lnTo>
                    <a:pt x="199" y="16"/>
                  </a:lnTo>
                  <a:lnTo>
                    <a:pt x="193" y="14"/>
                  </a:lnTo>
                  <a:lnTo>
                    <a:pt x="186" y="11"/>
                  </a:lnTo>
                  <a:lnTo>
                    <a:pt x="177" y="8"/>
                  </a:lnTo>
                  <a:lnTo>
                    <a:pt x="166" y="5"/>
                  </a:lnTo>
                  <a:lnTo>
                    <a:pt x="153" y="3"/>
                  </a:lnTo>
                  <a:lnTo>
                    <a:pt x="140" y="1"/>
                  </a:lnTo>
                  <a:lnTo>
                    <a:pt x="125" y="0"/>
                  </a:lnTo>
                  <a:lnTo>
                    <a:pt x="109" y="0"/>
                  </a:lnTo>
                  <a:lnTo>
                    <a:pt x="92" y="1"/>
                  </a:lnTo>
                  <a:lnTo>
                    <a:pt x="74" y="4"/>
                  </a:lnTo>
                  <a:lnTo>
                    <a:pt x="57" y="9"/>
                  </a:lnTo>
                  <a:lnTo>
                    <a:pt x="37" y="16"/>
                  </a:lnTo>
                  <a:lnTo>
                    <a:pt x="19" y="26"/>
                  </a:lnTo>
                  <a:lnTo>
                    <a:pt x="0" y="38"/>
                  </a:lnTo>
                  <a:lnTo>
                    <a:pt x="0" y="799"/>
                  </a:lnTo>
                  <a:lnTo>
                    <a:pt x="1" y="799"/>
                  </a:lnTo>
                  <a:lnTo>
                    <a:pt x="5" y="799"/>
                  </a:lnTo>
                  <a:lnTo>
                    <a:pt x="11" y="798"/>
                  </a:lnTo>
                  <a:lnTo>
                    <a:pt x="19" y="797"/>
                  </a:lnTo>
                  <a:lnTo>
                    <a:pt x="28" y="796"/>
                  </a:lnTo>
                  <a:lnTo>
                    <a:pt x="41" y="794"/>
                  </a:lnTo>
                  <a:lnTo>
                    <a:pt x="53" y="791"/>
                  </a:lnTo>
                  <a:lnTo>
                    <a:pt x="67" y="786"/>
                  </a:lnTo>
                  <a:lnTo>
                    <a:pt x="82" y="782"/>
                  </a:lnTo>
                  <a:lnTo>
                    <a:pt x="99" y="777"/>
                  </a:lnTo>
                  <a:lnTo>
                    <a:pt x="116" y="771"/>
                  </a:lnTo>
                  <a:lnTo>
                    <a:pt x="133" y="763"/>
                  </a:lnTo>
                  <a:lnTo>
                    <a:pt x="150" y="755"/>
                  </a:lnTo>
                  <a:lnTo>
                    <a:pt x="169" y="745"/>
                  </a:lnTo>
                  <a:lnTo>
                    <a:pt x="186" y="733"/>
                  </a:lnTo>
                  <a:lnTo>
                    <a:pt x="203" y="720"/>
                  </a:lnTo>
                  <a:lnTo>
                    <a:pt x="203" y="1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57" name="Freeform 437"/>
            <p:cNvSpPr>
              <a:spLocks/>
            </p:cNvSpPr>
            <p:nvPr/>
          </p:nvSpPr>
          <p:spPr bwMode="auto">
            <a:xfrm>
              <a:off x="3928" y="3289"/>
              <a:ext cx="19" cy="72"/>
            </a:xfrm>
            <a:custGeom>
              <a:avLst/>
              <a:gdLst/>
              <a:ahLst/>
              <a:cxnLst>
                <a:cxn ang="0">
                  <a:pos x="171" y="15"/>
                </a:cxn>
                <a:cxn ang="0">
                  <a:pos x="170" y="15"/>
                </a:cxn>
                <a:cxn ang="0">
                  <a:pos x="167" y="13"/>
                </a:cxn>
                <a:cxn ang="0">
                  <a:pos x="163" y="11"/>
                </a:cxn>
                <a:cxn ang="0">
                  <a:pos x="157" y="9"/>
                </a:cxn>
                <a:cxn ang="0">
                  <a:pos x="149" y="7"/>
                </a:cxn>
                <a:cxn ang="0">
                  <a:pos x="139" y="4"/>
                </a:cxn>
                <a:cxn ang="0">
                  <a:pos x="129" y="2"/>
                </a:cxn>
                <a:cxn ang="0">
                  <a:pos x="118" y="0"/>
                </a:cxn>
                <a:cxn ang="0">
                  <a:pos x="105" y="0"/>
                </a:cxn>
                <a:cxn ang="0">
                  <a:pos x="92" y="0"/>
                </a:cxn>
                <a:cxn ang="0">
                  <a:pos x="77" y="1"/>
                </a:cxn>
                <a:cxn ang="0">
                  <a:pos x="63" y="3"/>
                </a:cxn>
                <a:cxn ang="0">
                  <a:pos x="48" y="7"/>
                </a:cxn>
                <a:cxn ang="0">
                  <a:pos x="31" y="13"/>
                </a:cxn>
                <a:cxn ang="0">
                  <a:pos x="16" y="22"/>
                </a:cxn>
                <a:cxn ang="0">
                  <a:pos x="0" y="32"/>
                </a:cxn>
                <a:cxn ang="0">
                  <a:pos x="0" y="650"/>
                </a:cxn>
                <a:cxn ang="0">
                  <a:pos x="1" y="650"/>
                </a:cxn>
                <a:cxn ang="0">
                  <a:pos x="4" y="650"/>
                </a:cxn>
                <a:cxn ang="0">
                  <a:pos x="9" y="649"/>
                </a:cxn>
                <a:cxn ang="0">
                  <a:pos x="16" y="648"/>
                </a:cxn>
                <a:cxn ang="0">
                  <a:pos x="24" y="647"/>
                </a:cxn>
                <a:cxn ang="0">
                  <a:pos x="34" y="645"/>
                </a:cxn>
                <a:cxn ang="0">
                  <a:pos x="45" y="642"/>
                </a:cxn>
                <a:cxn ang="0">
                  <a:pos x="57" y="640"/>
                </a:cxn>
                <a:cxn ang="0">
                  <a:pos x="69" y="636"/>
                </a:cxn>
                <a:cxn ang="0">
                  <a:pos x="82" y="632"/>
                </a:cxn>
                <a:cxn ang="0">
                  <a:pos x="97" y="627"/>
                </a:cxn>
                <a:cxn ang="0">
                  <a:pos x="112" y="621"/>
                </a:cxn>
                <a:cxn ang="0">
                  <a:pos x="126" y="614"/>
                </a:cxn>
                <a:cxn ang="0">
                  <a:pos x="141" y="606"/>
                </a:cxn>
                <a:cxn ang="0">
                  <a:pos x="157" y="595"/>
                </a:cxn>
                <a:cxn ang="0">
                  <a:pos x="171" y="585"/>
                </a:cxn>
                <a:cxn ang="0">
                  <a:pos x="171" y="15"/>
                </a:cxn>
              </a:cxnLst>
              <a:rect l="0" t="0" r="r" b="b"/>
              <a:pathLst>
                <a:path w="171" h="650">
                  <a:moveTo>
                    <a:pt x="171" y="15"/>
                  </a:moveTo>
                  <a:lnTo>
                    <a:pt x="170" y="15"/>
                  </a:lnTo>
                  <a:lnTo>
                    <a:pt x="167" y="13"/>
                  </a:lnTo>
                  <a:lnTo>
                    <a:pt x="163" y="11"/>
                  </a:lnTo>
                  <a:lnTo>
                    <a:pt x="157" y="9"/>
                  </a:lnTo>
                  <a:lnTo>
                    <a:pt x="149" y="7"/>
                  </a:lnTo>
                  <a:lnTo>
                    <a:pt x="139" y="4"/>
                  </a:lnTo>
                  <a:lnTo>
                    <a:pt x="129" y="2"/>
                  </a:lnTo>
                  <a:lnTo>
                    <a:pt x="118" y="0"/>
                  </a:lnTo>
                  <a:lnTo>
                    <a:pt x="105" y="0"/>
                  </a:lnTo>
                  <a:lnTo>
                    <a:pt x="92" y="0"/>
                  </a:lnTo>
                  <a:lnTo>
                    <a:pt x="77" y="1"/>
                  </a:lnTo>
                  <a:lnTo>
                    <a:pt x="63" y="3"/>
                  </a:lnTo>
                  <a:lnTo>
                    <a:pt x="48" y="7"/>
                  </a:lnTo>
                  <a:lnTo>
                    <a:pt x="31" y="13"/>
                  </a:lnTo>
                  <a:lnTo>
                    <a:pt x="16" y="22"/>
                  </a:lnTo>
                  <a:lnTo>
                    <a:pt x="0" y="32"/>
                  </a:lnTo>
                  <a:lnTo>
                    <a:pt x="0" y="650"/>
                  </a:lnTo>
                  <a:lnTo>
                    <a:pt x="1" y="650"/>
                  </a:lnTo>
                  <a:lnTo>
                    <a:pt x="4" y="650"/>
                  </a:lnTo>
                  <a:lnTo>
                    <a:pt x="9" y="649"/>
                  </a:lnTo>
                  <a:lnTo>
                    <a:pt x="16" y="648"/>
                  </a:lnTo>
                  <a:lnTo>
                    <a:pt x="24" y="647"/>
                  </a:lnTo>
                  <a:lnTo>
                    <a:pt x="34" y="645"/>
                  </a:lnTo>
                  <a:lnTo>
                    <a:pt x="45" y="642"/>
                  </a:lnTo>
                  <a:lnTo>
                    <a:pt x="57" y="640"/>
                  </a:lnTo>
                  <a:lnTo>
                    <a:pt x="69" y="636"/>
                  </a:lnTo>
                  <a:lnTo>
                    <a:pt x="82" y="632"/>
                  </a:lnTo>
                  <a:lnTo>
                    <a:pt x="97" y="627"/>
                  </a:lnTo>
                  <a:lnTo>
                    <a:pt x="112" y="621"/>
                  </a:lnTo>
                  <a:lnTo>
                    <a:pt x="126" y="614"/>
                  </a:lnTo>
                  <a:lnTo>
                    <a:pt x="141" y="606"/>
                  </a:lnTo>
                  <a:lnTo>
                    <a:pt x="157" y="595"/>
                  </a:lnTo>
                  <a:lnTo>
                    <a:pt x="171" y="585"/>
                  </a:lnTo>
                  <a:lnTo>
                    <a:pt x="171" y="15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58" name="Freeform 438"/>
            <p:cNvSpPr>
              <a:spLocks/>
            </p:cNvSpPr>
            <p:nvPr/>
          </p:nvSpPr>
          <p:spPr bwMode="auto">
            <a:xfrm>
              <a:off x="3929" y="3289"/>
              <a:ext cx="15" cy="56"/>
            </a:xfrm>
            <a:custGeom>
              <a:avLst/>
              <a:gdLst/>
              <a:ahLst/>
              <a:cxnLst>
                <a:cxn ang="0">
                  <a:pos x="138" y="14"/>
                </a:cxn>
                <a:cxn ang="0">
                  <a:pos x="135" y="13"/>
                </a:cxn>
                <a:cxn ang="0">
                  <a:pos x="126" y="8"/>
                </a:cxn>
                <a:cxn ang="0">
                  <a:pos x="113" y="4"/>
                </a:cxn>
                <a:cxn ang="0">
                  <a:pos x="96" y="1"/>
                </a:cxn>
                <a:cxn ang="0">
                  <a:pos x="74" y="0"/>
                </a:cxn>
                <a:cxn ang="0">
                  <a:pos x="51" y="3"/>
                </a:cxn>
                <a:cxn ang="0">
                  <a:pos x="25" y="12"/>
                </a:cxn>
                <a:cxn ang="0">
                  <a:pos x="0" y="26"/>
                </a:cxn>
                <a:cxn ang="0">
                  <a:pos x="0" y="502"/>
                </a:cxn>
                <a:cxn ang="0">
                  <a:pos x="3" y="502"/>
                </a:cxn>
                <a:cxn ang="0">
                  <a:pos x="13" y="501"/>
                </a:cxn>
                <a:cxn ang="0">
                  <a:pos x="28" y="499"/>
                </a:cxn>
                <a:cxn ang="0">
                  <a:pos x="46" y="494"/>
                </a:cxn>
                <a:cxn ang="0">
                  <a:pos x="67" y="488"/>
                </a:cxn>
                <a:cxn ang="0">
                  <a:pos x="91" y="479"/>
                </a:cxn>
                <a:cxn ang="0">
                  <a:pos x="114" y="467"/>
                </a:cxn>
                <a:cxn ang="0">
                  <a:pos x="138" y="450"/>
                </a:cxn>
                <a:cxn ang="0">
                  <a:pos x="138" y="14"/>
                </a:cxn>
              </a:cxnLst>
              <a:rect l="0" t="0" r="r" b="b"/>
              <a:pathLst>
                <a:path w="138" h="502">
                  <a:moveTo>
                    <a:pt x="138" y="14"/>
                  </a:moveTo>
                  <a:lnTo>
                    <a:pt x="135" y="13"/>
                  </a:lnTo>
                  <a:lnTo>
                    <a:pt x="126" y="8"/>
                  </a:lnTo>
                  <a:lnTo>
                    <a:pt x="113" y="4"/>
                  </a:lnTo>
                  <a:lnTo>
                    <a:pt x="96" y="1"/>
                  </a:lnTo>
                  <a:lnTo>
                    <a:pt x="74" y="0"/>
                  </a:lnTo>
                  <a:lnTo>
                    <a:pt x="51" y="3"/>
                  </a:lnTo>
                  <a:lnTo>
                    <a:pt x="25" y="12"/>
                  </a:lnTo>
                  <a:lnTo>
                    <a:pt x="0" y="26"/>
                  </a:lnTo>
                  <a:lnTo>
                    <a:pt x="0" y="502"/>
                  </a:lnTo>
                  <a:lnTo>
                    <a:pt x="3" y="502"/>
                  </a:lnTo>
                  <a:lnTo>
                    <a:pt x="13" y="501"/>
                  </a:lnTo>
                  <a:lnTo>
                    <a:pt x="28" y="499"/>
                  </a:lnTo>
                  <a:lnTo>
                    <a:pt x="46" y="494"/>
                  </a:lnTo>
                  <a:lnTo>
                    <a:pt x="67" y="488"/>
                  </a:lnTo>
                  <a:lnTo>
                    <a:pt x="91" y="479"/>
                  </a:lnTo>
                  <a:lnTo>
                    <a:pt x="114" y="467"/>
                  </a:lnTo>
                  <a:lnTo>
                    <a:pt x="138" y="450"/>
                  </a:lnTo>
                  <a:lnTo>
                    <a:pt x="138" y="1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59" name="Freeform 439"/>
            <p:cNvSpPr>
              <a:spLocks/>
            </p:cNvSpPr>
            <p:nvPr/>
          </p:nvSpPr>
          <p:spPr bwMode="auto">
            <a:xfrm>
              <a:off x="3929" y="3290"/>
              <a:ext cx="12" cy="40"/>
            </a:xfrm>
            <a:custGeom>
              <a:avLst/>
              <a:gdLst/>
              <a:ahLst/>
              <a:cxnLst>
                <a:cxn ang="0">
                  <a:pos x="104" y="10"/>
                </a:cxn>
                <a:cxn ang="0">
                  <a:pos x="102" y="9"/>
                </a:cxn>
                <a:cxn ang="0">
                  <a:pos x="95" y="6"/>
                </a:cxn>
                <a:cxn ang="0">
                  <a:pos x="85" y="3"/>
                </a:cxn>
                <a:cxn ang="0">
                  <a:pos x="71" y="0"/>
                </a:cxn>
                <a:cxn ang="0">
                  <a:pos x="56" y="0"/>
                </a:cxn>
                <a:cxn ang="0">
                  <a:pos x="38" y="3"/>
                </a:cxn>
                <a:cxn ang="0">
                  <a:pos x="19" y="9"/>
                </a:cxn>
                <a:cxn ang="0">
                  <a:pos x="0" y="20"/>
                </a:cxn>
                <a:cxn ang="0">
                  <a:pos x="0" y="353"/>
                </a:cxn>
                <a:cxn ang="0">
                  <a:pos x="2" y="353"/>
                </a:cxn>
                <a:cxn ang="0">
                  <a:pos x="9" y="352"/>
                </a:cxn>
                <a:cxn ang="0">
                  <a:pos x="21" y="350"/>
                </a:cxn>
                <a:cxn ang="0">
                  <a:pos x="35" y="347"/>
                </a:cxn>
                <a:cxn ang="0">
                  <a:pos x="51" y="343"/>
                </a:cxn>
                <a:cxn ang="0">
                  <a:pos x="68" y="336"/>
                </a:cxn>
                <a:cxn ang="0">
                  <a:pos x="86" y="326"/>
                </a:cxn>
                <a:cxn ang="0">
                  <a:pos x="104" y="313"/>
                </a:cxn>
                <a:cxn ang="0">
                  <a:pos x="104" y="10"/>
                </a:cxn>
              </a:cxnLst>
              <a:rect l="0" t="0" r="r" b="b"/>
              <a:pathLst>
                <a:path w="104" h="353">
                  <a:moveTo>
                    <a:pt x="104" y="10"/>
                  </a:moveTo>
                  <a:lnTo>
                    <a:pt x="102" y="9"/>
                  </a:lnTo>
                  <a:lnTo>
                    <a:pt x="95" y="6"/>
                  </a:lnTo>
                  <a:lnTo>
                    <a:pt x="85" y="3"/>
                  </a:lnTo>
                  <a:lnTo>
                    <a:pt x="71" y="0"/>
                  </a:lnTo>
                  <a:lnTo>
                    <a:pt x="56" y="0"/>
                  </a:lnTo>
                  <a:lnTo>
                    <a:pt x="38" y="3"/>
                  </a:lnTo>
                  <a:lnTo>
                    <a:pt x="19" y="9"/>
                  </a:lnTo>
                  <a:lnTo>
                    <a:pt x="0" y="20"/>
                  </a:lnTo>
                  <a:lnTo>
                    <a:pt x="0" y="353"/>
                  </a:lnTo>
                  <a:lnTo>
                    <a:pt x="2" y="353"/>
                  </a:lnTo>
                  <a:lnTo>
                    <a:pt x="9" y="352"/>
                  </a:lnTo>
                  <a:lnTo>
                    <a:pt x="21" y="350"/>
                  </a:lnTo>
                  <a:lnTo>
                    <a:pt x="35" y="347"/>
                  </a:lnTo>
                  <a:lnTo>
                    <a:pt x="51" y="343"/>
                  </a:lnTo>
                  <a:lnTo>
                    <a:pt x="68" y="336"/>
                  </a:lnTo>
                  <a:lnTo>
                    <a:pt x="86" y="326"/>
                  </a:lnTo>
                  <a:lnTo>
                    <a:pt x="104" y="313"/>
                  </a:lnTo>
                  <a:lnTo>
                    <a:pt x="104" y="1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60" name="Freeform 440"/>
            <p:cNvSpPr>
              <a:spLocks/>
            </p:cNvSpPr>
            <p:nvPr/>
          </p:nvSpPr>
          <p:spPr bwMode="auto">
            <a:xfrm>
              <a:off x="3930" y="3291"/>
              <a:ext cx="8" cy="23"/>
            </a:xfrm>
            <a:custGeom>
              <a:avLst/>
              <a:gdLst/>
              <a:ahLst/>
              <a:cxnLst>
                <a:cxn ang="0">
                  <a:pos x="72" y="6"/>
                </a:cxn>
                <a:cxn ang="0">
                  <a:pos x="69" y="5"/>
                </a:cxn>
                <a:cxn ang="0">
                  <a:pos x="65" y="4"/>
                </a:cxn>
                <a:cxn ang="0">
                  <a:pos x="58" y="2"/>
                </a:cxn>
                <a:cxn ang="0">
                  <a:pos x="49" y="0"/>
                </a:cxn>
                <a:cxn ang="0">
                  <a:pos x="39" y="0"/>
                </a:cxn>
                <a:cxn ang="0">
                  <a:pos x="27" y="1"/>
                </a:cxn>
                <a:cxn ang="0">
                  <a:pos x="13" y="6"/>
                </a:cxn>
                <a:cxn ang="0">
                  <a:pos x="0" y="13"/>
                </a:cxn>
                <a:cxn ang="0">
                  <a:pos x="0" y="204"/>
                </a:cxn>
                <a:cxn ang="0">
                  <a:pos x="2" y="204"/>
                </a:cxn>
                <a:cxn ang="0">
                  <a:pos x="6" y="203"/>
                </a:cxn>
                <a:cxn ang="0">
                  <a:pos x="15" y="202"/>
                </a:cxn>
                <a:cxn ang="0">
                  <a:pos x="24" y="200"/>
                </a:cxn>
                <a:cxn ang="0">
                  <a:pos x="35" y="197"/>
                </a:cxn>
                <a:cxn ang="0">
                  <a:pos x="47" y="192"/>
                </a:cxn>
                <a:cxn ang="0">
                  <a:pos x="59" y="185"/>
                </a:cxn>
                <a:cxn ang="0">
                  <a:pos x="72" y="177"/>
                </a:cxn>
                <a:cxn ang="0">
                  <a:pos x="72" y="6"/>
                </a:cxn>
              </a:cxnLst>
              <a:rect l="0" t="0" r="r" b="b"/>
              <a:pathLst>
                <a:path w="72" h="204">
                  <a:moveTo>
                    <a:pt x="72" y="6"/>
                  </a:moveTo>
                  <a:lnTo>
                    <a:pt x="69" y="5"/>
                  </a:lnTo>
                  <a:lnTo>
                    <a:pt x="65" y="4"/>
                  </a:lnTo>
                  <a:lnTo>
                    <a:pt x="58" y="2"/>
                  </a:lnTo>
                  <a:lnTo>
                    <a:pt x="49" y="0"/>
                  </a:lnTo>
                  <a:lnTo>
                    <a:pt x="39" y="0"/>
                  </a:lnTo>
                  <a:lnTo>
                    <a:pt x="27" y="1"/>
                  </a:lnTo>
                  <a:lnTo>
                    <a:pt x="13" y="6"/>
                  </a:lnTo>
                  <a:lnTo>
                    <a:pt x="0" y="13"/>
                  </a:lnTo>
                  <a:lnTo>
                    <a:pt x="0" y="204"/>
                  </a:lnTo>
                  <a:lnTo>
                    <a:pt x="2" y="204"/>
                  </a:lnTo>
                  <a:lnTo>
                    <a:pt x="6" y="203"/>
                  </a:lnTo>
                  <a:lnTo>
                    <a:pt x="15" y="202"/>
                  </a:lnTo>
                  <a:lnTo>
                    <a:pt x="24" y="200"/>
                  </a:lnTo>
                  <a:lnTo>
                    <a:pt x="35" y="197"/>
                  </a:lnTo>
                  <a:lnTo>
                    <a:pt x="47" y="192"/>
                  </a:lnTo>
                  <a:lnTo>
                    <a:pt x="59" y="185"/>
                  </a:lnTo>
                  <a:lnTo>
                    <a:pt x="72" y="177"/>
                  </a:lnTo>
                  <a:lnTo>
                    <a:pt x="72" y="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61" name="Freeform 441"/>
            <p:cNvSpPr>
              <a:spLocks/>
            </p:cNvSpPr>
            <p:nvPr/>
          </p:nvSpPr>
          <p:spPr bwMode="auto">
            <a:xfrm>
              <a:off x="4025" y="3357"/>
              <a:ext cx="12" cy="11"/>
            </a:xfrm>
            <a:custGeom>
              <a:avLst/>
              <a:gdLst/>
              <a:ahLst/>
              <a:cxnLst>
                <a:cxn ang="0">
                  <a:pos x="52" y="104"/>
                </a:cxn>
                <a:cxn ang="0">
                  <a:pos x="62" y="103"/>
                </a:cxn>
                <a:cxn ang="0">
                  <a:pos x="73" y="100"/>
                </a:cxn>
                <a:cxn ang="0">
                  <a:pos x="81" y="95"/>
                </a:cxn>
                <a:cxn ang="0">
                  <a:pos x="89" y="89"/>
                </a:cxn>
                <a:cxn ang="0">
                  <a:pos x="95" y="81"/>
                </a:cxn>
                <a:cxn ang="0">
                  <a:pos x="100" y="72"/>
                </a:cxn>
                <a:cxn ang="0">
                  <a:pos x="103" y="62"/>
                </a:cxn>
                <a:cxn ang="0">
                  <a:pos x="104" y="52"/>
                </a:cxn>
                <a:cxn ang="0">
                  <a:pos x="103" y="41"/>
                </a:cxn>
                <a:cxn ang="0">
                  <a:pos x="100" y="31"/>
                </a:cxn>
                <a:cxn ang="0">
                  <a:pos x="95" y="22"/>
                </a:cxn>
                <a:cxn ang="0">
                  <a:pos x="89" y="15"/>
                </a:cxn>
                <a:cxn ang="0">
                  <a:pos x="81" y="8"/>
                </a:cxn>
                <a:cxn ang="0">
                  <a:pos x="73" y="4"/>
                </a:cxn>
                <a:cxn ang="0">
                  <a:pos x="62" y="1"/>
                </a:cxn>
                <a:cxn ang="0">
                  <a:pos x="52" y="0"/>
                </a:cxn>
                <a:cxn ang="0">
                  <a:pos x="42" y="1"/>
                </a:cxn>
                <a:cxn ang="0">
                  <a:pos x="32" y="4"/>
                </a:cxn>
                <a:cxn ang="0">
                  <a:pos x="24" y="8"/>
                </a:cxn>
                <a:cxn ang="0">
                  <a:pos x="16" y="15"/>
                </a:cxn>
                <a:cxn ang="0">
                  <a:pos x="9" y="22"/>
                </a:cxn>
                <a:cxn ang="0">
                  <a:pos x="4" y="31"/>
                </a:cxn>
                <a:cxn ang="0">
                  <a:pos x="1" y="41"/>
                </a:cxn>
                <a:cxn ang="0">
                  <a:pos x="0" y="52"/>
                </a:cxn>
                <a:cxn ang="0">
                  <a:pos x="1" y="62"/>
                </a:cxn>
                <a:cxn ang="0">
                  <a:pos x="4" y="72"/>
                </a:cxn>
                <a:cxn ang="0">
                  <a:pos x="9" y="81"/>
                </a:cxn>
                <a:cxn ang="0">
                  <a:pos x="16" y="89"/>
                </a:cxn>
                <a:cxn ang="0">
                  <a:pos x="24" y="95"/>
                </a:cxn>
                <a:cxn ang="0">
                  <a:pos x="32" y="100"/>
                </a:cxn>
                <a:cxn ang="0">
                  <a:pos x="42" y="103"/>
                </a:cxn>
                <a:cxn ang="0">
                  <a:pos x="52" y="104"/>
                </a:cxn>
              </a:cxnLst>
              <a:rect l="0" t="0" r="r" b="b"/>
              <a:pathLst>
                <a:path w="104" h="104">
                  <a:moveTo>
                    <a:pt x="52" y="104"/>
                  </a:moveTo>
                  <a:lnTo>
                    <a:pt x="62" y="103"/>
                  </a:lnTo>
                  <a:lnTo>
                    <a:pt x="73" y="100"/>
                  </a:lnTo>
                  <a:lnTo>
                    <a:pt x="81" y="95"/>
                  </a:lnTo>
                  <a:lnTo>
                    <a:pt x="89" y="89"/>
                  </a:lnTo>
                  <a:lnTo>
                    <a:pt x="95" y="81"/>
                  </a:lnTo>
                  <a:lnTo>
                    <a:pt x="100" y="72"/>
                  </a:lnTo>
                  <a:lnTo>
                    <a:pt x="103" y="62"/>
                  </a:lnTo>
                  <a:lnTo>
                    <a:pt x="104" y="52"/>
                  </a:lnTo>
                  <a:lnTo>
                    <a:pt x="103" y="41"/>
                  </a:lnTo>
                  <a:lnTo>
                    <a:pt x="100" y="31"/>
                  </a:lnTo>
                  <a:lnTo>
                    <a:pt x="95" y="22"/>
                  </a:lnTo>
                  <a:lnTo>
                    <a:pt x="89" y="15"/>
                  </a:lnTo>
                  <a:lnTo>
                    <a:pt x="81" y="8"/>
                  </a:lnTo>
                  <a:lnTo>
                    <a:pt x="73" y="4"/>
                  </a:lnTo>
                  <a:lnTo>
                    <a:pt x="62" y="1"/>
                  </a:lnTo>
                  <a:lnTo>
                    <a:pt x="52" y="0"/>
                  </a:lnTo>
                  <a:lnTo>
                    <a:pt x="42" y="1"/>
                  </a:lnTo>
                  <a:lnTo>
                    <a:pt x="32" y="4"/>
                  </a:lnTo>
                  <a:lnTo>
                    <a:pt x="24" y="8"/>
                  </a:lnTo>
                  <a:lnTo>
                    <a:pt x="16" y="15"/>
                  </a:lnTo>
                  <a:lnTo>
                    <a:pt x="9" y="22"/>
                  </a:lnTo>
                  <a:lnTo>
                    <a:pt x="4" y="31"/>
                  </a:lnTo>
                  <a:lnTo>
                    <a:pt x="1" y="41"/>
                  </a:lnTo>
                  <a:lnTo>
                    <a:pt x="0" y="52"/>
                  </a:lnTo>
                  <a:lnTo>
                    <a:pt x="1" y="62"/>
                  </a:lnTo>
                  <a:lnTo>
                    <a:pt x="4" y="72"/>
                  </a:lnTo>
                  <a:lnTo>
                    <a:pt x="9" y="81"/>
                  </a:lnTo>
                  <a:lnTo>
                    <a:pt x="16" y="89"/>
                  </a:lnTo>
                  <a:lnTo>
                    <a:pt x="24" y="95"/>
                  </a:lnTo>
                  <a:lnTo>
                    <a:pt x="32" y="100"/>
                  </a:lnTo>
                  <a:lnTo>
                    <a:pt x="42" y="103"/>
                  </a:lnTo>
                  <a:lnTo>
                    <a:pt x="52" y="10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62" name="Freeform 442"/>
            <p:cNvSpPr>
              <a:spLocks/>
            </p:cNvSpPr>
            <p:nvPr/>
          </p:nvSpPr>
          <p:spPr bwMode="auto">
            <a:xfrm>
              <a:off x="3990" y="3357"/>
              <a:ext cx="6" cy="6"/>
            </a:xfrm>
            <a:custGeom>
              <a:avLst/>
              <a:gdLst/>
              <a:ahLst/>
              <a:cxnLst>
                <a:cxn ang="0">
                  <a:pos x="25" y="52"/>
                </a:cxn>
                <a:cxn ang="0">
                  <a:pos x="35" y="50"/>
                </a:cxn>
                <a:cxn ang="0">
                  <a:pos x="44" y="44"/>
                </a:cxn>
                <a:cxn ang="0">
                  <a:pos x="50" y="36"/>
                </a:cxn>
                <a:cxn ang="0">
                  <a:pos x="52" y="25"/>
                </a:cxn>
                <a:cxn ang="0">
                  <a:pos x="50" y="15"/>
                </a:cxn>
                <a:cxn ang="0">
                  <a:pos x="44" y="7"/>
                </a:cxn>
                <a:cxn ang="0">
                  <a:pos x="35" y="2"/>
                </a:cxn>
                <a:cxn ang="0">
                  <a:pos x="25" y="0"/>
                </a:cxn>
                <a:cxn ang="0">
                  <a:pos x="15" y="2"/>
                </a:cxn>
                <a:cxn ang="0">
                  <a:pos x="7" y="7"/>
                </a:cxn>
                <a:cxn ang="0">
                  <a:pos x="2" y="15"/>
                </a:cxn>
                <a:cxn ang="0">
                  <a:pos x="0" y="25"/>
                </a:cxn>
                <a:cxn ang="0">
                  <a:pos x="2" y="36"/>
                </a:cxn>
                <a:cxn ang="0">
                  <a:pos x="7" y="44"/>
                </a:cxn>
                <a:cxn ang="0">
                  <a:pos x="15" y="50"/>
                </a:cxn>
                <a:cxn ang="0">
                  <a:pos x="25" y="52"/>
                </a:cxn>
              </a:cxnLst>
              <a:rect l="0" t="0" r="r" b="b"/>
              <a:pathLst>
                <a:path w="52" h="52">
                  <a:moveTo>
                    <a:pt x="25" y="52"/>
                  </a:moveTo>
                  <a:lnTo>
                    <a:pt x="35" y="50"/>
                  </a:lnTo>
                  <a:lnTo>
                    <a:pt x="44" y="44"/>
                  </a:lnTo>
                  <a:lnTo>
                    <a:pt x="50" y="36"/>
                  </a:lnTo>
                  <a:lnTo>
                    <a:pt x="52" y="25"/>
                  </a:lnTo>
                  <a:lnTo>
                    <a:pt x="50" y="15"/>
                  </a:lnTo>
                  <a:lnTo>
                    <a:pt x="44" y="7"/>
                  </a:lnTo>
                  <a:lnTo>
                    <a:pt x="35" y="2"/>
                  </a:lnTo>
                  <a:lnTo>
                    <a:pt x="25" y="0"/>
                  </a:lnTo>
                  <a:lnTo>
                    <a:pt x="15" y="2"/>
                  </a:lnTo>
                  <a:lnTo>
                    <a:pt x="7" y="7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6"/>
                  </a:lnTo>
                  <a:lnTo>
                    <a:pt x="7" y="44"/>
                  </a:lnTo>
                  <a:lnTo>
                    <a:pt x="15" y="50"/>
                  </a:lnTo>
                  <a:lnTo>
                    <a:pt x="25" y="5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63" name="Freeform 443"/>
            <p:cNvSpPr>
              <a:spLocks/>
            </p:cNvSpPr>
            <p:nvPr/>
          </p:nvSpPr>
          <p:spPr bwMode="auto">
            <a:xfrm>
              <a:off x="4000" y="3357"/>
              <a:ext cx="5" cy="6"/>
            </a:xfrm>
            <a:custGeom>
              <a:avLst/>
              <a:gdLst/>
              <a:ahLst/>
              <a:cxnLst>
                <a:cxn ang="0">
                  <a:pos x="27" y="52"/>
                </a:cxn>
                <a:cxn ang="0">
                  <a:pos x="37" y="50"/>
                </a:cxn>
                <a:cxn ang="0">
                  <a:pos x="45" y="45"/>
                </a:cxn>
                <a:cxn ang="0">
                  <a:pos x="50" y="37"/>
                </a:cxn>
                <a:cxn ang="0">
                  <a:pos x="52" y="26"/>
                </a:cxn>
                <a:cxn ang="0">
                  <a:pos x="50" y="16"/>
                </a:cxn>
                <a:cxn ang="0">
                  <a:pos x="45" y="8"/>
                </a:cxn>
                <a:cxn ang="0">
                  <a:pos x="37" y="2"/>
                </a:cxn>
                <a:cxn ang="0">
                  <a:pos x="27" y="0"/>
                </a:cxn>
                <a:cxn ang="0">
                  <a:pos x="17" y="2"/>
                </a:cxn>
                <a:cxn ang="0">
                  <a:pos x="8" y="8"/>
                </a:cxn>
                <a:cxn ang="0">
                  <a:pos x="2" y="16"/>
                </a:cxn>
                <a:cxn ang="0">
                  <a:pos x="0" y="26"/>
                </a:cxn>
                <a:cxn ang="0">
                  <a:pos x="2" y="37"/>
                </a:cxn>
                <a:cxn ang="0">
                  <a:pos x="8" y="45"/>
                </a:cxn>
                <a:cxn ang="0">
                  <a:pos x="17" y="50"/>
                </a:cxn>
                <a:cxn ang="0">
                  <a:pos x="27" y="52"/>
                </a:cxn>
              </a:cxnLst>
              <a:rect l="0" t="0" r="r" b="b"/>
              <a:pathLst>
                <a:path w="52" h="52">
                  <a:moveTo>
                    <a:pt x="27" y="52"/>
                  </a:moveTo>
                  <a:lnTo>
                    <a:pt x="37" y="50"/>
                  </a:lnTo>
                  <a:lnTo>
                    <a:pt x="45" y="45"/>
                  </a:lnTo>
                  <a:lnTo>
                    <a:pt x="50" y="37"/>
                  </a:lnTo>
                  <a:lnTo>
                    <a:pt x="52" y="26"/>
                  </a:lnTo>
                  <a:lnTo>
                    <a:pt x="50" y="16"/>
                  </a:lnTo>
                  <a:lnTo>
                    <a:pt x="45" y="8"/>
                  </a:lnTo>
                  <a:lnTo>
                    <a:pt x="37" y="2"/>
                  </a:lnTo>
                  <a:lnTo>
                    <a:pt x="27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2" y="37"/>
                  </a:lnTo>
                  <a:lnTo>
                    <a:pt x="8" y="45"/>
                  </a:lnTo>
                  <a:lnTo>
                    <a:pt x="17" y="50"/>
                  </a:lnTo>
                  <a:lnTo>
                    <a:pt x="27" y="5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64" name="Freeform 444"/>
            <p:cNvSpPr>
              <a:spLocks/>
            </p:cNvSpPr>
            <p:nvPr/>
          </p:nvSpPr>
          <p:spPr bwMode="auto">
            <a:xfrm>
              <a:off x="3961" y="3278"/>
              <a:ext cx="16" cy="79"/>
            </a:xfrm>
            <a:custGeom>
              <a:avLst/>
              <a:gdLst/>
              <a:ahLst/>
              <a:cxnLst>
                <a:cxn ang="0">
                  <a:pos x="46" y="14"/>
                </a:cxn>
                <a:cxn ang="0">
                  <a:pos x="42" y="29"/>
                </a:cxn>
                <a:cxn ang="0">
                  <a:pos x="32" y="68"/>
                </a:cxn>
                <a:cxn ang="0">
                  <a:pos x="18" y="132"/>
                </a:cxn>
                <a:cxn ang="0">
                  <a:pos x="7" y="217"/>
                </a:cxn>
                <a:cxn ang="0">
                  <a:pos x="0" y="319"/>
                </a:cxn>
                <a:cxn ang="0">
                  <a:pos x="1" y="438"/>
                </a:cxn>
                <a:cxn ang="0">
                  <a:pos x="13" y="570"/>
                </a:cxn>
                <a:cxn ang="0">
                  <a:pos x="41" y="712"/>
                </a:cxn>
                <a:cxn ang="0">
                  <a:pos x="143" y="707"/>
                </a:cxn>
                <a:cxn ang="0">
                  <a:pos x="139" y="685"/>
                </a:cxn>
                <a:cxn ang="0">
                  <a:pos x="128" y="628"/>
                </a:cxn>
                <a:cxn ang="0">
                  <a:pos x="116" y="543"/>
                </a:cxn>
                <a:cxn ang="0">
                  <a:pos x="105" y="439"/>
                </a:cxn>
                <a:cxn ang="0">
                  <a:pos x="99" y="324"/>
                </a:cxn>
                <a:cxn ang="0">
                  <a:pos x="102" y="209"/>
                </a:cxn>
                <a:cxn ang="0">
                  <a:pos x="117" y="100"/>
                </a:cxn>
                <a:cxn ang="0">
                  <a:pos x="148" y="8"/>
                </a:cxn>
                <a:cxn ang="0">
                  <a:pos x="148" y="7"/>
                </a:cxn>
                <a:cxn ang="0">
                  <a:pos x="148" y="5"/>
                </a:cxn>
                <a:cxn ang="0">
                  <a:pos x="146" y="3"/>
                </a:cxn>
                <a:cxn ang="0">
                  <a:pos x="140" y="0"/>
                </a:cxn>
                <a:cxn ang="0">
                  <a:pos x="127" y="0"/>
                </a:cxn>
                <a:cxn ang="0">
                  <a:pos x="109" y="1"/>
                </a:cxn>
                <a:cxn ang="0">
                  <a:pos x="83" y="6"/>
                </a:cxn>
                <a:cxn ang="0">
                  <a:pos x="46" y="14"/>
                </a:cxn>
              </a:cxnLst>
              <a:rect l="0" t="0" r="r" b="b"/>
              <a:pathLst>
                <a:path w="148" h="712">
                  <a:moveTo>
                    <a:pt x="46" y="14"/>
                  </a:moveTo>
                  <a:lnTo>
                    <a:pt x="42" y="29"/>
                  </a:lnTo>
                  <a:lnTo>
                    <a:pt x="32" y="68"/>
                  </a:lnTo>
                  <a:lnTo>
                    <a:pt x="18" y="132"/>
                  </a:lnTo>
                  <a:lnTo>
                    <a:pt x="7" y="217"/>
                  </a:lnTo>
                  <a:lnTo>
                    <a:pt x="0" y="319"/>
                  </a:lnTo>
                  <a:lnTo>
                    <a:pt x="1" y="438"/>
                  </a:lnTo>
                  <a:lnTo>
                    <a:pt x="13" y="570"/>
                  </a:lnTo>
                  <a:lnTo>
                    <a:pt x="41" y="712"/>
                  </a:lnTo>
                  <a:lnTo>
                    <a:pt x="143" y="707"/>
                  </a:lnTo>
                  <a:lnTo>
                    <a:pt x="139" y="685"/>
                  </a:lnTo>
                  <a:lnTo>
                    <a:pt x="128" y="628"/>
                  </a:lnTo>
                  <a:lnTo>
                    <a:pt x="116" y="543"/>
                  </a:lnTo>
                  <a:lnTo>
                    <a:pt x="105" y="439"/>
                  </a:lnTo>
                  <a:lnTo>
                    <a:pt x="99" y="324"/>
                  </a:lnTo>
                  <a:lnTo>
                    <a:pt x="102" y="209"/>
                  </a:lnTo>
                  <a:lnTo>
                    <a:pt x="117" y="100"/>
                  </a:lnTo>
                  <a:lnTo>
                    <a:pt x="148" y="8"/>
                  </a:lnTo>
                  <a:lnTo>
                    <a:pt x="148" y="7"/>
                  </a:lnTo>
                  <a:lnTo>
                    <a:pt x="148" y="5"/>
                  </a:lnTo>
                  <a:lnTo>
                    <a:pt x="146" y="3"/>
                  </a:lnTo>
                  <a:lnTo>
                    <a:pt x="140" y="0"/>
                  </a:lnTo>
                  <a:lnTo>
                    <a:pt x="127" y="0"/>
                  </a:lnTo>
                  <a:lnTo>
                    <a:pt x="109" y="1"/>
                  </a:lnTo>
                  <a:lnTo>
                    <a:pt x="83" y="6"/>
                  </a:lnTo>
                  <a:lnTo>
                    <a:pt x="46" y="1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65" name="Freeform 445"/>
            <p:cNvSpPr>
              <a:spLocks/>
            </p:cNvSpPr>
            <p:nvPr/>
          </p:nvSpPr>
          <p:spPr bwMode="auto">
            <a:xfrm>
              <a:off x="4045" y="3268"/>
              <a:ext cx="23" cy="88"/>
            </a:xfrm>
            <a:custGeom>
              <a:avLst/>
              <a:gdLst/>
              <a:ahLst/>
              <a:cxnLst>
                <a:cxn ang="0">
                  <a:pos x="201" y="5"/>
                </a:cxn>
                <a:cxn ang="0">
                  <a:pos x="196" y="10"/>
                </a:cxn>
                <a:cxn ang="0">
                  <a:pos x="183" y="31"/>
                </a:cxn>
                <a:cxn ang="0">
                  <a:pos x="165" y="73"/>
                </a:cxn>
                <a:cxn ang="0">
                  <a:pos x="148" y="140"/>
                </a:cxn>
                <a:cxn ang="0">
                  <a:pos x="134" y="240"/>
                </a:cxn>
                <a:cxn ang="0">
                  <a:pos x="127" y="379"/>
                </a:cxn>
                <a:cxn ang="0">
                  <a:pos x="131" y="561"/>
                </a:cxn>
                <a:cxn ang="0">
                  <a:pos x="150" y="795"/>
                </a:cxn>
                <a:cxn ang="0">
                  <a:pos x="37" y="795"/>
                </a:cxn>
                <a:cxn ang="0">
                  <a:pos x="33" y="771"/>
                </a:cxn>
                <a:cxn ang="0">
                  <a:pos x="24" y="707"/>
                </a:cxn>
                <a:cxn ang="0">
                  <a:pos x="13" y="611"/>
                </a:cxn>
                <a:cxn ang="0">
                  <a:pos x="3" y="493"/>
                </a:cxn>
                <a:cxn ang="0">
                  <a:pos x="0" y="363"/>
                </a:cxn>
                <a:cxn ang="0">
                  <a:pos x="7" y="231"/>
                </a:cxn>
                <a:cxn ang="0">
                  <a:pos x="28" y="107"/>
                </a:cxn>
                <a:cxn ang="0">
                  <a:pos x="66" y="0"/>
                </a:cxn>
                <a:cxn ang="0">
                  <a:pos x="201" y="5"/>
                </a:cxn>
              </a:cxnLst>
              <a:rect l="0" t="0" r="r" b="b"/>
              <a:pathLst>
                <a:path w="201" h="795">
                  <a:moveTo>
                    <a:pt x="201" y="5"/>
                  </a:moveTo>
                  <a:lnTo>
                    <a:pt x="196" y="10"/>
                  </a:lnTo>
                  <a:lnTo>
                    <a:pt x="183" y="31"/>
                  </a:lnTo>
                  <a:lnTo>
                    <a:pt x="165" y="73"/>
                  </a:lnTo>
                  <a:lnTo>
                    <a:pt x="148" y="140"/>
                  </a:lnTo>
                  <a:lnTo>
                    <a:pt x="134" y="240"/>
                  </a:lnTo>
                  <a:lnTo>
                    <a:pt x="127" y="379"/>
                  </a:lnTo>
                  <a:lnTo>
                    <a:pt x="131" y="561"/>
                  </a:lnTo>
                  <a:lnTo>
                    <a:pt x="150" y="795"/>
                  </a:lnTo>
                  <a:lnTo>
                    <a:pt x="37" y="795"/>
                  </a:lnTo>
                  <a:lnTo>
                    <a:pt x="33" y="771"/>
                  </a:lnTo>
                  <a:lnTo>
                    <a:pt x="24" y="707"/>
                  </a:lnTo>
                  <a:lnTo>
                    <a:pt x="13" y="611"/>
                  </a:lnTo>
                  <a:lnTo>
                    <a:pt x="3" y="493"/>
                  </a:lnTo>
                  <a:lnTo>
                    <a:pt x="0" y="363"/>
                  </a:lnTo>
                  <a:lnTo>
                    <a:pt x="7" y="231"/>
                  </a:lnTo>
                  <a:lnTo>
                    <a:pt x="28" y="107"/>
                  </a:lnTo>
                  <a:lnTo>
                    <a:pt x="66" y="0"/>
                  </a:lnTo>
                  <a:lnTo>
                    <a:pt x="201" y="5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66" name="Freeform 446"/>
            <p:cNvSpPr>
              <a:spLocks/>
            </p:cNvSpPr>
            <p:nvPr/>
          </p:nvSpPr>
          <p:spPr bwMode="auto">
            <a:xfrm>
              <a:off x="3961" y="3282"/>
              <a:ext cx="15" cy="69"/>
            </a:xfrm>
            <a:custGeom>
              <a:avLst/>
              <a:gdLst/>
              <a:ahLst/>
              <a:cxnLst>
                <a:cxn ang="0">
                  <a:pos x="41" y="12"/>
                </a:cxn>
                <a:cxn ang="0">
                  <a:pos x="37" y="24"/>
                </a:cxn>
                <a:cxn ang="0">
                  <a:pos x="29" y="59"/>
                </a:cxn>
                <a:cxn ang="0">
                  <a:pos x="18" y="115"/>
                </a:cxn>
                <a:cxn ang="0">
                  <a:pos x="6" y="189"/>
                </a:cxn>
                <a:cxn ang="0">
                  <a:pos x="0" y="279"/>
                </a:cxn>
                <a:cxn ang="0">
                  <a:pos x="1" y="382"/>
                </a:cxn>
                <a:cxn ang="0">
                  <a:pos x="11" y="497"/>
                </a:cxn>
                <a:cxn ang="0">
                  <a:pos x="36" y="622"/>
                </a:cxn>
                <a:cxn ang="0">
                  <a:pos x="124" y="617"/>
                </a:cxn>
                <a:cxn ang="0">
                  <a:pos x="120" y="598"/>
                </a:cxn>
                <a:cxn ang="0">
                  <a:pos x="112" y="548"/>
                </a:cxn>
                <a:cxn ang="0">
                  <a:pos x="101" y="473"/>
                </a:cxn>
                <a:cxn ang="0">
                  <a:pos x="92" y="382"/>
                </a:cxn>
                <a:cxn ang="0">
                  <a:pos x="87" y="282"/>
                </a:cxn>
                <a:cxn ang="0">
                  <a:pos x="89" y="182"/>
                </a:cxn>
                <a:cxn ang="0">
                  <a:pos x="102" y="87"/>
                </a:cxn>
                <a:cxn ang="0">
                  <a:pos x="129" y="7"/>
                </a:cxn>
                <a:cxn ang="0">
                  <a:pos x="129" y="6"/>
                </a:cxn>
                <a:cxn ang="0">
                  <a:pos x="129" y="4"/>
                </a:cxn>
                <a:cxn ang="0">
                  <a:pos x="127" y="2"/>
                </a:cxn>
                <a:cxn ang="0">
                  <a:pos x="122" y="0"/>
                </a:cxn>
                <a:cxn ang="0">
                  <a:pos x="112" y="0"/>
                </a:cxn>
                <a:cxn ang="0">
                  <a:pos x="96" y="1"/>
                </a:cxn>
                <a:cxn ang="0">
                  <a:pos x="72" y="5"/>
                </a:cxn>
                <a:cxn ang="0">
                  <a:pos x="41" y="12"/>
                </a:cxn>
              </a:cxnLst>
              <a:rect l="0" t="0" r="r" b="b"/>
              <a:pathLst>
                <a:path w="129" h="622">
                  <a:moveTo>
                    <a:pt x="41" y="12"/>
                  </a:moveTo>
                  <a:lnTo>
                    <a:pt x="37" y="24"/>
                  </a:lnTo>
                  <a:lnTo>
                    <a:pt x="29" y="59"/>
                  </a:lnTo>
                  <a:lnTo>
                    <a:pt x="18" y="115"/>
                  </a:lnTo>
                  <a:lnTo>
                    <a:pt x="6" y="189"/>
                  </a:lnTo>
                  <a:lnTo>
                    <a:pt x="0" y="279"/>
                  </a:lnTo>
                  <a:lnTo>
                    <a:pt x="1" y="382"/>
                  </a:lnTo>
                  <a:lnTo>
                    <a:pt x="11" y="497"/>
                  </a:lnTo>
                  <a:lnTo>
                    <a:pt x="36" y="622"/>
                  </a:lnTo>
                  <a:lnTo>
                    <a:pt x="124" y="617"/>
                  </a:lnTo>
                  <a:lnTo>
                    <a:pt x="120" y="598"/>
                  </a:lnTo>
                  <a:lnTo>
                    <a:pt x="112" y="548"/>
                  </a:lnTo>
                  <a:lnTo>
                    <a:pt x="101" y="473"/>
                  </a:lnTo>
                  <a:lnTo>
                    <a:pt x="92" y="382"/>
                  </a:lnTo>
                  <a:lnTo>
                    <a:pt x="87" y="282"/>
                  </a:lnTo>
                  <a:lnTo>
                    <a:pt x="89" y="182"/>
                  </a:lnTo>
                  <a:lnTo>
                    <a:pt x="102" y="87"/>
                  </a:lnTo>
                  <a:lnTo>
                    <a:pt x="129" y="7"/>
                  </a:lnTo>
                  <a:lnTo>
                    <a:pt x="129" y="6"/>
                  </a:lnTo>
                  <a:lnTo>
                    <a:pt x="129" y="4"/>
                  </a:lnTo>
                  <a:lnTo>
                    <a:pt x="127" y="2"/>
                  </a:lnTo>
                  <a:lnTo>
                    <a:pt x="122" y="0"/>
                  </a:lnTo>
                  <a:lnTo>
                    <a:pt x="112" y="0"/>
                  </a:lnTo>
                  <a:lnTo>
                    <a:pt x="96" y="1"/>
                  </a:lnTo>
                  <a:lnTo>
                    <a:pt x="72" y="5"/>
                  </a:lnTo>
                  <a:lnTo>
                    <a:pt x="41" y="1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67" name="Freeform 447"/>
            <p:cNvSpPr>
              <a:spLocks/>
            </p:cNvSpPr>
            <p:nvPr/>
          </p:nvSpPr>
          <p:spPr bwMode="auto">
            <a:xfrm>
              <a:off x="3962" y="3287"/>
              <a:ext cx="12" cy="59"/>
            </a:xfrm>
            <a:custGeom>
              <a:avLst/>
              <a:gdLst/>
              <a:ahLst/>
              <a:cxnLst>
                <a:cxn ang="0">
                  <a:pos x="35" y="10"/>
                </a:cxn>
                <a:cxn ang="0">
                  <a:pos x="32" y="20"/>
                </a:cxn>
                <a:cxn ang="0">
                  <a:pos x="24" y="50"/>
                </a:cxn>
                <a:cxn ang="0">
                  <a:pos x="15" y="98"/>
                </a:cxn>
                <a:cxn ang="0">
                  <a:pos x="5" y="160"/>
                </a:cxn>
                <a:cxn ang="0">
                  <a:pos x="0" y="237"/>
                </a:cxn>
                <a:cxn ang="0">
                  <a:pos x="1" y="326"/>
                </a:cxn>
                <a:cxn ang="0">
                  <a:pos x="10" y="424"/>
                </a:cxn>
                <a:cxn ang="0">
                  <a:pos x="31" y="531"/>
                </a:cxn>
                <a:cxn ang="0">
                  <a:pos x="106" y="525"/>
                </a:cxn>
                <a:cxn ang="0">
                  <a:pos x="103" y="510"/>
                </a:cxn>
                <a:cxn ang="0">
                  <a:pos x="96" y="467"/>
                </a:cxn>
                <a:cxn ang="0">
                  <a:pos x="87" y="404"/>
                </a:cxn>
                <a:cxn ang="0">
                  <a:pos x="79" y="326"/>
                </a:cxn>
                <a:cxn ang="0">
                  <a:pos x="74" y="241"/>
                </a:cxn>
                <a:cxn ang="0">
                  <a:pos x="76" y="155"/>
                </a:cxn>
                <a:cxn ang="0">
                  <a:pos x="87" y="74"/>
                </a:cxn>
                <a:cxn ang="0">
                  <a:pos x="110" y="6"/>
                </a:cxn>
                <a:cxn ang="0">
                  <a:pos x="110" y="5"/>
                </a:cxn>
                <a:cxn ang="0">
                  <a:pos x="110" y="4"/>
                </a:cxn>
                <a:cxn ang="0">
                  <a:pos x="108" y="2"/>
                </a:cxn>
                <a:cxn ang="0">
                  <a:pos x="104" y="0"/>
                </a:cxn>
                <a:cxn ang="0">
                  <a:pos x="95" y="0"/>
                </a:cxn>
                <a:cxn ang="0">
                  <a:pos x="82" y="1"/>
                </a:cxn>
                <a:cxn ang="0">
                  <a:pos x="62" y="4"/>
                </a:cxn>
                <a:cxn ang="0">
                  <a:pos x="35" y="10"/>
                </a:cxn>
              </a:cxnLst>
              <a:rect l="0" t="0" r="r" b="b"/>
              <a:pathLst>
                <a:path w="110" h="531">
                  <a:moveTo>
                    <a:pt x="35" y="10"/>
                  </a:moveTo>
                  <a:lnTo>
                    <a:pt x="32" y="20"/>
                  </a:lnTo>
                  <a:lnTo>
                    <a:pt x="24" y="50"/>
                  </a:lnTo>
                  <a:lnTo>
                    <a:pt x="15" y="98"/>
                  </a:lnTo>
                  <a:lnTo>
                    <a:pt x="5" y="160"/>
                  </a:lnTo>
                  <a:lnTo>
                    <a:pt x="0" y="237"/>
                  </a:lnTo>
                  <a:lnTo>
                    <a:pt x="1" y="326"/>
                  </a:lnTo>
                  <a:lnTo>
                    <a:pt x="10" y="424"/>
                  </a:lnTo>
                  <a:lnTo>
                    <a:pt x="31" y="531"/>
                  </a:lnTo>
                  <a:lnTo>
                    <a:pt x="106" y="525"/>
                  </a:lnTo>
                  <a:lnTo>
                    <a:pt x="103" y="510"/>
                  </a:lnTo>
                  <a:lnTo>
                    <a:pt x="96" y="467"/>
                  </a:lnTo>
                  <a:lnTo>
                    <a:pt x="87" y="404"/>
                  </a:lnTo>
                  <a:lnTo>
                    <a:pt x="79" y="326"/>
                  </a:lnTo>
                  <a:lnTo>
                    <a:pt x="74" y="241"/>
                  </a:lnTo>
                  <a:lnTo>
                    <a:pt x="76" y="155"/>
                  </a:lnTo>
                  <a:lnTo>
                    <a:pt x="87" y="74"/>
                  </a:lnTo>
                  <a:lnTo>
                    <a:pt x="110" y="6"/>
                  </a:lnTo>
                  <a:lnTo>
                    <a:pt x="110" y="5"/>
                  </a:lnTo>
                  <a:lnTo>
                    <a:pt x="110" y="4"/>
                  </a:lnTo>
                  <a:lnTo>
                    <a:pt x="108" y="2"/>
                  </a:lnTo>
                  <a:lnTo>
                    <a:pt x="104" y="0"/>
                  </a:lnTo>
                  <a:lnTo>
                    <a:pt x="95" y="0"/>
                  </a:lnTo>
                  <a:lnTo>
                    <a:pt x="82" y="1"/>
                  </a:lnTo>
                  <a:lnTo>
                    <a:pt x="62" y="4"/>
                  </a:lnTo>
                  <a:lnTo>
                    <a:pt x="35" y="1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68" name="Freeform 448"/>
            <p:cNvSpPr>
              <a:spLocks/>
            </p:cNvSpPr>
            <p:nvPr/>
          </p:nvSpPr>
          <p:spPr bwMode="auto">
            <a:xfrm>
              <a:off x="3963" y="3292"/>
              <a:ext cx="10" cy="48"/>
            </a:xfrm>
            <a:custGeom>
              <a:avLst/>
              <a:gdLst/>
              <a:ahLst/>
              <a:cxnLst>
                <a:cxn ang="0">
                  <a:pos x="29" y="8"/>
                </a:cxn>
                <a:cxn ang="0">
                  <a:pos x="26" y="16"/>
                </a:cxn>
                <a:cxn ang="0">
                  <a:pos x="20" y="42"/>
                </a:cxn>
                <a:cxn ang="0">
                  <a:pos x="12" y="81"/>
                </a:cxn>
                <a:cxn ang="0">
                  <a:pos x="4" y="133"/>
                </a:cxn>
                <a:cxn ang="0">
                  <a:pos x="0" y="196"/>
                </a:cxn>
                <a:cxn ang="0">
                  <a:pos x="0" y="270"/>
                </a:cxn>
                <a:cxn ang="0">
                  <a:pos x="9" y="351"/>
                </a:cxn>
                <a:cxn ang="0">
                  <a:pos x="25" y="438"/>
                </a:cxn>
                <a:cxn ang="0">
                  <a:pos x="88" y="435"/>
                </a:cxn>
                <a:cxn ang="0">
                  <a:pos x="85" y="422"/>
                </a:cxn>
                <a:cxn ang="0">
                  <a:pos x="79" y="386"/>
                </a:cxn>
                <a:cxn ang="0">
                  <a:pos x="72" y="334"/>
                </a:cxn>
                <a:cxn ang="0">
                  <a:pos x="65" y="270"/>
                </a:cxn>
                <a:cxn ang="0">
                  <a:pos x="61" y="199"/>
                </a:cxn>
                <a:cxn ang="0">
                  <a:pos x="63" y="129"/>
                </a:cxn>
                <a:cxn ang="0">
                  <a:pos x="73" y="61"/>
                </a:cxn>
                <a:cxn ang="0">
                  <a:pos x="92" y="5"/>
                </a:cxn>
                <a:cxn ang="0">
                  <a:pos x="92" y="4"/>
                </a:cxn>
                <a:cxn ang="0">
                  <a:pos x="92" y="3"/>
                </a:cxn>
                <a:cxn ang="0">
                  <a:pos x="90" y="1"/>
                </a:cxn>
                <a:cxn ang="0">
                  <a:pos x="87" y="0"/>
                </a:cxn>
                <a:cxn ang="0">
                  <a:pos x="80" y="0"/>
                </a:cxn>
                <a:cxn ang="0">
                  <a:pos x="68" y="0"/>
                </a:cxn>
                <a:cxn ang="0">
                  <a:pos x="51" y="3"/>
                </a:cxn>
                <a:cxn ang="0">
                  <a:pos x="29" y="8"/>
                </a:cxn>
              </a:cxnLst>
              <a:rect l="0" t="0" r="r" b="b"/>
              <a:pathLst>
                <a:path w="92" h="438">
                  <a:moveTo>
                    <a:pt x="29" y="8"/>
                  </a:moveTo>
                  <a:lnTo>
                    <a:pt x="26" y="16"/>
                  </a:lnTo>
                  <a:lnTo>
                    <a:pt x="20" y="42"/>
                  </a:lnTo>
                  <a:lnTo>
                    <a:pt x="12" y="81"/>
                  </a:lnTo>
                  <a:lnTo>
                    <a:pt x="4" y="133"/>
                  </a:lnTo>
                  <a:lnTo>
                    <a:pt x="0" y="196"/>
                  </a:lnTo>
                  <a:lnTo>
                    <a:pt x="0" y="270"/>
                  </a:lnTo>
                  <a:lnTo>
                    <a:pt x="9" y="351"/>
                  </a:lnTo>
                  <a:lnTo>
                    <a:pt x="25" y="438"/>
                  </a:lnTo>
                  <a:lnTo>
                    <a:pt x="88" y="435"/>
                  </a:lnTo>
                  <a:lnTo>
                    <a:pt x="85" y="422"/>
                  </a:lnTo>
                  <a:lnTo>
                    <a:pt x="79" y="386"/>
                  </a:lnTo>
                  <a:lnTo>
                    <a:pt x="72" y="334"/>
                  </a:lnTo>
                  <a:lnTo>
                    <a:pt x="65" y="270"/>
                  </a:lnTo>
                  <a:lnTo>
                    <a:pt x="61" y="199"/>
                  </a:lnTo>
                  <a:lnTo>
                    <a:pt x="63" y="129"/>
                  </a:lnTo>
                  <a:lnTo>
                    <a:pt x="73" y="61"/>
                  </a:lnTo>
                  <a:lnTo>
                    <a:pt x="92" y="5"/>
                  </a:lnTo>
                  <a:lnTo>
                    <a:pt x="92" y="4"/>
                  </a:lnTo>
                  <a:lnTo>
                    <a:pt x="92" y="3"/>
                  </a:lnTo>
                  <a:lnTo>
                    <a:pt x="90" y="1"/>
                  </a:lnTo>
                  <a:lnTo>
                    <a:pt x="87" y="0"/>
                  </a:lnTo>
                  <a:lnTo>
                    <a:pt x="80" y="0"/>
                  </a:lnTo>
                  <a:lnTo>
                    <a:pt x="68" y="0"/>
                  </a:lnTo>
                  <a:lnTo>
                    <a:pt x="51" y="3"/>
                  </a:lnTo>
                  <a:lnTo>
                    <a:pt x="29" y="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69" name="Freeform 449"/>
            <p:cNvSpPr>
              <a:spLocks/>
            </p:cNvSpPr>
            <p:nvPr/>
          </p:nvSpPr>
          <p:spPr bwMode="auto">
            <a:xfrm>
              <a:off x="3963" y="3296"/>
              <a:ext cx="8" cy="39"/>
            </a:xfrm>
            <a:custGeom>
              <a:avLst/>
              <a:gdLst/>
              <a:ahLst/>
              <a:cxnLst>
                <a:cxn ang="0">
                  <a:pos x="23" y="7"/>
                </a:cxn>
                <a:cxn ang="0">
                  <a:pos x="21" y="14"/>
                </a:cxn>
                <a:cxn ang="0">
                  <a:pos x="16" y="33"/>
                </a:cxn>
                <a:cxn ang="0">
                  <a:pos x="10" y="64"/>
                </a:cxn>
                <a:cxn ang="0">
                  <a:pos x="4" y="105"/>
                </a:cxn>
                <a:cxn ang="0">
                  <a:pos x="0" y="155"/>
                </a:cxn>
                <a:cxn ang="0">
                  <a:pos x="0" y="213"/>
                </a:cxn>
                <a:cxn ang="0">
                  <a:pos x="7" y="278"/>
                </a:cxn>
                <a:cxn ang="0">
                  <a:pos x="20" y="347"/>
                </a:cxn>
                <a:cxn ang="0">
                  <a:pos x="70" y="344"/>
                </a:cxn>
                <a:cxn ang="0">
                  <a:pos x="68" y="334"/>
                </a:cxn>
                <a:cxn ang="0">
                  <a:pos x="63" y="305"/>
                </a:cxn>
                <a:cxn ang="0">
                  <a:pos x="56" y="265"/>
                </a:cxn>
                <a:cxn ang="0">
                  <a:pos x="51" y="213"/>
                </a:cxn>
                <a:cxn ang="0">
                  <a:pos x="48" y="158"/>
                </a:cxn>
                <a:cxn ang="0">
                  <a:pos x="50" y="101"/>
                </a:cxn>
                <a:cxn ang="0">
                  <a:pos x="57" y="49"/>
                </a:cxn>
                <a:cxn ang="0">
                  <a:pos x="73" y="4"/>
                </a:cxn>
                <a:cxn ang="0">
                  <a:pos x="73" y="4"/>
                </a:cxn>
                <a:cxn ang="0">
                  <a:pos x="73" y="2"/>
                </a:cxn>
                <a:cxn ang="0">
                  <a:pos x="72" y="1"/>
                </a:cxn>
                <a:cxn ang="0">
                  <a:pos x="69" y="0"/>
                </a:cxn>
                <a:cxn ang="0">
                  <a:pos x="63" y="0"/>
                </a:cxn>
                <a:cxn ang="0">
                  <a:pos x="53" y="1"/>
                </a:cxn>
                <a:cxn ang="0">
                  <a:pos x="41" y="3"/>
                </a:cxn>
                <a:cxn ang="0">
                  <a:pos x="23" y="7"/>
                </a:cxn>
              </a:cxnLst>
              <a:rect l="0" t="0" r="r" b="b"/>
              <a:pathLst>
                <a:path w="73" h="347">
                  <a:moveTo>
                    <a:pt x="23" y="7"/>
                  </a:moveTo>
                  <a:lnTo>
                    <a:pt x="21" y="14"/>
                  </a:lnTo>
                  <a:lnTo>
                    <a:pt x="16" y="33"/>
                  </a:lnTo>
                  <a:lnTo>
                    <a:pt x="10" y="64"/>
                  </a:lnTo>
                  <a:lnTo>
                    <a:pt x="4" y="105"/>
                  </a:lnTo>
                  <a:lnTo>
                    <a:pt x="0" y="155"/>
                  </a:lnTo>
                  <a:lnTo>
                    <a:pt x="0" y="213"/>
                  </a:lnTo>
                  <a:lnTo>
                    <a:pt x="7" y="278"/>
                  </a:lnTo>
                  <a:lnTo>
                    <a:pt x="20" y="347"/>
                  </a:lnTo>
                  <a:lnTo>
                    <a:pt x="70" y="344"/>
                  </a:lnTo>
                  <a:lnTo>
                    <a:pt x="68" y="334"/>
                  </a:lnTo>
                  <a:lnTo>
                    <a:pt x="63" y="305"/>
                  </a:lnTo>
                  <a:lnTo>
                    <a:pt x="56" y="265"/>
                  </a:lnTo>
                  <a:lnTo>
                    <a:pt x="51" y="213"/>
                  </a:lnTo>
                  <a:lnTo>
                    <a:pt x="48" y="158"/>
                  </a:lnTo>
                  <a:lnTo>
                    <a:pt x="50" y="101"/>
                  </a:lnTo>
                  <a:lnTo>
                    <a:pt x="57" y="49"/>
                  </a:lnTo>
                  <a:lnTo>
                    <a:pt x="73" y="4"/>
                  </a:lnTo>
                  <a:lnTo>
                    <a:pt x="73" y="4"/>
                  </a:lnTo>
                  <a:lnTo>
                    <a:pt x="73" y="2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3" y="0"/>
                  </a:lnTo>
                  <a:lnTo>
                    <a:pt x="53" y="1"/>
                  </a:lnTo>
                  <a:lnTo>
                    <a:pt x="41" y="3"/>
                  </a:lnTo>
                  <a:lnTo>
                    <a:pt x="23" y="7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70" name="Freeform 450"/>
            <p:cNvSpPr>
              <a:spLocks/>
            </p:cNvSpPr>
            <p:nvPr/>
          </p:nvSpPr>
          <p:spPr bwMode="auto">
            <a:xfrm>
              <a:off x="3964" y="3301"/>
              <a:ext cx="6" cy="28"/>
            </a:xfrm>
            <a:custGeom>
              <a:avLst/>
              <a:gdLst/>
              <a:ahLst/>
              <a:cxnLst>
                <a:cxn ang="0">
                  <a:pos x="16" y="5"/>
                </a:cxn>
                <a:cxn ang="0">
                  <a:pos x="15" y="10"/>
                </a:cxn>
                <a:cxn ang="0">
                  <a:pos x="11" y="24"/>
                </a:cxn>
                <a:cxn ang="0">
                  <a:pos x="6" y="47"/>
                </a:cxn>
                <a:cxn ang="0">
                  <a:pos x="2" y="77"/>
                </a:cxn>
                <a:cxn ang="0">
                  <a:pos x="0" y="115"/>
                </a:cxn>
                <a:cxn ang="0">
                  <a:pos x="0" y="157"/>
                </a:cxn>
                <a:cxn ang="0">
                  <a:pos x="4" y="205"/>
                </a:cxn>
                <a:cxn ang="0">
                  <a:pos x="14" y="256"/>
                </a:cxn>
                <a:cxn ang="0">
                  <a:pos x="50" y="254"/>
                </a:cxn>
                <a:cxn ang="0">
                  <a:pos x="49" y="247"/>
                </a:cxn>
                <a:cxn ang="0">
                  <a:pos x="45" y="226"/>
                </a:cxn>
                <a:cxn ang="0">
                  <a:pos x="41" y="195"/>
                </a:cxn>
                <a:cxn ang="0">
                  <a:pos x="37" y="157"/>
                </a:cxn>
                <a:cxn ang="0">
                  <a:pos x="35" y="116"/>
                </a:cxn>
                <a:cxn ang="0">
                  <a:pos x="36" y="74"/>
                </a:cxn>
                <a:cxn ang="0">
                  <a:pos x="41" y="35"/>
                </a:cxn>
                <a:cxn ang="0">
                  <a:pos x="52" y="3"/>
                </a:cxn>
                <a:cxn ang="0">
                  <a:pos x="52" y="3"/>
                </a:cxn>
                <a:cxn ang="0">
                  <a:pos x="52" y="2"/>
                </a:cxn>
                <a:cxn ang="0">
                  <a:pos x="51" y="1"/>
                </a:cxn>
                <a:cxn ang="0">
                  <a:pos x="49" y="0"/>
                </a:cxn>
                <a:cxn ang="0">
                  <a:pos x="45" y="0"/>
                </a:cxn>
                <a:cxn ang="0">
                  <a:pos x="39" y="0"/>
                </a:cxn>
                <a:cxn ang="0">
                  <a:pos x="29" y="2"/>
                </a:cxn>
                <a:cxn ang="0">
                  <a:pos x="16" y="5"/>
                </a:cxn>
              </a:cxnLst>
              <a:rect l="0" t="0" r="r" b="b"/>
              <a:pathLst>
                <a:path w="52" h="256">
                  <a:moveTo>
                    <a:pt x="16" y="5"/>
                  </a:moveTo>
                  <a:lnTo>
                    <a:pt x="15" y="10"/>
                  </a:lnTo>
                  <a:lnTo>
                    <a:pt x="11" y="24"/>
                  </a:lnTo>
                  <a:lnTo>
                    <a:pt x="6" y="47"/>
                  </a:lnTo>
                  <a:lnTo>
                    <a:pt x="2" y="77"/>
                  </a:lnTo>
                  <a:lnTo>
                    <a:pt x="0" y="115"/>
                  </a:lnTo>
                  <a:lnTo>
                    <a:pt x="0" y="157"/>
                  </a:lnTo>
                  <a:lnTo>
                    <a:pt x="4" y="205"/>
                  </a:lnTo>
                  <a:lnTo>
                    <a:pt x="14" y="256"/>
                  </a:lnTo>
                  <a:lnTo>
                    <a:pt x="50" y="254"/>
                  </a:lnTo>
                  <a:lnTo>
                    <a:pt x="49" y="247"/>
                  </a:lnTo>
                  <a:lnTo>
                    <a:pt x="45" y="226"/>
                  </a:lnTo>
                  <a:lnTo>
                    <a:pt x="41" y="195"/>
                  </a:lnTo>
                  <a:lnTo>
                    <a:pt x="37" y="157"/>
                  </a:lnTo>
                  <a:lnTo>
                    <a:pt x="35" y="116"/>
                  </a:lnTo>
                  <a:lnTo>
                    <a:pt x="36" y="74"/>
                  </a:lnTo>
                  <a:lnTo>
                    <a:pt x="41" y="35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2" y="2"/>
                  </a:lnTo>
                  <a:lnTo>
                    <a:pt x="51" y="1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29" y="2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71" name="Freeform 451"/>
            <p:cNvSpPr>
              <a:spLocks/>
            </p:cNvSpPr>
            <p:nvPr/>
          </p:nvSpPr>
          <p:spPr bwMode="auto">
            <a:xfrm>
              <a:off x="4046" y="3273"/>
              <a:ext cx="20" cy="77"/>
            </a:xfrm>
            <a:custGeom>
              <a:avLst/>
              <a:gdLst/>
              <a:ahLst/>
              <a:cxnLst>
                <a:cxn ang="0">
                  <a:pos x="176" y="5"/>
                </a:cxn>
                <a:cxn ang="0">
                  <a:pos x="172" y="10"/>
                </a:cxn>
                <a:cxn ang="0">
                  <a:pos x="159" y="28"/>
                </a:cxn>
                <a:cxn ang="0">
                  <a:pos x="144" y="63"/>
                </a:cxn>
                <a:cxn ang="0">
                  <a:pos x="129" y="123"/>
                </a:cxn>
                <a:cxn ang="0">
                  <a:pos x="117" y="210"/>
                </a:cxn>
                <a:cxn ang="0">
                  <a:pos x="110" y="331"/>
                </a:cxn>
                <a:cxn ang="0">
                  <a:pos x="115" y="490"/>
                </a:cxn>
                <a:cxn ang="0">
                  <a:pos x="131" y="693"/>
                </a:cxn>
                <a:cxn ang="0">
                  <a:pos x="32" y="693"/>
                </a:cxn>
                <a:cxn ang="0">
                  <a:pos x="29" y="673"/>
                </a:cxn>
                <a:cxn ang="0">
                  <a:pos x="20" y="617"/>
                </a:cxn>
                <a:cxn ang="0">
                  <a:pos x="11" y="533"/>
                </a:cxn>
                <a:cxn ang="0">
                  <a:pos x="3" y="430"/>
                </a:cxn>
                <a:cxn ang="0">
                  <a:pos x="0" y="317"/>
                </a:cxn>
                <a:cxn ang="0">
                  <a:pos x="6" y="202"/>
                </a:cxn>
                <a:cxn ang="0">
                  <a:pos x="23" y="93"/>
                </a:cxn>
                <a:cxn ang="0">
                  <a:pos x="57" y="0"/>
                </a:cxn>
                <a:cxn ang="0">
                  <a:pos x="176" y="5"/>
                </a:cxn>
              </a:cxnLst>
              <a:rect l="0" t="0" r="r" b="b"/>
              <a:pathLst>
                <a:path w="176" h="693">
                  <a:moveTo>
                    <a:pt x="176" y="5"/>
                  </a:moveTo>
                  <a:lnTo>
                    <a:pt x="172" y="10"/>
                  </a:lnTo>
                  <a:lnTo>
                    <a:pt x="159" y="28"/>
                  </a:lnTo>
                  <a:lnTo>
                    <a:pt x="144" y="63"/>
                  </a:lnTo>
                  <a:lnTo>
                    <a:pt x="129" y="123"/>
                  </a:lnTo>
                  <a:lnTo>
                    <a:pt x="117" y="210"/>
                  </a:lnTo>
                  <a:lnTo>
                    <a:pt x="110" y="331"/>
                  </a:lnTo>
                  <a:lnTo>
                    <a:pt x="115" y="490"/>
                  </a:lnTo>
                  <a:lnTo>
                    <a:pt x="131" y="693"/>
                  </a:lnTo>
                  <a:lnTo>
                    <a:pt x="32" y="693"/>
                  </a:lnTo>
                  <a:lnTo>
                    <a:pt x="29" y="673"/>
                  </a:lnTo>
                  <a:lnTo>
                    <a:pt x="20" y="617"/>
                  </a:lnTo>
                  <a:lnTo>
                    <a:pt x="11" y="533"/>
                  </a:lnTo>
                  <a:lnTo>
                    <a:pt x="3" y="430"/>
                  </a:lnTo>
                  <a:lnTo>
                    <a:pt x="0" y="317"/>
                  </a:lnTo>
                  <a:lnTo>
                    <a:pt x="6" y="202"/>
                  </a:lnTo>
                  <a:lnTo>
                    <a:pt x="23" y="93"/>
                  </a:lnTo>
                  <a:lnTo>
                    <a:pt x="57" y="0"/>
                  </a:lnTo>
                  <a:lnTo>
                    <a:pt x="176" y="5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72" name="Freeform 452"/>
            <p:cNvSpPr>
              <a:spLocks/>
            </p:cNvSpPr>
            <p:nvPr/>
          </p:nvSpPr>
          <p:spPr bwMode="auto">
            <a:xfrm>
              <a:off x="4047" y="3279"/>
              <a:ext cx="16" cy="65"/>
            </a:xfrm>
            <a:custGeom>
              <a:avLst/>
              <a:gdLst/>
              <a:ahLst/>
              <a:cxnLst>
                <a:cxn ang="0">
                  <a:pos x="149" y="4"/>
                </a:cxn>
                <a:cxn ang="0">
                  <a:pos x="145" y="8"/>
                </a:cxn>
                <a:cxn ang="0">
                  <a:pos x="136" y="24"/>
                </a:cxn>
                <a:cxn ang="0">
                  <a:pos x="123" y="54"/>
                </a:cxn>
                <a:cxn ang="0">
                  <a:pos x="110" y="104"/>
                </a:cxn>
                <a:cxn ang="0">
                  <a:pos x="99" y="179"/>
                </a:cxn>
                <a:cxn ang="0">
                  <a:pos x="94" y="282"/>
                </a:cxn>
                <a:cxn ang="0">
                  <a:pos x="97" y="418"/>
                </a:cxn>
                <a:cxn ang="0">
                  <a:pos x="112" y="592"/>
                </a:cxn>
                <a:cxn ang="0">
                  <a:pos x="27" y="592"/>
                </a:cxn>
                <a:cxn ang="0">
                  <a:pos x="24" y="575"/>
                </a:cxn>
                <a:cxn ang="0">
                  <a:pos x="17" y="527"/>
                </a:cxn>
                <a:cxn ang="0">
                  <a:pos x="9" y="455"/>
                </a:cxn>
                <a:cxn ang="0">
                  <a:pos x="2" y="367"/>
                </a:cxn>
                <a:cxn ang="0">
                  <a:pos x="0" y="271"/>
                </a:cxn>
                <a:cxn ang="0">
                  <a:pos x="5" y="173"/>
                </a:cxn>
                <a:cxn ang="0">
                  <a:pos x="20" y="80"/>
                </a:cxn>
                <a:cxn ang="0">
                  <a:pos x="48" y="0"/>
                </a:cxn>
                <a:cxn ang="0">
                  <a:pos x="149" y="4"/>
                </a:cxn>
              </a:cxnLst>
              <a:rect l="0" t="0" r="r" b="b"/>
              <a:pathLst>
                <a:path w="149" h="592">
                  <a:moveTo>
                    <a:pt x="149" y="4"/>
                  </a:moveTo>
                  <a:lnTo>
                    <a:pt x="145" y="8"/>
                  </a:lnTo>
                  <a:lnTo>
                    <a:pt x="136" y="24"/>
                  </a:lnTo>
                  <a:lnTo>
                    <a:pt x="123" y="54"/>
                  </a:lnTo>
                  <a:lnTo>
                    <a:pt x="110" y="104"/>
                  </a:lnTo>
                  <a:lnTo>
                    <a:pt x="99" y="179"/>
                  </a:lnTo>
                  <a:lnTo>
                    <a:pt x="94" y="282"/>
                  </a:lnTo>
                  <a:lnTo>
                    <a:pt x="97" y="418"/>
                  </a:lnTo>
                  <a:lnTo>
                    <a:pt x="112" y="592"/>
                  </a:lnTo>
                  <a:lnTo>
                    <a:pt x="27" y="592"/>
                  </a:lnTo>
                  <a:lnTo>
                    <a:pt x="24" y="575"/>
                  </a:lnTo>
                  <a:lnTo>
                    <a:pt x="17" y="527"/>
                  </a:lnTo>
                  <a:lnTo>
                    <a:pt x="9" y="455"/>
                  </a:lnTo>
                  <a:lnTo>
                    <a:pt x="2" y="367"/>
                  </a:lnTo>
                  <a:lnTo>
                    <a:pt x="0" y="271"/>
                  </a:lnTo>
                  <a:lnTo>
                    <a:pt x="5" y="173"/>
                  </a:lnTo>
                  <a:lnTo>
                    <a:pt x="20" y="80"/>
                  </a:lnTo>
                  <a:lnTo>
                    <a:pt x="48" y="0"/>
                  </a:lnTo>
                  <a:lnTo>
                    <a:pt x="149" y="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73" name="Freeform 453"/>
            <p:cNvSpPr>
              <a:spLocks/>
            </p:cNvSpPr>
            <p:nvPr/>
          </p:nvSpPr>
          <p:spPr bwMode="auto">
            <a:xfrm>
              <a:off x="4048" y="3284"/>
              <a:ext cx="13" cy="54"/>
            </a:xfrm>
            <a:custGeom>
              <a:avLst/>
              <a:gdLst/>
              <a:ahLst/>
              <a:cxnLst>
                <a:cxn ang="0">
                  <a:pos x="124" y="4"/>
                </a:cxn>
                <a:cxn ang="0">
                  <a:pos x="121" y="7"/>
                </a:cxn>
                <a:cxn ang="0">
                  <a:pos x="113" y="21"/>
                </a:cxn>
                <a:cxn ang="0">
                  <a:pos x="103" y="45"/>
                </a:cxn>
                <a:cxn ang="0">
                  <a:pos x="91" y="87"/>
                </a:cxn>
                <a:cxn ang="0">
                  <a:pos x="83" y="148"/>
                </a:cxn>
                <a:cxn ang="0">
                  <a:pos x="79" y="234"/>
                </a:cxn>
                <a:cxn ang="0">
                  <a:pos x="81" y="347"/>
                </a:cxn>
                <a:cxn ang="0">
                  <a:pos x="93" y="490"/>
                </a:cxn>
                <a:cxn ang="0">
                  <a:pos x="23" y="490"/>
                </a:cxn>
                <a:cxn ang="0">
                  <a:pos x="21" y="476"/>
                </a:cxn>
                <a:cxn ang="0">
                  <a:pos x="15" y="436"/>
                </a:cxn>
                <a:cxn ang="0">
                  <a:pos x="8" y="377"/>
                </a:cxn>
                <a:cxn ang="0">
                  <a:pos x="2" y="304"/>
                </a:cxn>
                <a:cxn ang="0">
                  <a:pos x="0" y="224"/>
                </a:cxn>
                <a:cxn ang="0">
                  <a:pos x="4" y="143"/>
                </a:cxn>
                <a:cxn ang="0">
                  <a:pos x="17" y="67"/>
                </a:cxn>
                <a:cxn ang="0">
                  <a:pos x="40" y="0"/>
                </a:cxn>
                <a:cxn ang="0">
                  <a:pos x="124" y="4"/>
                </a:cxn>
              </a:cxnLst>
              <a:rect l="0" t="0" r="r" b="b"/>
              <a:pathLst>
                <a:path w="124" h="490">
                  <a:moveTo>
                    <a:pt x="124" y="4"/>
                  </a:moveTo>
                  <a:lnTo>
                    <a:pt x="121" y="7"/>
                  </a:lnTo>
                  <a:lnTo>
                    <a:pt x="113" y="21"/>
                  </a:lnTo>
                  <a:lnTo>
                    <a:pt x="103" y="45"/>
                  </a:lnTo>
                  <a:lnTo>
                    <a:pt x="91" y="87"/>
                  </a:lnTo>
                  <a:lnTo>
                    <a:pt x="83" y="148"/>
                  </a:lnTo>
                  <a:lnTo>
                    <a:pt x="79" y="234"/>
                  </a:lnTo>
                  <a:lnTo>
                    <a:pt x="81" y="347"/>
                  </a:lnTo>
                  <a:lnTo>
                    <a:pt x="93" y="490"/>
                  </a:lnTo>
                  <a:lnTo>
                    <a:pt x="23" y="490"/>
                  </a:lnTo>
                  <a:lnTo>
                    <a:pt x="21" y="476"/>
                  </a:lnTo>
                  <a:lnTo>
                    <a:pt x="15" y="436"/>
                  </a:lnTo>
                  <a:lnTo>
                    <a:pt x="8" y="377"/>
                  </a:lnTo>
                  <a:lnTo>
                    <a:pt x="2" y="304"/>
                  </a:lnTo>
                  <a:lnTo>
                    <a:pt x="0" y="224"/>
                  </a:lnTo>
                  <a:lnTo>
                    <a:pt x="4" y="143"/>
                  </a:lnTo>
                  <a:lnTo>
                    <a:pt x="17" y="67"/>
                  </a:lnTo>
                  <a:lnTo>
                    <a:pt x="40" y="0"/>
                  </a:lnTo>
                  <a:lnTo>
                    <a:pt x="124" y="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74" name="Freeform 454"/>
            <p:cNvSpPr>
              <a:spLocks/>
            </p:cNvSpPr>
            <p:nvPr/>
          </p:nvSpPr>
          <p:spPr bwMode="auto">
            <a:xfrm>
              <a:off x="4048" y="3289"/>
              <a:ext cx="11" cy="43"/>
            </a:xfrm>
            <a:custGeom>
              <a:avLst/>
              <a:gdLst/>
              <a:ahLst/>
              <a:cxnLst>
                <a:cxn ang="0">
                  <a:pos x="99" y="3"/>
                </a:cxn>
                <a:cxn ang="0">
                  <a:pos x="96" y="6"/>
                </a:cxn>
                <a:cxn ang="0">
                  <a:pos x="89" y="16"/>
                </a:cxn>
                <a:cxn ang="0">
                  <a:pos x="81" y="36"/>
                </a:cxn>
                <a:cxn ang="0">
                  <a:pos x="72" y="69"/>
                </a:cxn>
                <a:cxn ang="0">
                  <a:pos x="66" y="118"/>
                </a:cxn>
                <a:cxn ang="0">
                  <a:pos x="62" y="185"/>
                </a:cxn>
                <a:cxn ang="0">
                  <a:pos x="64" y="275"/>
                </a:cxn>
                <a:cxn ang="0">
                  <a:pos x="73" y="389"/>
                </a:cxn>
                <a:cxn ang="0">
                  <a:pos x="18" y="389"/>
                </a:cxn>
                <a:cxn ang="0">
                  <a:pos x="16" y="378"/>
                </a:cxn>
                <a:cxn ang="0">
                  <a:pos x="11" y="346"/>
                </a:cxn>
                <a:cxn ang="0">
                  <a:pos x="6" y="299"/>
                </a:cxn>
                <a:cxn ang="0">
                  <a:pos x="2" y="242"/>
                </a:cxn>
                <a:cxn ang="0">
                  <a:pos x="0" y="178"/>
                </a:cxn>
                <a:cxn ang="0">
                  <a:pos x="4" y="114"/>
                </a:cxn>
                <a:cxn ang="0">
                  <a:pos x="14" y="52"/>
                </a:cxn>
                <a:cxn ang="0">
                  <a:pos x="32" y="0"/>
                </a:cxn>
                <a:cxn ang="0">
                  <a:pos x="99" y="3"/>
                </a:cxn>
              </a:cxnLst>
              <a:rect l="0" t="0" r="r" b="b"/>
              <a:pathLst>
                <a:path w="99" h="389">
                  <a:moveTo>
                    <a:pt x="99" y="3"/>
                  </a:moveTo>
                  <a:lnTo>
                    <a:pt x="96" y="6"/>
                  </a:lnTo>
                  <a:lnTo>
                    <a:pt x="89" y="16"/>
                  </a:lnTo>
                  <a:lnTo>
                    <a:pt x="81" y="36"/>
                  </a:lnTo>
                  <a:lnTo>
                    <a:pt x="72" y="69"/>
                  </a:lnTo>
                  <a:lnTo>
                    <a:pt x="66" y="118"/>
                  </a:lnTo>
                  <a:lnTo>
                    <a:pt x="62" y="185"/>
                  </a:lnTo>
                  <a:lnTo>
                    <a:pt x="64" y="275"/>
                  </a:lnTo>
                  <a:lnTo>
                    <a:pt x="73" y="389"/>
                  </a:lnTo>
                  <a:lnTo>
                    <a:pt x="18" y="389"/>
                  </a:lnTo>
                  <a:lnTo>
                    <a:pt x="16" y="378"/>
                  </a:lnTo>
                  <a:lnTo>
                    <a:pt x="11" y="346"/>
                  </a:lnTo>
                  <a:lnTo>
                    <a:pt x="6" y="299"/>
                  </a:lnTo>
                  <a:lnTo>
                    <a:pt x="2" y="242"/>
                  </a:lnTo>
                  <a:lnTo>
                    <a:pt x="0" y="178"/>
                  </a:lnTo>
                  <a:lnTo>
                    <a:pt x="4" y="114"/>
                  </a:lnTo>
                  <a:lnTo>
                    <a:pt x="14" y="52"/>
                  </a:lnTo>
                  <a:lnTo>
                    <a:pt x="32" y="0"/>
                  </a:lnTo>
                  <a:lnTo>
                    <a:pt x="99" y="3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75" name="Freeform 455"/>
            <p:cNvSpPr>
              <a:spLocks/>
            </p:cNvSpPr>
            <p:nvPr/>
          </p:nvSpPr>
          <p:spPr bwMode="auto">
            <a:xfrm>
              <a:off x="4049" y="3295"/>
              <a:ext cx="8" cy="31"/>
            </a:xfrm>
            <a:custGeom>
              <a:avLst/>
              <a:gdLst/>
              <a:ahLst/>
              <a:cxnLst>
                <a:cxn ang="0">
                  <a:pos x="72" y="2"/>
                </a:cxn>
                <a:cxn ang="0">
                  <a:pos x="70" y="4"/>
                </a:cxn>
                <a:cxn ang="0">
                  <a:pos x="66" y="12"/>
                </a:cxn>
                <a:cxn ang="0">
                  <a:pos x="59" y="27"/>
                </a:cxn>
                <a:cxn ang="0">
                  <a:pos x="53" y="50"/>
                </a:cxn>
                <a:cxn ang="0">
                  <a:pos x="48" y="87"/>
                </a:cxn>
                <a:cxn ang="0">
                  <a:pos x="46" y="137"/>
                </a:cxn>
                <a:cxn ang="0">
                  <a:pos x="47" y="203"/>
                </a:cxn>
                <a:cxn ang="0">
                  <a:pos x="54" y="287"/>
                </a:cxn>
                <a:cxn ang="0">
                  <a:pos x="13" y="287"/>
                </a:cxn>
                <a:cxn ang="0">
                  <a:pos x="12" y="279"/>
                </a:cxn>
                <a:cxn ang="0">
                  <a:pos x="8" y="255"/>
                </a:cxn>
                <a:cxn ang="0">
                  <a:pos x="4" y="220"/>
                </a:cxn>
                <a:cxn ang="0">
                  <a:pos x="1" y="178"/>
                </a:cxn>
                <a:cxn ang="0">
                  <a:pos x="0" y="131"/>
                </a:cxn>
                <a:cxn ang="0">
                  <a:pos x="2" y="84"/>
                </a:cxn>
                <a:cxn ang="0">
                  <a:pos x="9" y="39"/>
                </a:cxn>
                <a:cxn ang="0">
                  <a:pos x="23" y="0"/>
                </a:cxn>
                <a:cxn ang="0">
                  <a:pos x="72" y="2"/>
                </a:cxn>
              </a:cxnLst>
              <a:rect l="0" t="0" r="r" b="b"/>
              <a:pathLst>
                <a:path w="72" h="287">
                  <a:moveTo>
                    <a:pt x="72" y="2"/>
                  </a:moveTo>
                  <a:lnTo>
                    <a:pt x="70" y="4"/>
                  </a:lnTo>
                  <a:lnTo>
                    <a:pt x="66" y="12"/>
                  </a:lnTo>
                  <a:lnTo>
                    <a:pt x="59" y="27"/>
                  </a:lnTo>
                  <a:lnTo>
                    <a:pt x="53" y="50"/>
                  </a:lnTo>
                  <a:lnTo>
                    <a:pt x="48" y="87"/>
                  </a:lnTo>
                  <a:lnTo>
                    <a:pt x="46" y="137"/>
                  </a:lnTo>
                  <a:lnTo>
                    <a:pt x="47" y="203"/>
                  </a:lnTo>
                  <a:lnTo>
                    <a:pt x="54" y="287"/>
                  </a:lnTo>
                  <a:lnTo>
                    <a:pt x="13" y="287"/>
                  </a:lnTo>
                  <a:lnTo>
                    <a:pt x="12" y="279"/>
                  </a:lnTo>
                  <a:lnTo>
                    <a:pt x="8" y="255"/>
                  </a:lnTo>
                  <a:lnTo>
                    <a:pt x="4" y="220"/>
                  </a:lnTo>
                  <a:lnTo>
                    <a:pt x="1" y="178"/>
                  </a:lnTo>
                  <a:lnTo>
                    <a:pt x="0" y="131"/>
                  </a:lnTo>
                  <a:lnTo>
                    <a:pt x="2" y="84"/>
                  </a:lnTo>
                  <a:lnTo>
                    <a:pt x="9" y="39"/>
                  </a:lnTo>
                  <a:lnTo>
                    <a:pt x="23" y="0"/>
                  </a:lnTo>
                  <a:lnTo>
                    <a:pt x="72" y="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76" name="Rectangle 456"/>
            <p:cNvSpPr>
              <a:spLocks noChangeArrowheads="1"/>
            </p:cNvSpPr>
            <p:nvPr/>
          </p:nvSpPr>
          <p:spPr bwMode="auto">
            <a:xfrm>
              <a:off x="3944" y="3287"/>
              <a:ext cx="3" cy="10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77" name="Freeform 457"/>
            <p:cNvSpPr>
              <a:spLocks/>
            </p:cNvSpPr>
            <p:nvPr/>
          </p:nvSpPr>
          <p:spPr bwMode="auto">
            <a:xfrm>
              <a:off x="3980" y="3285"/>
              <a:ext cx="39" cy="47"/>
            </a:xfrm>
            <a:custGeom>
              <a:avLst/>
              <a:gdLst/>
              <a:ahLst/>
              <a:cxnLst>
                <a:cxn ang="0">
                  <a:pos x="33" y="39"/>
                </a:cxn>
                <a:cxn ang="0">
                  <a:pos x="30" y="48"/>
                </a:cxn>
                <a:cxn ang="0">
                  <a:pos x="23" y="71"/>
                </a:cxn>
                <a:cxn ang="0">
                  <a:pos x="15" y="107"/>
                </a:cxn>
                <a:cxn ang="0">
                  <a:pos x="7" y="155"/>
                </a:cxn>
                <a:cxn ang="0">
                  <a:pos x="1" y="212"/>
                </a:cxn>
                <a:cxn ang="0">
                  <a:pos x="0" y="276"/>
                </a:cxn>
                <a:cxn ang="0">
                  <a:pos x="6" y="345"/>
                </a:cxn>
                <a:cxn ang="0">
                  <a:pos x="21" y="418"/>
                </a:cxn>
                <a:cxn ang="0">
                  <a:pos x="21" y="415"/>
                </a:cxn>
                <a:cxn ang="0">
                  <a:pos x="21" y="405"/>
                </a:cxn>
                <a:cxn ang="0">
                  <a:pos x="21" y="390"/>
                </a:cxn>
                <a:cxn ang="0">
                  <a:pos x="21" y="372"/>
                </a:cxn>
                <a:cxn ang="0">
                  <a:pos x="23" y="348"/>
                </a:cxn>
                <a:cxn ang="0">
                  <a:pos x="27" y="324"/>
                </a:cxn>
                <a:cxn ang="0">
                  <a:pos x="31" y="296"/>
                </a:cxn>
                <a:cxn ang="0">
                  <a:pos x="37" y="267"/>
                </a:cxn>
                <a:cxn ang="0">
                  <a:pos x="46" y="239"/>
                </a:cxn>
                <a:cxn ang="0">
                  <a:pos x="57" y="211"/>
                </a:cxn>
                <a:cxn ang="0">
                  <a:pos x="70" y="185"/>
                </a:cxn>
                <a:cxn ang="0">
                  <a:pos x="88" y="160"/>
                </a:cxn>
                <a:cxn ang="0">
                  <a:pos x="109" y="139"/>
                </a:cxn>
                <a:cxn ang="0">
                  <a:pos x="133" y="121"/>
                </a:cxn>
                <a:cxn ang="0">
                  <a:pos x="163" y="109"/>
                </a:cxn>
                <a:cxn ang="0">
                  <a:pos x="197" y="102"/>
                </a:cxn>
                <a:cxn ang="0">
                  <a:pos x="199" y="100"/>
                </a:cxn>
                <a:cxn ang="0">
                  <a:pos x="205" y="96"/>
                </a:cxn>
                <a:cxn ang="0">
                  <a:pos x="215" y="88"/>
                </a:cxn>
                <a:cxn ang="0">
                  <a:pos x="231" y="78"/>
                </a:cxn>
                <a:cxn ang="0">
                  <a:pos x="252" y="66"/>
                </a:cxn>
                <a:cxn ang="0">
                  <a:pos x="280" y="52"/>
                </a:cxn>
                <a:cxn ang="0">
                  <a:pos x="314" y="35"/>
                </a:cxn>
                <a:cxn ang="0">
                  <a:pos x="354" y="17"/>
                </a:cxn>
                <a:cxn ang="0">
                  <a:pos x="352" y="16"/>
                </a:cxn>
                <a:cxn ang="0">
                  <a:pos x="346" y="15"/>
                </a:cxn>
                <a:cxn ang="0">
                  <a:pos x="337" y="13"/>
                </a:cxn>
                <a:cxn ang="0">
                  <a:pos x="324" y="11"/>
                </a:cxn>
                <a:cxn ang="0">
                  <a:pos x="308" y="8"/>
                </a:cxn>
                <a:cxn ang="0">
                  <a:pos x="290" y="6"/>
                </a:cxn>
                <a:cxn ang="0">
                  <a:pos x="269" y="4"/>
                </a:cxn>
                <a:cxn ang="0">
                  <a:pos x="246" y="1"/>
                </a:cxn>
                <a:cxn ang="0">
                  <a:pos x="222" y="0"/>
                </a:cxn>
                <a:cxn ang="0">
                  <a:pos x="197" y="1"/>
                </a:cxn>
                <a:cxn ang="0">
                  <a:pos x="170" y="3"/>
                </a:cxn>
                <a:cxn ang="0">
                  <a:pos x="143" y="6"/>
                </a:cxn>
                <a:cxn ang="0">
                  <a:pos x="115" y="11"/>
                </a:cxn>
                <a:cxn ang="0">
                  <a:pos x="87" y="18"/>
                </a:cxn>
                <a:cxn ang="0">
                  <a:pos x="59" y="27"/>
                </a:cxn>
                <a:cxn ang="0">
                  <a:pos x="33" y="39"/>
                </a:cxn>
              </a:cxnLst>
              <a:rect l="0" t="0" r="r" b="b"/>
              <a:pathLst>
                <a:path w="354" h="418">
                  <a:moveTo>
                    <a:pt x="33" y="39"/>
                  </a:moveTo>
                  <a:lnTo>
                    <a:pt x="30" y="48"/>
                  </a:lnTo>
                  <a:lnTo>
                    <a:pt x="23" y="71"/>
                  </a:lnTo>
                  <a:lnTo>
                    <a:pt x="15" y="107"/>
                  </a:lnTo>
                  <a:lnTo>
                    <a:pt x="7" y="155"/>
                  </a:lnTo>
                  <a:lnTo>
                    <a:pt x="1" y="212"/>
                  </a:lnTo>
                  <a:lnTo>
                    <a:pt x="0" y="276"/>
                  </a:lnTo>
                  <a:lnTo>
                    <a:pt x="6" y="345"/>
                  </a:lnTo>
                  <a:lnTo>
                    <a:pt x="21" y="418"/>
                  </a:lnTo>
                  <a:lnTo>
                    <a:pt x="21" y="415"/>
                  </a:lnTo>
                  <a:lnTo>
                    <a:pt x="21" y="405"/>
                  </a:lnTo>
                  <a:lnTo>
                    <a:pt x="21" y="390"/>
                  </a:lnTo>
                  <a:lnTo>
                    <a:pt x="21" y="372"/>
                  </a:lnTo>
                  <a:lnTo>
                    <a:pt x="23" y="348"/>
                  </a:lnTo>
                  <a:lnTo>
                    <a:pt x="27" y="324"/>
                  </a:lnTo>
                  <a:lnTo>
                    <a:pt x="31" y="296"/>
                  </a:lnTo>
                  <a:lnTo>
                    <a:pt x="37" y="267"/>
                  </a:lnTo>
                  <a:lnTo>
                    <a:pt x="46" y="239"/>
                  </a:lnTo>
                  <a:lnTo>
                    <a:pt x="57" y="211"/>
                  </a:lnTo>
                  <a:lnTo>
                    <a:pt x="70" y="185"/>
                  </a:lnTo>
                  <a:lnTo>
                    <a:pt x="88" y="160"/>
                  </a:lnTo>
                  <a:lnTo>
                    <a:pt x="109" y="139"/>
                  </a:lnTo>
                  <a:lnTo>
                    <a:pt x="133" y="121"/>
                  </a:lnTo>
                  <a:lnTo>
                    <a:pt x="163" y="109"/>
                  </a:lnTo>
                  <a:lnTo>
                    <a:pt x="197" y="102"/>
                  </a:lnTo>
                  <a:lnTo>
                    <a:pt x="199" y="100"/>
                  </a:lnTo>
                  <a:lnTo>
                    <a:pt x="205" y="96"/>
                  </a:lnTo>
                  <a:lnTo>
                    <a:pt x="215" y="88"/>
                  </a:lnTo>
                  <a:lnTo>
                    <a:pt x="231" y="78"/>
                  </a:lnTo>
                  <a:lnTo>
                    <a:pt x="252" y="66"/>
                  </a:lnTo>
                  <a:lnTo>
                    <a:pt x="280" y="52"/>
                  </a:lnTo>
                  <a:lnTo>
                    <a:pt x="314" y="35"/>
                  </a:lnTo>
                  <a:lnTo>
                    <a:pt x="354" y="17"/>
                  </a:lnTo>
                  <a:lnTo>
                    <a:pt x="352" y="16"/>
                  </a:lnTo>
                  <a:lnTo>
                    <a:pt x="346" y="15"/>
                  </a:lnTo>
                  <a:lnTo>
                    <a:pt x="337" y="13"/>
                  </a:lnTo>
                  <a:lnTo>
                    <a:pt x="324" y="11"/>
                  </a:lnTo>
                  <a:lnTo>
                    <a:pt x="308" y="8"/>
                  </a:lnTo>
                  <a:lnTo>
                    <a:pt x="290" y="6"/>
                  </a:lnTo>
                  <a:lnTo>
                    <a:pt x="269" y="4"/>
                  </a:lnTo>
                  <a:lnTo>
                    <a:pt x="246" y="1"/>
                  </a:lnTo>
                  <a:lnTo>
                    <a:pt x="222" y="0"/>
                  </a:lnTo>
                  <a:lnTo>
                    <a:pt x="197" y="1"/>
                  </a:lnTo>
                  <a:lnTo>
                    <a:pt x="170" y="3"/>
                  </a:lnTo>
                  <a:lnTo>
                    <a:pt x="143" y="6"/>
                  </a:lnTo>
                  <a:lnTo>
                    <a:pt x="115" y="11"/>
                  </a:lnTo>
                  <a:lnTo>
                    <a:pt x="87" y="18"/>
                  </a:lnTo>
                  <a:lnTo>
                    <a:pt x="59" y="27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78" name="Freeform 458"/>
            <p:cNvSpPr>
              <a:spLocks/>
            </p:cNvSpPr>
            <p:nvPr/>
          </p:nvSpPr>
          <p:spPr bwMode="auto">
            <a:xfrm>
              <a:off x="3925" y="3320"/>
              <a:ext cx="32" cy="8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0" y="49"/>
                </a:cxn>
                <a:cxn ang="0">
                  <a:pos x="3" y="46"/>
                </a:cxn>
                <a:cxn ang="0">
                  <a:pos x="6" y="42"/>
                </a:cxn>
                <a:cxn ang="0">
                  <a:pos x="11" y="36"/>
                </a:cxn>
                <a:cxn ang="0">
                  <a:pos x="18" y="30"/>
                </a:cxn>
                <a:cxn ang="0">
                  <a:pos x="26" y="24"/>
                </a:cxn>
                <a:cxn ang="0">
                  <a:pos x="37" y="18"/>
                </a:cxn>
                <a:cxn ang="0">
                  <a:pos x="51" y="12"/>
                </a:cxn>
                <a:cxn ang="0">
                  <a:pos x="69" y="6"/>
                </a:cxn>
                <a:cxn ang="0">
                  <a:pos x="88" y="2"/>
                </a:cxn>
                <a:cxn ang="0">
                  <a:pos x="112" y="0"/>
                </a:cxn>
                <a:cxn ang="0">
                  <a:pos x="139" y="0"/>
                </a:cxn>
                <a:cxn ang="0">
                  <a:pos x="170" y="2"/>
                </a:cxn>
                <a:cxn ang="0">
                  <a:pos x="205" y="8"/>
                </a:cxn>
                <a:cxn ang="0">
                  <a:pos x="245" y="16"/>
                </a:cxn>
                <a:cxn ang="0">
                  <a:pos x="290" y="28"/>
                </a:cxn>
                <a:cxn ang="0">
                  <a:pos x="283" y="45"/>
                </a:cxn>
                <a:cxn ang="0">
                  <a:pos x="281" y="44"/>
                </a:cxn>
                <a:cxn ang="0">
                  <a:pos x="274" y="42"/>
                </a:cxn>
                <a:cxn ang="0">
                  <a:pos x="263" y="39"/>
                </a:cxn>
                <a:cxn ang="0">
                  <a:pos x="249" y="35"/>
                </a:cxn>
                <a:cxn ang="0">
                  <a:pos x="232" y="31"/>
                </a:cxn>
                <a:cxn ang="0">
                  <a:pos x="212" y="27"/>
                </a:cxn>
                <a:cxn ang="0">
                  <a:pos x="191" y="24"/>
                </a:cxn>
                <a:cxn ang="0">
                  <a:pos x="167" y="22"/>
                </a:cxn>
                <a:cxn ang="0">
                  <a:pos x="144" y="21"/>
                </a:cxn>
                <a:cxn ang="0">
                  <a:pos x="120" y="21"/>
                </a:cxn>
                <a:cxn ang="0">
                  <a:pos x="96" y="23"/>
                </a:cxn>
                <a:cxn ang="0">
                  <a:pos x="74" y="28"/>
                </a:cxn>
                <a:cxn ang="0">
                  <a:pos x="52" y="36"/>
                </a:cxn>
                <a:cxn ang="0">
                  <a:pos x="32" y="46"/>
                </a:cxn>
                <a:cxn ang="0">
                  <a:pos x="15" y="61"/>
                </a:cxn>
                <a:cxn ang="0">
                  <a:pos x="0" y="79"/>
                </a:cxn>
                <a:cxn ang="0">
                  <a:pos x="0" y="50"/>
                </a:cxn>
              </a:cxnLst>
              <a:rect l="0" t="0" r="r" b="b"/>
              <a:pathLst>
                <a:path w="290" h="79">
                  <a:moveTo>
                    <a:pt x="0" y="50"/>
                  </a:moveTo>
                  <a:lnTo>
                    <a:pt x="0" y="49"/>
                  </a:lnTo>
                  <a:lnTo>
                    <a:pt x="3" y="46"/>
                  </a:lnTo>
                  <a:lnTo>
                    <a:pt x="6" y="42"/>
                  </a:lnTo>
                  <a:lnTo>
                    <a:pt x="11" y="36"/>
                  </a:lnTo>
                  <a:lnTo>
                    <a:pt x="18" y="30"/>
                  </a:lnTo>
                  <a:lnTo>
                    <a:pt x="26" y="24"/>
                  </a:lnTo>
                  <a:lnTo>
                    <a:pt x="37" y="18"/>
                  </a:lnTo>
                  <a:lnTo>
                    <a:pt x="51" y="12"/>
                  </a:lnTo>
                  <a:lnTo>
                    <a:pt x="69" y="6"/>
                  </a:lnTo>
                  <a:lnTo>
                    <a:pt x="88" y="2"/>
                  </a:lnTo>
                  <a:lnTo>
                    <a:pt x="112" y="0"/>
                  </a:lnTo>
                  <a:lnTo>
                    <a:pt x="139" y="0"/>
                  </a:lnTo>
                  <a:lnTo>
                    <a:pt x="170" y="2"/>
                  </a:lnTo>
                  <a:lnTo>
                    <a:pt x="205" y="8"/>
                  </a:lnTo>
                  <a:lnTo>
                    <a:pt x="245" y="16"/>
                  </a:lnTo>
                  <a:lnTo>
                    <a:pt x="290" y="28"/>
                  </a:lnTo>
                  <a:lnTo>
                    <a:pt x="283" y="45"/>
                  </a:lnTo>
                  <a:lnTo>
                    <a:pt x="281" y="44"/>
                  </a:lnTo>
                  <a:lnTo>
                    <a:pt x="274" y="42"/>
                  </a:lnTo>
                  <a:lnTo>
                    <a:pt x="263" y="39"/>
                  </a:lnTo>
                  <a:lnTo>
                    <a:pt x="249" y="35"/>
                  </a:lnTo>
                  <a:lnTo>
                    <a:pt x="232" y="31"/>
                  </a:lnTo>
                  <a:lnTo>
                    <a:pt x="212" y="27"/>
                  </a:lnTo>
                  <a:lnTo>
                    <a:pt x="191" y="24"/>
                  </a:lnTo>
                  <a:lnTo>
                    <a:pt x="167" y="22"/>
                  </a:lnTo>
                  <a:lnTo>
                    <a:pt x="144" y="21"/>
                  </a:lnTo>
                  <a:lnTo>
                    <a:pt x="120" y="21"/>
                  </a:lnTo>
                  <a:lnTo>
                    <a:pt x="96" y="23"/>
                  </a:lnTo>
                  <a:lnTo>
                    <a:pt x="74" y="28"/>
                  </a:lnTo>
                  <a:lnTo>
                    <a:pt x="52" y="36"/>
                  </a:lnTo>
                  <a:lnTo>
                    <a:pt x="32" y="46"/>
                  </a:lnTo>
                  <a:lnTo>
                    <a:pt x="15" y="61"/>
                  </a:lnTo>
                  <a:lnTo>
                    <a:pt x="0" y="7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79" name="Freeform 459"/>
            <p:cNvSpPr>
              <a:spLocks/>
            </p:cNvSpPr>
            <p:nvPr/>
          </p:nvSpPr>
          <p:spPr bwMode="auto">
            <a:xfrm>
              <a:off x="3925" y="3299"/>
              <a:ext cx="32" cy="9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0" y="49"/>
                </a:cxn>
                <a:cxn ang="0">
                  <a:pos x="3" y="46"/>
                </a:cxn>
                <a:cxn ang="0">
                  <a:pos x="6" y="42"/>
                </a:cxn>
                <a:cxn ang="0">
                  <a:pos x="11" y="36"/>
                </a:cxn>
                <a:cxn ang="0">
                  <a:pos x="18" y="30"/>
                </a:cxn>
                <a:cxn ang="0">
                  <a:pos x="26" y="24"/>
                </a:cxn>
                <a:cxn ang="0">
                  <a:pos x="37" y="17"/>
                </a:cxn>
                <a:cxn ang="0">
                  <a:pos x="51" y="11"/>
                </a:cxn>
                <a:cxn ang="0">
                  <a:pos x="69" y="6"/>
                </a:cxn>
                <a:cxn ang="0">
                  <a:pos x="88" y="2"/>
                </a:cxn>
                <a:cxn ang="0">
                  <a:pos x="112" y="0"/>
                </a:cxn>
                <a:cxn ang="0">
                  <a:pos x="139" y="0"/>
                </a:cxn>
                <a:cxn ang="0">
                  <a:pos x="170" y="2"/>
                </a:cxn>
                <a:cxn ang="0">
                  <a:pos x="205" y="7"/>
                </a:cxn>
                <a:cxn ang="0">
                  <a:pos x="245" y="16"/>
                </a:cxn>
                <a:cxn ang="0">
                  <a:pos x="290" y="28"/>
                </a:cxn>
                <a:cxn ang="0">
                  <a:pos x="283" y="44"/>
                </a:cxn>
                <a:cxn ang="0">
                  <a:pos x="281" y="43"/>
                </a:cxn>
                <a:cxn ang="0">
                  <a:pos x="274" y="41"/>
                </a:cxn>
                <a:cxn ang="0">
                  <a:pos x="263" y="38"/>
                </a:cxn>
                <a:cxn ang="0">
                  <a:pos x="249" y="34"/>
                </a:cxn>
                <a:cxn ang="0">
                  <a:pos x="232" y="31"/>
                </a:cxn>
                <a:cxn ang="0">
                  <a:pos x="212" y="27"/>
                </a:cxn>
                <a:cxn ang="0">
                  <a:pos x="191" y="24"/>
                </a:cxn>
                <a:cxn ang="0">
                  <a:pos x="167" y="21"/>
                </a:cxn>
                <a:cxn ang="0">
                  <a:pos x="144" y="20"/>
                </a:cxn>
                <a:cxn ang="0">
                  <a:pos x="120" y="21"/>
                </a:cxn>
                <a:cxn ang="0">
                  <a:pos x="96" y="23"/>
                </a:cxn>
                <a:cxn ang="0">
                  <a:pos x="74" y="28"/>
                </a:cxn>
                <a:cxn ang="0">
                  <a:pos x="52" y="36"/>
                </a:cxn>
                <a:cxn ang="0">
                  <a:pos x="32" y="46"/>
                </a:cxn>
                <a:cxn ang="0">
                  <a:pos x="15" y="61"/>
                </a:cxn>
                <a:cxn ang="0">
                  <a:pos x="0" y="79"/>
                </a:cxn>
                <a:cxn ang="0">
                  <a:pos x="0" y="50"/>
                </a:cxn>
              </a:cxnLst>
              <a:rect l="0" t="0" r="r" b="b"/>
              <a:pathLst>
                <a:path w="290" h="79">
                  <a:moveTo>
                    <a:pt x="0" y="50"/>
                  </a:moveTo>
                  <a:lnTo>
                    <a:pt x="0" y="49"/>
                  </a:lnTo>
                  <a:lnTo>
                    <a:pt x="3" y="46"/>
                  </a:lnTo>
                  <a:lnTo>
                    <a:pt x="6" y="42"/>
                  </a:lnTo>
                  <a:lnTo>
                    <a:pt x="11" y="36"/>
                  </a:lnTo>
                  <a:lnTo>
                    <a:pt x="18" y="30"/>
                  </a:lnTo>
                  <a:lnTo>
                    <a:pt x="26" y="24"/>
                  </a:lnTo>
                  <a:lnTo>
                    <a:pt x="37" y="17"/>
                  </a:lnTo>
                  <a:lnTo>
                    <a:pt x="51" y="11"/>
                  </a:lnTo>
                  <a:lnTo>
                    <a:pt x="69" y="6"/>
                  </a:lnTo>
                  <a:lnTo>
                    <a:pt x="88" y="2"/>
                  </a:lnTo>
                  <a:lnTo>
                    <a:pt x="112" y="0"/>
                  </a:lnTo>
                  <a:lnTo>
                    <a:pt x="139" y="0"/>
                  </a:lnTo>
                  <a:lnTo>
                    <a:pt x="170" y="2"/>
                  </a:lnTo>
                  <a:lnTo>
                    <a:pt x="205" y="7"/>
                  </a:lnTo>
                  <a:lnTo>
                    <a:pt x="245" y="16"/>
                  </a:lnTo>
                  <a:lnTo>
                    <a:pt x="290" y="28"/>
                  </a:lnTo>
                  <a:lnTo>
                    <a:pt x="283" y="44"/>
                  </a:lnTo>
                  <a:lnTo>
                    <a:pt x="281" y="43"/>
                  </a:lnTo>
                  <a:lnTo>
                    <a:pt x="274" y="41"/>
                  </a:lnTo>
                  <a:lnTo>
                    <a:pt x="263" y="38"/>
                  </a:lnTo>
                  <a:lnTo>
                    <a:pt x="249" y="34"/>
                  </a:lnTo>
                  <a:lnTo>
                    <a:pt x="232" y="31"/>
                  </a:lnTo>
                  <a:lnTo>
                    <a:pt x="212" y="27"/>
                  </a:lnTo>
                  <a:lnTo>
                    <a:pt x="191" y="24"/>
                  </a:lnTo>
                  <a:lnTo>
                    <a:pt x="167" y="21"/>
                  </a:lnTo>
                  <a:lnTo>
                    <a:pt x="144" y="20"/>
                  </a:lnTo>
                  <a:lnTo>
                    <a:pt x="120" y="21"/>
                  </a:lnTo>
                  <a:lnTo>
                    <a:pt x="96" y="23"/>
                  </a:lnTo>
                  <a:lnTo>
                    <a:pt x="74" y="28"/>
                  </a:lnTo>
                  <a:lnTo>
                    <a:pt x="52" y="36"/>
                  </a:lnTo>
                  <a:lnTo>
                    <a:pt x="32" y="46"/>
                  </a:lnTo>
                  <a:lnTo>
                    <a:pt x="15" y="61"/>
                  </a:lnTo>
                  <a:lnTo>
                    <a:pt x="0" y="7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80" name="Freeform 460"/>
            <p:cNvSpPr>
              <a:spLocks/>
            </p:cNvSpPr>
            <p:nvPr/>
          </p:nvSpPr>
          <p:spPr bwMode="auto">
            <a:xfrm>
              <a:off x="3955" y="3289"/>
              <a:ext cx="5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40"/>
                </a:cxn>
                <a:cxn ang="0">
                  <a:pos x="142" y="868"/>
                </a:cxn>
                <a:cxn ang="0">
                  <a:pos x="136" y="755"/>
                </a:cxn>
                <a:cxn ang="0">
                  <a:pos x="469" y="806"/>
                </a:cxn>
                <a:cxn ang="0">
                  <a:pos x="463" y="761"/>
                </a:cxn>
                <a:cxn ang="0">
                  <a:pos x="232" y="732"/>
                </a:cxn>
                <a:cxn ang="0">
                  <a:pos x="226" y="635"/>
                </a:cxn>
                <a:cxn ang="0">
                  <a:pos x="68" y="635"/>
                </a:cxn>
                <a:cxn ang="0">
                  <a:pos x="64" y="623"/>
                </a:cxn>
                <a:cxn ang="0">
                  <a:pos x="53" y="587"/>
                </a:cxn>
                <a:cxn ang="0">
                  <a:pos x="39" y="530"/>
                </a:cxn>
                <a:cxn ang="0">
                  <a:pos x="25" y="455"/>
                </a:cxn>
                <a:cxn ang="0">
                  <a:pos x="14" y="365"/>
                </a:cxn>
                <a:cxn ang="0">
                  <a:pos x="10" y="262"/>
                </a:cxn>
                <a:cxn ang="0">
                  <a:pos x="19" y="149"/>
                </a:cxn>
                <a:cxn ang="0">
                  <a:pos x="40" y="29"/>
                </a:cxn>
                <a:cxn ang="0">
                  <a:pos x="0" y="0"/>
                </a:cxn>
              </a:cxnLst>
              <a:rect l="0" t="0" r="r" b="b"/>
              <a:pathLst>
                <a:path w="469" h="868">
                  <a:moveTo>
                    <a:pt x="0" y="0"/>
                  </a:moveTo>
                  <a:lnTo>
                    <a:pt x="0" y="840"/>
                  </a:lnTo>
                  <a:lnTo>
                    <a:pt x="142" y="868"/>
                  </a:lnTo>
                  <a:lnTo>
                    <a:pt x="136" y="755"/>
                  </a:lnTo>
                  <a:lnTo>
                    <a:pt x="469" y="806"/>
                  </a:lnTo>
                  <a:lnTo>
                    <a:pt x="463" y="761"/>
                  </a:lnTo>
                  <a:lnTo>
                    <a:pt x="232" y="732"/>
                  </a:lnTo>
                  <a:lnTo>
                    <a:pt x="226" y="635"/>
                  </a:lnTo>
                  <a:lnTo>
                    <a:pt x="68" y="635"/>
                  </a:lnTo>
                  <a:lnTo>
                    <a:pt x="64" y="623"/>
                  </a:lnTo>
                  <a:lnTo>
                    <a:pt x="53" y="587"/>
                  </a:lnTo>
                  <a:lnTo>
                    <a:pt x="39" y="530"/>
                  </a:lnTo>
                  <a:lnTo>
                    <a:pt x="25" y="455"/>
                  </a:lnTo>
                  <a:lnTo>
                    <a:pt x="14" y="365"/>
                  </a:lnTo>
                  <a:lnTo>
                    <a:pt x="10" y="262"/>
                  </a:lnTo>
                  <a:lnTo>
                    <a:pt x="19" y="149"/>
                  </a:lnTo>
                  <a:lnTo>
                    <a:pt x="4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81" name="Freeform 461"/>
            <p:cNvSpPr>
              <a:spLocks/>
            </p:cNvSpPr>
            <p:nvPr/>
          </p:nvSpPr>
          <p:spPr bwMode="auto">
            <a:xfrm>
              <a:off x="3981" y="3267"/>
              <a:ext cx="67" cy="13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3" y="117"/>
                </a:cxn>
                <a:cxn ang="0">
                  <a:pos x="14" y="113"/>
                </a:cxn>
                <a:cxn ang="0">
                  <a:pos x="29" y="108"/>
                </a:cxn>
                <a:cxn ang="0">
                  <a:pos x="50" y="101"/>
                </a:cxn>
                <a:cxn ang="0">
                  <a:pos x="77" y="93"/>
                </a:cxn>
                <a:cxn ang="0">
                  <a:pos x="107" y="85"/>
                </a:cxn>
                <a:cxn ang="0">
                  <a:pos x="143" y="76"/>
                </a:cxn>
                <a:cxn ang="0">
                  <a:pos x="181" y="69"/>
                </a:cxn>
                <a:cxn ang="0">
                  <a:pos x="224" y="62"/>
                </a:cxn>
                <a:cxn ang="0">
                  <a:pos x="270" y="57"/>
                </a:cxn>
                <a:cxn ang="0">
                  <a:pos x="319" y="53"/>
                </a:cxn>
                <a:cxn ang="0">
                  <a:pos x="369" y="52"/>
                </a:cxn>
                <a:cxn ang="0">
                  <a:pos x="422" y="53"/>
                </a:cxn>
                <a:cxn ang="0">
                  <a:pos x="476" y="58"/>
                </a:cxn>
                <a:cxn ang="0">
                  <a:pos x="531" y="66"/>
                </a:cxn>
                <a:cxn ang="0">
                  <a:pos x="587" y="78"/>
                </a:cxn>
                <a:cxn ang="0">
                  <a:pos x="604" y="0"/>
                </a:cxn>
                <a:cxn ang="0">
                  <a:pos x="600" y="0"/>
                </a:cxn>
                <a:cxn ang="0">
                  <a:pos x="587" y="0"/>
                </a:cxn>
                <a:cxn ang="0">
                  <a:pos x="566" y="0"/>
                </a:cxn>
                <a:cxn ang="0">
                  <a:pos x="540" y="1"/>
                </a:cxn>
                <a:cxn ang="0">
                  <a:pos x="507" y="2"/>
                </a:cxn>
                <a:cxn ang="0">
                  <a:pos x="470" y="3"/>
                </a:cxn>
                <a:cxn ang="0">
                  <a:pos x="428" y="6"/>
                </a:cxn>
                <a:cxn ang="0">
                  <a:pos x="383" y="8"/>
                </a:cxn>
                <a:cxn ang="0">
                  <a:pos x="335" y="12"/>
                </a:cxn>
                <a:cxn ang="0">
                  <a:pos x="285" y="16"/>
                </a:cxn>
                <a:cxn ang="0">
                  <a:pos x="235" y="21"/>
                </a:cxn>
                <a:cxn ang="0">
                  <a:pos x="186" y="28"/>
                </a:cxn>
                <a:cxn ang="0">
                  <a:pos x="136" y="36"/>
                </a:cxn>
                <a:cxn ang="0">
                  <a:pos x="88" y="45"/>
                </a:cxn>
                <a:cxn ang="0">
                  <a:pos x="42" y="55"/>
                </a:cxn>
                <a:cxn ang="0">
                  <a:pos x="0" y="67"/>
                </a:cxn>
                <a:cxn ang="0">
                  <a:pos x="0" y="118"/>
                </a:cxn>
              </a:cxnLst>
              <a:rect l="0" t="0" r="r" b="b"/>
              <a:pathLst>
                <a:path w="604" h="118">
                  <a:moveTo>
                    <a:pt x="0" y="118"/>
                  </a:moveTo>
                  <a:lnTo>
                    <a:pt x="3" y="117"/>
                  </a:lnTo>
                  <a:lnTo>
                    <a:pt x="14" y="113"/>
                  </a:lnTo>
                  <a:lnTo>
                    <a:pt x="29" y="108"/>
                  </a:lnTo>
                  <a:lnTo>
                    <a:pt x="50" y="101"/>
                  </a:lnTo>
                  <a:lnTo>
                    <a:pt x="77" y="93"/>
                  </a:lnTo>
                  <a:lnTo>
                    <a:pt x="107" y="85"/>
                  </a:lnTo>
                  <a:lnTo>
                    <a:pt x="143" y="76"/>
                  </a:lnTo>
                  <a:lnTo>
                    <a:pt x="181" y="69"/>
                  </a:lnTo>
                  <a:lnTo>
                    <a:pt x="224" y="62"/>
                  </a:lnTo>
                  <a:lnTo>
                    <a:pt x="270" y="57"/>
                  </a:lnTo>
                  <a:lnTo>
                    <a:pt x="319" y="53"/>
                  </a:lnTo>
                  <a:lnTo>
                    <a:pt x="369" y="52"/>
                  </a:lnTo>
                  <a:lnTo>
                    <a:pt x="422" y="53"/>
                  </a:lnTo>
                  <a:lnTo>
                    <a:pt x="476" y="58"/>
                  </a:lnTo>
                  <a:lnTo>
                    <a:pt x="531" y="66"/>
                  </a:lnTo>
                  <a:lnTo>
                    <a:pt x="587" y="78"/>
                  </a:lnTo>
                  <a:lnTo>
                    <a:pt x="604" y="0"/>
                  </a:lnTo>
                  <a:lnTo>
                    <a:pt x="600" y="0"/>
                  </a:lnTo>
                  <a:lnTo>
                    <a:pt x="587" y="0"/>
                  </a:lnTo>
                  <a:lnTo>
                    <a:pt x="566" y="0"/>
                  </a:lnTo>
                  <a:lnTo>
                    <a:pt x="540" y="1"/>
                  </a:lnTo>
                  <a:lnTo>
                    <a:pt x="507" y="2"/>
                  </a:lnTo>
                  <a:lnTo>
                    <a:pt x="470" y="3"/>
                  </a:lnTo>
                  <a:lnTo>
                    <a:pt x="428" y="6"/>
                  </a:lnTo>
                  <a:lnTo>
                    <a:pt x="383" y="8"/>
                  </a:lnTo>
                  <a:lnTo>
                    <a:pt x="335" y="12"/>
                  </a:lnTo>
                  <a:lnTo>
                    <a:pt x="285" y="16"/>
                  </a:lnTo>
                  <a:lnTo>
                    <a:pt x="235" y="21"/>
                  </a:lnTo>
                  <a:lnTo>
                    <a:pt x="186" y="28"/>
                  </a:lnTo>
                  <a:lnTo>
                    <a:pt x="136" y="36"/>
                  </a:lnTo>
                  <a:lnTo>
                    <a:pt x="88" y="45"/>
                  </a:lnTo>
                  <a:lnTo>
                    <a:pt x="42" y="55"/>
                  </a:lnTo>
                  <a:lnTo>
                    <a:pt x="0" y="67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82" name="Freeform 462"/>
            <p:cNvSpPr>
              <a:spLocks/>
            </p:cNvSpPr>
            <p:nvPr/>
          </p:nvSpPr>
          <p:spPr bwMode="auto">
            <a:xfrm>
              <a:off x="3942" y="3387"/>
              <a:ext cx="113" cy="38"/>
            </a:xfrm>
            <a:custGeom>
              <a:avLst/>
              <a:gdLst/>
              <a:ahLst/>
              <a:cxnLst>
                <a:cxn ang="0">
                  <a:pos x="430" y="326"/>
                </a:cxn>
                <a:cxn ang="0">
                  <a:pos x="432" y="325"/>
                </a:cxn>
                <a:cxn ang="0">
                  <a:pos x="438" y="323"/>
                </a:cxn>
                <a:cxn ang="0">
                  <a:pos x="447" y="319"/>
                </a:cxn>
                <a:cxn ang="0">
                  <a:pos x="459" y="314"/>
                </a:cxn>
                <a:cxn ang="0">
                  <a:pos x="474" y="308"/>
                </a:cxn>
                <a:cxn ang="0">
                  <a:pos x="491" y="301"/>
                </a:cxn>
                <a:cxn ang="0">
                  <a:pos x="509" y="291"/>
                </a:cxn>
                <a:cxn ang="0">
                  <a:pos x="528" y="282"/>
                </a:cxn>
                <a:cxn ang="0">
                  <a:pos x="549" y="272"/>
                </a:cxn>
                <a:cxn ang="0">
                  <a:pos x="568" y="260"/>
                </a:cxn>
                <a:cxn ang="0">
                  <a:pos x="587" y="248"/>
                </a:cxn>
                <a:cxn ang="0">
                  <a:pos x="606" y="235"/>
                </a:cxn>
                <a:cxn ang="0">
                  <a:pos x="623" y="222"/>
                </a:cxn>
                <a:cxn ang="0">
                  <a:pos x="638" y="208"/>
                </a:cxn>
                <a:cxn ang="0">
                  <a:pos x="651" y="193"/>
                </a:cxn>
                <a:cxn ang="0">
                  <a:pos x="662" y="179"/>
                </a:cxn>
                <a:cxn ang="0">
                  <a:pos x="0" y="17"/>
                </a:cxn>
                <a:cxn ang="0">
                  <a:pos x="51" y="0"/>
                </a:cxn>
                <a:cxn ang="0">
                  <a:pos x="1017" y="237"/>
                </a:cxn>
                <a:cxn ang="0">
                  <a:pos x="977" y="260"/>
                </a:cxn>
                <a:cxn ang="0">
                  <a:pos x="698" y="188"/>
                </a:cxn>
                <a:cxn ang="0">
                  <a:pos x="697" y="189"/>
                </a:cxn>
                <a:cxn ang="0">
                  <a:pos x="695" y="192"/>
                </a:cxn>
                <a:cxn ang="0">
                  <a:pos x="691" y="196"/>
                </a:cxn>
                <a:cxn ang="0">
                  <a:pos x="685" y="202"/>
                </a:cxn>
                <a:cxn ang="0">
                  <a:pos x="678" y="211"/>
                </a:cxn>
                <a:cxn ang="0">
                  <a:pos x="668" y="219"/>
                </a:cxn>
                <a:cxn ang="0">
                  <a:pos x="657" y="229"/>
                </a:cxn>
                <a:cxn ang="0">
                  <a:pos x="642" y="239"/>
                </a:cxn>
                <a:cxn ang="0">
                  <a:pos x="626" y="250"/>
                </a:cxn>
                <a:cxn ang="0">
                  <a:pos x="609" y="263"/>
                </a:cxn>
                <a:cxn ang="0">
                  <a:pos x="587" y="275"/>
                </a:cxn>
                <a:cxn ang="0">
                  <a:pos x="565" y="287"/>
                </a:cxn>
                <a:cxn ang="0">
                  <a:pos x="540" y="301"/>
                </a:cxn>
                <a:cxn ang="0">
                  <a:pos x="511" y="313"/>
                </a:cxn>
                <a:cxn ang="0">
                  <a:pos x="480" y="325"/>
                </a:cxn>
                <a:cxn ang="0">
                  <a:pos x="447" y="337"/>
                </a:cxn>
                <a:cxn ang="0">
                  <a:pos x="430" y="326"/>
                </a:cxn>
              </a:cxnLst>
              <a:rect l="0" t="0" r="r" b="b"/>
              <a:pathLst>
                <a:path w="1017" h="337">
                  <a:moveTo>
                    <a:pt x="430" y="326"/>
                  </a:moveTo>
                  <a:lnTo>
                    <a:pt x="432" y="325"/>
                  </a:lnTo>
                  <a:lnTo>
                    <a:pt x="438" y="323"/>
                  </a:lnTo>
                  <a:lnTo>
                    <a:pt x="447" y="319"/>
                  </a:lnTo>
                  <a:lnTo>
                    <a:pt x="459" y="314"/>
                  </a:lnTo>
                  <a:lnTo>
                    <a:pt x="474" y="308"/>
                  </a:lnTo>
                  <a:lnTo>
                    <a:pt x="491" y="301"/>
                  </a:lnTo>
                  <a:lnTo>
                    <a:pt x="509" y="291"/>
                  </a:lnTo>
                  <a:lnTo>
                    <a:pt x="528" y="282"/>
                  </a:lnTo>
                  <a:lnTo>
                    <a:pt x="549" y="272"/>
                  </a:lnTo>
                  <a:lnTo>
                    <a:pt x="568" y="260"/>
                  </a:lnTo>
                  <a:lnTo>
                    <a:pt x="587" y="248"/>
                  </a:lnTo>
                  <a:lnTo>
                    <a:pt x="606" y="235"/>
                  </a:lnTo>
                  <a:lnTo>
                    <a:pt x="623" y="222"/>
                  </a:lnTo>
                  <a:lnTo>
                    <a:pt x="638" y="208"/>
                  </a:lnTo>
                  <a:lnTo>
                    <a:pt x="651" y="193"/>
                  </a:lnTo>
                  <a:lnTo>
                    <a:pt x="662" y="179"/>
                  </a:lnTo>
                  <a:lnTo>
                    <a:pt x="0" y="17"/>
                  </a:lnTo>
                  <a:lnTo>
                    <a:pt x="51" y="0"/>
                  </a:lnTo>
                  <a:lnTo>
                    <a:pt x="1017" y="237"/>
                  </a:lnTo>
                  <a:lnTo>
                    <a:pt x="977" y="260"/>
                  </a:lnTo>
                  <a:lnTo>
                    <a:pt x="698" y="188"/>
                  </a:lnTo>
                  <a:lnTo>
                    <a:pt x="697" y="189"/>
                  </a:lnTo>
                  <a:lnTo>
                    <a:pt x="695" y="192"/>
                  </a:lnTo>
                  <a:lnTo>
                    <a:pt x="691" y="196"/>
                  </a:lnTo>
                  <a:lnTo>
                    <a:pt x="685" y="202"/>
                  </a:lnTo>
                  <a:lnTo>
                    <a:pt x="678" y="211"/>
                  </a:lnTo>
                  <a:lnTo>
                    <a:pt x="668" y="219"/>
                  </a:lnTo>
                  <a:lnTo>
                    <a:pt x="657" y="229"/>
                  </a:lnTo>
                  <a:lnTo>
                    <a:pt x="642" y="239"/>
                  </a:lnTo>
                  <a:lnTo>
                    <a:pt x="626" y="250"/>
                  </a:lnTo>
                  <a:lnTo>
                    <a:pt x="609" y="263"/>
                  </a:lnTo>
                  <a:lnTo>
                    <a:pt x="587" y="275"/>
                  </a:lnTo>
                  <a:lnTo>
                    <a:pt x="565" y="287"/>
                  </a:lnTo>
                  <a:lnTo>
                    <a:pt x="540" y="301"/>
                  </a:lnTo>
                  <a:lnTo>
                    <a:pt x="511" y="313"/>
                  </a:lnTo>
                  <a:lnTo>
                    <a:pt x="480" y="325"/>
                  </a:lnTo>
                  <a:lnTo>
                    <a:pt x="447" y="337"/>
                  </a:lnTo>
                  <a:lnTo>
                    <a:pt x="430" y="32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83" name="Freeform 463"/>
            <p:cNvSpPr>
              <a:spLocks/>
            </p:cNvSpPr>
            <p:nvPr/>
          </p:nvSpPr>
          <p:spPr bwMode="auto">
            <a:xfrm>
              <a:off x="3918" y="3397"/>
              <a:ext cx="116" cy="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13" y="303"/>
                </a:cxn>
                <a:cxn ang="0">
                  <a:pos x="1036" y="303"/>
                </a:cxn>
                <a:cxn ang="0">
                  <a:pos x="31" y="0"/>
                </a:cxn>
                <a:cxn ang="0">
                  <a:pos x="0" y="0"/>
                </a:cxn>
              </a:cxnLst>
              <a:rect l="0" t="0" r="r" b="b"/>
              <a:pathLst>
                <a:path w="1036" h="303">
                  <a:moveTo>
                    <a:pt x="0" y="0"/>
                  </a:moveTo>
                  <a:lnTo>
                    <a:pt x="1013" y="303"/>
                  </a:lnTo>
                  <a:lnTo>
                    <a:pt x="1036" y="303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84" name="Freeform 464"/>
            <p:cNvSpPr>
              <a:spLocks/>
            </p:cNvSpPr>
            <p:nvPr/>
          </p:nvSpPr>
          <p:spPr bwMode="auto">
            <a:xfrm>
              <a:off x="3938" y="3393"/>
              <a:ext cx="113" cy="3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001" y="270"/>
                </a:cxn>
                <a:cxn ang="0">
                  <a:pos x="1023" y="269"/>
                </a:cxn>
                <a:cxn ang="0">
                  <a:pos x="31" y="0"/>
                </a:cxn>
                <a:cxn ang="0">
                  <a:pos x="0" y="1"/>
                </a:cxn>
              </a:cxnLst>
              <a:rect l="0" t="0" r="r" b="b"/>
              <a:pathLst>
                <a:path w="1023" h="270">
                  <a:moveTo>
                    <a:pt x="0" y="1"/>
                  </a:moveTo>
                  <a:lnTo>
                    <a:pt x="1001" y="270"/>
                  </a:lnTo>
                  <a:lnTo>
                    <a:pt x="1023" y="269"/>
                  </a:lnTo>
                  <a:lnTo>
                    <a:pt x="3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85" name="Freeform 465"/>
            <p:cNvSpPr>
              <a:spLocks/>
            </p:cNvSpPr>
            <p:nvPr/>
          </p:nvSpPr>
          <p:spPr bwMode="auto">
            <a:xfrm>
              <a:off x="3929" y="3394"/>
              <a:ext cx="114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9" y="299"/>
                </a:cxn>
                <a:cxn ang="0">
                  <a:pos x="1028" y="292"/>
                </a:cxn>
                <a:cxn ang="0">
                  <a:pos x="30" y="0"/>
                </a:cxn>
                <a:cxn ang="0">
                  <a:pos x="0" y="0"/>
                </a:cxn>
              </a:cxnLst>
              <a:rect l="0" t="0" r="r" b="b"/>
              <a:pathLst>
                <a:path w="1028" h="299">
                  <a:moveTo>
                    <a:pt x="0" y="0"/>
                  </a:moveTo>
                  <a:lnTo>
                    <a:pt x="1009" y="299"/>
                  </a:lnTo>
                  <a:lnTo>
                    <a:pt x="1028" y="292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2539" name="Group 466"/>
          <p:cNvGrpSpPr>
            <a:grpSpLocks/>
          </p:cNvGrpSpPr>
          <p:nvPr/>
        </p:nvGrpSpPr>
        <p:grpSpPr bwMode="auto">
          <a:xfrm>
            <a:off x="5588000" y="4610100"/>
            <a:ext cx="338138" cy="282575"/>
            <a:chOff x="3899" y="3264"/>
            <a:chExt cx="213" cy="178"/>
          </a:xfrm>
        </p:grpSpPr>
        <p:sp>
          <p:nvSpPr>
            <p:cNvPr id="312787" name="Freeform 467"/>
            <p:cNvSpPr>
              <a:spLocks/>
            </p:cNvSpPr>
            <p:nvPr/>
          </p:nvSpPr>
          <p:spPr bwMode="auto">
            <a:xfrm>
              <a:off x="3899" y="3264"/>
              <a:ext cx="213" cy="178"/>
            </a:xfrm>
            <a:custGeom>
              <a:avLst/>
              <a:gdLst/>
              <a:ahLst/>
              <a:cxnLst>
                <a:cxn ang="0">
                  <a:pos x="539" y="115"/>
                </a:cxn>
                <a:cxn ang="0">
                  <a:pos x="544" y="114"/>
                </a:cxn>
                <a:cxn ang="0">
                  <a:pos x="555" y="110"/>
                </a:cxn>
                <a:cxn ang="0">
                  <a:pos x="574" y="103"/>
                </a:cxn>
                <a:cxn ang="0">
                  <a:pos x="602" y="95"/>
                </a:cxn>
                <a:cxn ang="0">
                  <a:pos x="636" y="85"/>
                </a:cxn>
                <a:cxn ang="0">
                  <a:pos x="679" y="75"/>
                </a:cxn>
                <a:cxn ang="0">
                  <a:pos x="730" y="64"/>
                </a:cxn>
                <a:cxn ang="0">
                  <a:pos x="789" y="52"/>
                </a:cxn>
                <a:cxn ang="0">
                  <a:pos x="855" y="41"/>
                </a:cxn>
                <a:cxn ang="0">
                  <a:pos x="929" y="31"/>
                </a:cxn>
                <a:cxn ang="0">
                  <a:pos x="1013" y="21"/>
                </a:cxn>
                <a:cxn ang="0">
                  <a:pos x="1103" y="13"/>
                </a:cxn>
                <a:cxn ang="0">
                  <a:pos x="1202" y="6"/>
                </a:cxn>
                <a:cxn ang="0">
                  <a:pos x="1309" y="1"/>
                </a:cxn>
                <a:cxn ang="0">
                  <a:pos x="1425" y="0"/>
                </a:cxn>
                <a:cxn ang="0">
                  <a:pos x="1548" y="1"/>
                </a:cxn>
                <a:cxn ang="0">
                  <a:pos x="1601" y="221"/>
                </a:cxn>
                <a:cxn ang="0">
                  <a:pos x="1620" y="230"/>
                </a:cxn>
                <a:cxn ang="0">
                  <a:pos x="1663" y="260"/>
                </a:cxn>
                <a:cxn ang="0">
                  <a:pos x="1709" y="312"/>
                </a:cxn>
                <a:cxn ang="0">
                  <a:pos x="1736" y="388"/>
                </a:cxn>
                <a:cxn ang="0">
                  <a:pos x="1849" y="898"/>
                </a:cxn>
                <a:cxn ang="0">
                  <a:pos x="1895" y="1110"/>
                </a:cxn>
                <a:cxn ang="0">
                  <a:pos x="1902" y="1125"/>
                </a:cxn>
                <a:cxn ang="0">
                  <a:pos x="1912" y="1166"/>
                </a:cxn>
                <a:cxn ang="0">
                  <a:pos x="1911" y="1229"/>
                </a:cxn>
                <a:cxn ang="0">
                  <a:pos x="1884" y="1307"/>
                </a:cxn>
                <a:cxn ang="0">
                  <a:pos x="0" y="1258"/>
                </a:cxn>
                <a:cxn ang="0">
                  <a:pos x="188" y="1159"/>
                </a:cxn>
                <a:cxn ang="0">
                  <a:pos x="189" y="220"/>
                </a:cxn>
                <a:cxn ang="0">
                  <a:pos x="198" y="214"/>
                </a:cxn>
                <a:cxn ang="0">
                  <a:pos x="218" y="203"/>
                </a:cxn>
                <a:cxn ang="0">
                  <a:pos x="245" y="191"/>
                </a:cxn>
                <a:cxn ang="0">
                  <a:pos x="281" y="179"/>
                </a:cxn>
                <a:cxn ang="0">
                  <a:pos x="326" y="173"/>
                </a:cxn>
                <a:cxn ang="0">
                  <a:pos x="378" y="172"/>
                </a:cxn>
                <a:cxn ang="0">
                  <a:pos x="439" y="181"/>
                </a:cxn>
                <a:cxn ang="0">
                  <a:pos x="518" y="213"/>
                </a:cxn>
              </a:cxnLst>
              <a:rect l="0" t="0" r="r" b="b"/>
              <a:pathLst>
                <a:path w="1913" h="1606">
                  <a:moveTo>
                    <a:pt x="518" y="213"/>
                  </a:moveTo>
                  <a:lnTo>
                    <a:pt x="539" y="115"/>
                  </a:lnTo>
                  <a:lnTo>
                    <a:pt x="540" y="115"/>
                  </a:lnTo>
                  <a:lnTo>
                    <a:pt x="544" y="114"/>
                  </a:lnTo>
                  <a:lnTo>
                    <a:pt x="549" y="112"/>
                  </a:lnTo>
                  <a:lnTo>
                    <a:pt x="555" y="110"/>
                  </a:lnTo>
                  <a:lnTo>
                    <a:pt x="564" y="107"/>
                  </a:lnTo>
                  <a:lnTo>
                    <a:pt x="574" y="103"/>
                  </a:lnTo>
                  <a:lnTo>
                    <a:pt x="586" y="100"/>
                  </a:lnTo>
                  <a:lnTo>
                    <a:pt x="602" y="95"/>
                  </a:lnTo>
                  <a:lnTo>
                    <a:pt x="618" y="90"/>
                  </a:lnTo>
                  <a:lnTo>
                    <a:pt x="636" y="85"/>
                  </a:lnTo>
                  <a:lnTo>
                    <a:pt x="656" y="80"/>
                  </a:lnTo>
                  <a:lnTo>
                    <a:pt x="679" y="75"/>
                  </a:lnTo>
                  <a:lnTo>
                    <a:pt x="703" y="70"/>
                  </a:lnTo>
                  <a:lnTo>
                    <a:pt x="730" y="64"/>
                  </a:lnTo>
                  <a:lnTo>
                    <a:pt x="758" y="58"/>
                  </a:lnTo>
                  <a:lnTo>
                    <a:pt x="789" y="52"/>
                  </a:lnTo>
                  <a:lnTo>
                    <a:pt x="820" y="46"/>
                  </a:lnTo>
                  <a:lnTo>
                    <a:pt x="855" y="41"/>
                  </a:lnTo>
                  <a:lnTo>
                    <a:pt x="892" y="36"/>
                  </a:lnTo>
                  <a:lnTo>
                    <a:pt x="929" y="31"/>
                  </a:lnTo>
                  <a:lnTo>
                    <a:pt x="970" y="26"/>
                  </a:lnTo>
                  <a:lnTo>
                    <a:pt x="1013" y="21"/>
                  </a:lnTo>
                  <a:lnTo>
                    <a:pt x="1056" y="17"/>
                  </a:lnTo>
                  <a:lnTo>
                    <a:pt x="1103" y="13"/>
                  </a:lnTo>
                  <a:lnTo>
                    <a:pt x="1152" y="10"/>
                  </a:lnTo>
                  <a:lnTo>
                    <a:pt x="1202" y="6"/>
                  </a:lnTo>
                  <a:lnTo>
                    <a:pt x="1255" y="3"/>
                  </a:lnTo>
                  <a:lnTo>
                    <a:pt x="1309" y="1"/>
                  </a:lnTo>
                  <a:lnTo>
                    <a:pt x="1366" y="0"/>
                  </a:lnTo>
                  <a:lnTo>
                    <a:pt x="1425" y="0"/>
                  </a:lnTo>
                  <a:lnTo>
                    <a:pt x="1485" y="0"/>
                  </a:lnTo>
                  <a:lnTo>
                    <a:pt x="1548" y="1"/>
                  </a:lnTo>
                  <a:lnTo>
                    <a:pt x="1616" y="39"/>
                  </a:lnTo>
                  <a:lnTo>
                    <a:pt x="1601" y="221"/>
                  </a:lnTo>
                  <a:lnTo>
                    <a:pt x="1606" y="223"/>
                  </a:lnTo>
                  <a:lnTo>
                    <a:pt x="1620" y="230"/>
                  </a:lnTo>
                  <a:lnTo>
                    <a:pt x="1640" y="243"/>
                  </a:lnTo>
                  <a:lnTo>
                    <a:pt x="1663" y="260"/>
                  </a:lnTo>
                  <a:lnTo>
                    <a:pt x="1688" y="284"/>
                  </a:lnTo>
                  <a:lnTo>
                    <a:pt x="1709" y="312"/>
                  </a:lnTo>
                  <a:lnTo>
                    <a:pt x="1726" y="347"/>
                  </a:lnTo>
                  <a:lnTo>
                    <a:pt x="1736" y="388"/>
                  </a:lnTo>
                  <a:lnTo>
                    <a:pt x="1891" y="528"/>
                  </a:lnTo>
                  <a:lnTo>
                    <a:pt x="1849" y="898"/>
                  </a:lnTo>
                  <a:lnTo>
                    <a:pt x="1601" y="1023"/>
                  </a:lnTo>
                  <a:lnTo>
                    <a:pt x="1895" y="1110"/>
                  </a:lnTo>
                  <a:lnTo>
                    <a:pt x="1897" y="1114"/>
                  </a:lnTo>
                  <a:lnTo>
                    <a:pt x="1902" y="1125"/>
                  </a:lnTo>
                  <a:lnTo>
                    <a:pt x="1907" y="1143"/>
                  </a:lnTo>
                  <a:lnTo>
                    <a:pt x="1912" y="1166"/>
                  </a:lnTo>
                  <a:lnTo>
                    <a:pt x="1913" y="1195"/>
                  </a:lnTo>
                  <a:lnTo>
                    <a:pt x="1911" y="1229"/>
                  </a:lnTo>
                  <a:lnTo>
                    <a:pt x="1901" y="1266"/>
                  </a:lnTo>
                  <a:lnTo>
                    <a:pt x="1884" y="1307"/>
                  </a:lnTo>
                  <a:lnTo>
                    <a:pt x="1107" y="1606"/>
                  </a:lnTo>
                  <a:lnTo>
                    <a:pt x="0" y="1258"/>
                  </a:lnTo>
                  <a:lnTo>
                    <a:pt x="19" y="1217"/>
                  </a:lnTo>
                  <a:lnTo>
                    <a:pt x="188" y="1159"/>
                  </a:lnTo>
                  <a:lnTo>
                    <a:pt x="188" y="221"/>
                  </a:lnTo>
                  <a:lnTo>
                    <a:pt x="189" y="220"/>
                  </a:lnTo>
                  <a:lnTo>
                    <a:pt x="193" y="217"/>
                  </a:lnTo>
                  <a:lnTo>
                    <a:pt x="198" y="214"/>
                  </a:lnTo>
                  <a:lnTo>
                    <a:pt x="207" y="209"/>
                  </a:lnTo>
                  <a:lnTo>
                    <a:pt x="218" y="203"/>
                  </a:lnTo>
                  <a:lnTo>
                    <a:pt x="230" y="197"/>
                  </a:lnTo>
                  <a:lnTo>
                    <a:pt x="245" y="191"/>
                  </a:lnTo>
                  <a:lnTo>
                    <a:pt x="262" y="184"/>
                  </a:lnTo>
                  <a:lnTo>
                    <a:pt x="281" y="179"/>
                  </a:lnTo>
                  <a:lnTo>
                    <a:pt x="302" y="175"/>
                  </a:lnTo>
                  <a:lnTo>
                    <a:pt x="326" y="173"/>
                  </a:lnTo>
                  <a:lnTo>
                    <a:pt x="350" y="171"/>
                  </a:lnTo>
                  <a:lnTo>
                    <a:pt x="378" y="172"/>
                  </a:lnTo>
                  <a:lnTo>
                    <a:pt x="407" y="175"/>
                  </a:lnTo>
                  <a:lnTo>
                    <a:pt x="439" y="181"/>
                  </a:lnTo>
                  <a:lnTo>
                    <a:pt x="471" y="191"/>
                  </a:lnTo>
                  <a:lnTo>
                    <a:pt x="518" y="21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88" name="Freeform 468"/>
            <p:cNvSpPr>
              <a:spLocks/>
            </p:cNvSpPr>
            <p:nvPr/>
          </p:nvSpPr>
          <p:spPr bwMode="auto">
            <a:xfrm>
              <a:off x="3977" y="3278"/>
              <a:ext cx="68" cy="78"/>
            </a:xfrm>
            <a:custGeom>
              <a:avLst/>
              <a:gdLst/>
              <a:ahLst/>
              <a:cxnLst>
                <a:cxn ang="0">
                  <a:pos x="609" y="26"/>
                </a:cxn>
                <a:cxn ang="0">
                  <a:pos x="606" y="25"/>
                </a:cxn>
                <a:cxn ang="0">
                  <a:pos x="596" y="23"/>
                </a:cxn>
                <a:cxn ang="0">
                  <a:pos x="581" y="18"/>
                </a:cxn>
                <a:cxn ang="0">
                  <a:pos x="559" y="14"/>
                </a:cxn>
                <a:cxn ang="0">
                  <a:pos x="534" y="10"/>
                </a:cxn>
                <a:cxn ang="0">
                  <a:pos x="503" y="6"/>
                </a:cxn>
                <a:cxn ang="0">
                  <a:pos x="469" y="3"/>
                </a:cxn>
                <a:cxn ang="0">
                  <a:pos x="430" y="1"/>
                </a:cxn>
                <a:cxn ang="0">
                  <a:pos x="388" y="0"/>
                </a:cxn>
                <a:cxn ang="0">
                  <a:pos x="344" y="2"/>
                </a:cxn>
                <a:cxn ang="0">
                  <a:pos x="297" y="6"/>
                </a:cxn>
                <a:cxn ang="0">
                  <a:pos x="247" y="14"/>
                </a:cxn>
                <a:cxn ang="0">
                  <a:pos x="197" y="25"/>
                </a:cxn>
                <a:cxn ang="0">
                  <a:pos x="145" y="40"/>
                </a:cxn>
                <a:cxn ang="0">
                  <a:pos x="92" y="58"/>
                </a:cxn>
                <a:cxn ang="0">
                  <a:pos x="39" y="83"/>
                </a:cxn>
                <a:cxn ang="0">
                  <a:pos x="35" y="96"/>
                </a:cxn>
                <a:cxn ang="0">
                  <a:pos x="26" y="134"/>
                </a:cxn>
                <a:cxn ang="0">
                  <a:pos x="15" y="192"/>
                </a:cxn>
                <a:cxn ang="0">
                  <a:pos x="5" y="268"/>
                </a:cxn>
                <a:cxn ang="0">
                  <a:pos x="0" y="358"/>
                </a:cxn>
                <a:cxn ang="0">
                  <a:pos x="4" y="459"/>
                </a:cxn>
                <a:cxn ang="0">
                  <a:pos x="19" y="568"/>
                </a:cxn>
                <a:cxn ang="0">
                  <a:pos x="50" y="679"/>
                </a:cxn>
                <a:cxn ang="0">
                  <a:pos x="54" y="679"/>
                </a:cxn>
                <a:cxn ang="0">
                  <a:pos x="62" y="678"/>
                </a:cxn>
                <a:cxn ang="0">
                  <a:pos x="75" y="676"/>
                </a:cxn>
                <a:cxn ang="0">
                  <a:pos x="93" y="675"/>
                </a:cxn>
                <a:cxn ang="0">
                  <a:pos x="117" y="673"/>
                </a:cxn>
                <a:cxn ang="0">
                  <a:pos x="144" y="671"/>
                </a:cxn>
                <a:cxn ang="0">
                  <a:pos x="177" y="670"/>
                </a:cxn>
                <a:cxn ang="0">
                  <a:pos x="212" y="669"/>
                </a:cxn>
                <a:cxn ang="0">
                  <a:pos x="252" y="668"/>
                </a:cxn>
                <a:cxn ang="0">
                  <a:pos x="295" y="669"/>
                </a:cxn>
                <a:cxn ang="0">
                  <a:pos x="342" y="670"/>
                </a:cxn>
                <a:cxn ang="0">
                  <a:pos x="391" y="672"/>
                </a:cxn>
                <a:cxn ang="0">
                  <a:pos x="443" y="676"/>
                </a:cxn>
                <a:cxn ang="0">
                  <a:pos x="498" y="681"/>
                </a:cxn>
                <a:cxn ang="0">
                  <a:pos x="555" y="688"/>
                </a:cxn>
                <a:cxn ang="0">
                  <a:pos x="614" y="697"/>
                </a:cxn>
                <a:cxn ang="0">
                  <a:pos x="611" y="676"/>
                </a:cxn>
                <a:cxn ang="0">
                  <a:pos x="605" y="621"/>
                </a:cxn>
                <a:cxn ang="0">
                  <a:pos x="596" y="538"/>
                </a:cxn>
                <a:cxn ang="0">
                  <a:pos x="589" y="438"/>
                </a:cxn>
                <a:cxn ang="0">
                  <a:pos x="584" y="327"/>
                </a:cxn>
                <a:cxn ang="0">
                  <a:pos x="584" y="217"/>
                </a:cxn>
                <a:cxn ang="0">
                  <a:pos x="592" y="114"/>
                </a:cxn>
                <a:cxn ang="0">
                  <a:pos x="609" y="26"/>
                </a:cxn>
              </a:cxnLst>
              <a:rect l="0" t="0" r="r" b="b"/>
              <a:pathLst>
                <a:path w="614" h="697">
                  <a:moveTo>
                    <a:pt x="609" y="26"/>
                  </a:moveTo>
                  <a:lnTo>
                    <a:pt x="606" y="25"/>
                  </a:lnTo>
                  <a:lnTo>
                    <a:pt x="596" y="23"/>
                  </a:lnTo>
                  <a:lnTo>
                    <a:pt x="581" y="18"/>
                  </a:lnTo>
                  <a:lnTo>
                    <a:pt x="559" y="14"/>
                  </a:lnTo>
                  <a:lnTo>
                    <a:pt x="534" y="10"/>
                  </a:lnTo>
                  <a:lnTo>
                    <a:pt x="503" y="6"/>
                  </a:lnTo>
                  <a:lnTo>
                    <a:pt x="469" y="3"/>
                  </a:lnTo>
                  <a:lnTo>
                    <a:pt x="430" y="1"/>
                  </a:lnTo>
                  <a:lnTo>
                    <a:pt x="388" y="0"/>
                  </a:lnTo>
                  <a:lnTo>
                    <a:pt x="344" y="2"/>
                  </a:lnTo>
                  <a:lnTo>
                    <a:pt x="297" y="6"/>
                  </a:lnTo>
                  <a:lnTo>
                    <a:pt x="247" y="14"/>
                  </a:lnTo>
                  <a:lnTo>
                    <a:pt x="197" y="25"/>
                  </a:lnTo>
                  <a:lnTo>
                    <a:pt x="145" y="40"/>
                  </a:lnTo>
                  <a:lnTo>
                    <a:pt x="92" y="58"/>
                  </a:lnTo>
                  <a:lnTo>
                    <a:pt x="39" y="83"/>
                  </a:lnTo>
                  <a:lnTo>
                    <a:pt x="35" y="96"/>
                  </a:lnTo>
                  <a:lnTo>
                    <a:pt x="26" y="134"/>
                  </a:lnTo>
                  <a:lnTo>
                    <a:pt x="15" y="192"/>
                  </a:lnTo>
                  <a:lnTo>
                    <a:pt x="5" y="268"/>
                  </a:lnTo>
                  <a:lnTo>
                    <a:pt x="0" y="358"/>
                  </a:lnTo>
                  <a:lnTo>
                    <a:pt x="4" y="459"/>
                  </a:lnTo>
                  <a:lnTo>
                    <a:pt x="19" y="568"/>
                  </a:lnTo>
                  <a:lnTo>
                    <a:pt x="50" y="679"/>
                  </a:lnTo>
                  <a:lnTo>
                    <a:pt x="54" y="679"/>
                  </a:lnTo>
                  <a:lnTo>
                    <a:pt x="62" y="678"/>
                  </a:lnTo>
                  <a:lnTo>
                    <a:pt x="75" y="676"/>
                  </a:lnTo>
                  <a:lnTo>
                    <a:pt x="93" y="675"/>
                  </a:lnTo>
                  <a:lnTo>
                    <a:pt x="117" y="673"/>
                  </a:lnTo>
                  <a:lnTo>
                    <a:pt x="144" y="671"/>
                  </a:lnTo>
                  <a:lnTo>
                    <a:pt x="177" y="670"/>
                  </a:lnTo>
                  <a:lnTo>
                    <a:pt x="212" y="669"/>
                  </a:lnTo>
                  <a:lnTo>
                    <a:pt x="252" y="668"/>
                  </a:lnTo>
                  <a:lnTo>
                    <a:pt x="295" y="669"/>
                  </a:lnTo>
                  <a:lnTo>
                    <a:pt x="342" y="670"/>
                  </a:lnTo>
                  <a:lnTo>
                    <a:pt x="391" y="672"/>
                  </a:lnTo>
                  <a:lnTo>
                    <a:pt x="443" y="676"/>
                  </a:lnTo>
                  <a:lnTo>
                    <a:pt x="498" y="681"/>
                  </a:lnTo>
                  <a:lnTo>
                    <a:pt x="555" y="688"/>
                  </a:lnTo>
                  <a:lnTo>
                    <a:pt x="614" y="697"/>
                  </a:lnTo>
                  <a:lnTo>
                    <a:pt x="611" y="676"/>
                  </a:lnTo>
                  <a:lnTo>
                    <a:pt x="605" y="621"/>
                  </a:lnTo>
                  <a:lnTo>
                    <a:pt x="596" y="538"/>
                  </a:lnTo>
                  <a:lnTo>
                    <a:pt x="589" y="438"/>
                  </a:lnTo>
                  <a:lnTo>
                    <a:pt x="584" y="327"/>
                  </a:lnTo>
                  <a:lnTo>
                    <a:pt x="584" y="217"/>
                  </a:lnTo>
                  <a:lnTo>
                    <a:pt x="592" y="114"/>
                  </a:lnTo>
                  <a:lnTo>
                    <a:pt x="609" y="2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89" name="Freeform 469"/>
            <p:cNvSpPr>
              <a:spLocks/>
            </p:cNvSpPr>
            <p:nvPr/>
          </p:nvSpPr>
          <p:spPr bwMode="auto">
            <a:xfrm>
              <a:off x="3984" y="3299"/>
              <a:ext cx="113" cy="77"/>
            </a:xfrm>
            <a:custGeom>
              <a:avLst/>
              <a:gdLst/>
              <a:ahLst/>
              <a:cxnLst>
                <a:cxn ang="0">
                  <a:pos x="6" y="523"/>
                </a:cxn>
                <a:cxn ang="0">
                  <a:pos x="0" y="608"/>
                </a:cxn>
                <a:cxn ang="0">
                  <a:pos x="660" y="693"/>
                </a:cxn>
                <a:cxn ang="0">
                  <a:pos x="665" y="691"/>
                </a:cxn>
                <a:cxn ang="0">
                  <a:pos x="679" y="683"/>
                </a:cxn>
                <a:cxn ang="0">
                  <a:pos x="700" y="672"/>
                </a:cxn>
                <a:cxn ang="0">
                  <a:pos x="726" y="657"/>
                </a:cxn>
                <a:cxn ang="0">
                  <a:pos x="758" y="636"/>
                </a:cxn>
                <a:cxn ang="0">
                  <a:pos x="793" y="611"/>
                </a:cxn>
                <a:cxn ang="0">
                  <a:pos x="829" y="581"/>
                </a:cxn>
                <a:cxn ang="0">
                  <a:pos x="866" y="546"/>
                </a:cxn>
                <a:cxn ang="0">
                  <a:pos x="902" y="508"/>
                </a:cxn>
                <a:cxn ang="0">
                  <a:pos x="935" y="465"/>
                </a:cxn>
                <a:cxn ang="0">
                  <a:pos x="964" y="416"/>
                </a:cxn>
                <a:cxn ang="0">
                  <a:pos x="987" y="362"/>
                </a:cxn>
                <a:cxn ang="0">
                  <a:pos x="1004" y="305"/>
                </a:cxn>
                <a:cxn ang="0">
                  <a:pos x="1014" y="242"/>
                </a:cxn>
                <a:cxn ang="0">
                  <a:pos x="1012" y="175"/>
                </a:cxn>
                <a:cxn ang="0">
                  <a:pos x="1000" y="103"/>
                </a:cxn>
                <a:cxn ang="0">
                  <a:pos x="998" y="98"/>
                </a:cxn>
                <a:cxn ang="0">
                  <a:pos x="992" y="87"/>
                </a:cxn>
                <a:cxn ang="0">
                  <a:pos x="981" y="72"/>
                </a:cxn>
                <a:cxn ang="0">
                  <a:pos x="967" y="53"/>
                </a:cxn>
                <a:cxn ang="0">
                  <a:pos x="948" y="35"/>
                </a:cxn>
                <a:cxn ang="0">
                  <a:pos x="926" y="19"/>
                </a:cxn>
                <a:cxn ang="0">
                  <a:pos x="900" y="6"/>
                </a:cxn>
                <a:cxn ang="0">
                  <a:pos x="870" y="0"/>
                </a:cxn>
                <a:cxn ang="0">
                  <a:pos x="874" y="12"/>
                </a:cxn>
                <a:cxn ang="0">
                  <a:pos x="884" y="41"/>
                </a:cxn>
                <a:cxn ang="0">
                  <a:pos x="896" y="89"/>
                </a:cxn>
                <a:cxn ang="0">
                  <a:pos x="907" y="151"/>
                </a:cxn>
                <a:cxn ang="0">
                  <a:pos x="910" y="225"/>
                </a:cxn>
                <a:cxn ang="0">
                  <a:pos x="902" y="307"/>
                </a:cxn>
                <a:cxn ang="0">
                  <a:pos x="878" y="396"/>
                </a:cxn>
                <a:cxn ang="0">
                  <a:pos x="836" y="489"/>
                </a:cxn>
                <a:cxn ang="0">
                  <a:pos x="835" y="490"/>
                </a:cxn>
                <a:cxn ang="0">
                  <a:pos x="831" y="493"/>
                </a:cxn>
                <a:cxn ang="0">
                  <a:pos x="825" y="498"/>
                </a:cxn>
                <a:cxn ang="0">
                  <a:pos x="816" y="506"/>
                </a:cxn>
                <a:cxn ang="0">
                  <a:pos x="805" y="513"/>
                </a:cxn>
                <a:cxn ang="0">
                  <a:pos x="792" y="521"/>
                </a:cxn>
                <a:cxn ang="0">
                  <a:pos x="775" y="529"/>
                </a:cxn>
                <a:cxn ang="0">
                  <a:pos x="757" y="537"/>
                </a:cxn>
                <a:cxn ang="0">
                  <a:pos x="737" y="544"/>
                </a:cxn>
                <a:cxn ang="0">
                  <a:pos x="713" y="552"/>
                </a:cxn>
                <a:cxn ang="0">
                  <a:pos x="688" y="557"/>
                </a:cxn>
                <a:cxn ang="0">
                  <a:pos x="659" y="561"/>
                </a:cxn>
                <a:cxn ang="0">
                  <a:pos x="630" y="562"/>
                </a:cxn>
                <a:cxn ang="0">
                  <a:pos x="597" y="561"/>
                </a:cxn>
                <a:cxn ang="0">
                  <a:pos x="562" y="558"/>
                </a:cxn>
                <a:cxn ang="0">
                  <a:pos x="525" y="551"/>
                </a:cxn>
                <a:cxn ang="0">
                  <a:pos x="525" y="642"/>
                </a:cxn>
                <a:cxn ang="0">
                  <a:pos x="23" y="590"/>
                </a:cxn>
                <a:cxn ang="0">
                  <a:pos x="6" y="523"/>
                </a:cxn>
              </a:cxnLst>
              <a:rect l="0" t="0" r="r" b="b"/>
              <a:pathLst>
                <a:path w="1014" h="693">
                  <a:moveTo>
                    <a:pt x="6" y="523"/>
                  </a:moveTo>
                  <a:lnTo>
                    <a:pt x="0" y="608"/>
                  </a:lnTo>
                  <a:lnTo>
                    <a:pt x="660" y="693"/>
                  </a:lnTo>
                  <a:lnTo>
                    <a:pt x="665" y="691"/>
                  </a:lnTo>
                  <a:lnTo>
                    <a:pt x="679" y="683"/>
                  </a:lnTo>
                  <a:lnTo>
                    <a:pt x="700" y="672"/>
                  </a:lnTo>
                  <a:lnTo>
                    <a:pt x="726" y="657"/>
                  </a:lnTo>
                  <a:lnTo>
                    <a:pt x="758" y="636"/>
                  </a:lnTo>
                  <a:lnTo>
                    <a:pt x="793" y="611"/>
                  </a:lnTo>
                  <a:lnTo>
                    <a:pt x="829" y="581"/>
                  </a:lnTo>
                  <a:lnTo>
                    <a:pt x="866" y="546"/>
                  </a:lnTo>
                  <a:lnTo>
                    <a:pt x="902" y="508"/>
                  </a:lnTo>
                  <a:lnTo>
                    <a:pt x="935" y="465"/>
                  </a:lnTo>
                  <a:lnTo>
                    <a:pt x="964" y="416"/>
                  </a:lnTo>
                  <a:lnTo>
                    <a:pt x="987" y="362"/>
                  </a:lnTo>
                  <a:lnTo>
                    <a:pt x="1004" y="305"/>
                  </a:lnTo>
                  <a:lnTo>
                    <a:pt x="1014" y="242"/>
                  </a:lnTo>
                  <a:lnTo>
                    <a:pt x="1012" y="175"/>
                  </a:lnTo>
                  <a:lnTo>
                    <a:pt x="1000" y="103"/>
                  </a:lnTo>
                  <a:lnTo>
                    <a:pt x="998" y="98"/>
                  </a:lnTo>
                  <a:lnTo>
                    <a:pt x="992" y="87"/>
                  </a:lnTo>
                  <a:lnTo>
                    <a:pt x="981" y="72"/>
                  </a:lnTo>
                  <a:lnTo>
                    <a:pt x="967" y="53"/>
                  </a:lnTo>
                  <a:lnTo>
                    <a:pt x="948" y="35"/>
                  </a:lnTo>
                  <a:lnTo>
                    <a:pt x="926" y="19"/>
                  </a:lnTo>
                  <a:lnTo>
                    <a:pt x="900" y="6"/>
                  </a:lnTo>
                  <a:lnTo>
                    <a:pt x="870" y="0"/>
                  </a:lnTo>
                  <a:lnTo>
                    <a:pt x="874" y="12"/>
                  </a:lnTo>
                  <a:lnTo>
                    <a:pt x="884" y="41"/>
                  </a:lnTo>
                  <a:lnTo>
                    <a:pt x="896" y="89"/>
                  </a:lnTo>
                  <a:lnTo>
                    <a:pt x="907" y="151"/>
                  </a:lnTo>
                  <a:lnTo>
                    <a:pt x="910" y="225"/>
                  </a:lnTo>
                  <a:lnTo>
                    <a:pt x="902" y="307"/>
                  </a:lnTo>
                  <a:lnTo>
                    <a:pt x="878" y="396"/>
                  </a:lnTo>
                  <a:lnTo>
                    <a:pt x="836" y="489"/>
                  </a:lnTo>
                  <a:lnTo>
                    <a:pt x="835" y="490"/>
                  </a:lnTo>
                  <a:lnTo>
                    <a:pt x="831" y="493"/>
                  </a:lnTo>
                  <a:lnTo>
                    <a:pt x="825" y="498"/>
                  </a:lnTo>
                  <a:lnTo>
                    <a:pt x="816" y="506"/>
                  </a:lnTo>
                  <a:lnTo>
                    <a:pt x="805" y="513"/>
                  </a:lnTo>
                  <a:lnTo>
                    <a:pt x="792" y="521"/>
                  </a:lnTo>
                  <a:lnTo>
                    <a:pt x="775" y="529"/>
                  </a:lnTo>
                  <a:lnTo>
                    <a:pt x="757" y="537"/>
                  </a:lnTo>
                  <a:lnTo>
                    <a:pt x="737" y="544"/>
                  </a:lnTo>
                  <a:lnTo>
                    <a:pt x="713" y="552"/>
                  </a:lnTo>
                  <a:lnTo>
                    <a:pt x="688" y="557"/>
                  </a:lnTo>
                  <a:lnTo>
                    <a:pt x="659" y="561"/>
                  </a:lnTo>
                  <a:lnTo>
                    <a:pt x="630" y="562"/>
                  </a:lnTo>
                  <a:lnTo>
                    <a:pt x="597" y="561"/>
                  </a:lnTo>
                  <a:lnTo>
                    <a:pt x="562" y="558"/>
                  </a:lnTo>
                  <a:lnTo>
                    <a:pt x="525" y="551"/>
                  </a:lnTo>
                  <a:lnTo>
                    <a:pt x="525" y="642"/>
                  </a:lnTo>
                  <a:lnTo>
                    <a:pt x="23" y="590"/>
                  </a:lnTo>
                  <a:lnTo>
                    <a:pt x="6" y="523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90" name="Freeform 470"/>
            <p:cNvSpPr>
              <a:spLocks/>
            </p:cNvSpPr>
            <p:nvPr/>
          </p:nvSpPr>
          <p:spPr bwMode="auto">
            <a:xfrm>
              <a:off x="3970" y="3375"/>
              <a:ext cx="83" cy="27"/>
            </a:xfrm>
            <a:custGeom>
              <a:avLst/>
              <a:gdLst/>
              <a:ahLst/>
              <a:cxnLst>
                <a:cxn ang="0">
                  <a:pos x="745" y="86"/>
                </a:cxn>
                <a:cxn ang="0">
                  <a:pos x="11" y="0"/>
                </a:cxn>
                <a:cxn ang="0">
                  <a:pos x="0" y="86"/>
                </a:cxn>
                <a:cxn ang="0">
                  <a:pos x="722" y="240"/>
                </a:cxn>
                <a:cxn ang="0">
                  <a:pos x="745" y="86"/>
                </a:cxn>
              </a:cxnLst>
              <a:rect l="0" t="0" r="r" b="b"/>
              <a:pathLst>
                <a:path w="745" h="240">
                  <a:moveTo>
                    <a:pt x="745" y="86"/>
                  </a:moveTo>
                  <a:lnTo>
                    <a:pt x="11" y="0"/>
                  </a:lnTo>
                  <a:lnTo>
                    <a:pt x="0" y="86"/>
                  </a:lnTo>
                  <a:lnTo>
                    <a:pt x="722" y="240"/>
                  </a:lnTo>
                  <a:lnTo>
                    <a:pt x="745" y="8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91" name="Freeform 471"/>
            <p:cNvSpPr>
              <a:spLocks/>
            </p:cNvSpPr>
            <p:nvPr/>
          </p:nvSpPr>
          <p:spPr bwMode="auto">
            <a:xfrm>
              <a:off x="4011" y="3384"/>
              <a:ext cx="36" cy="12"/>
            </a:xfrm>
            <a:custGeom>
              <a:avLst/>
              <a:gdLst/>
              <a:ahLst/>
              <a:cxnLst>
                <a:cxn ang="0">
                  <a:pos x="319" y="47"/>
                </a:cxn>
                <a:cxn ang="0">
                  <a:pos x="4" y="0"/>
                </a:cxn>
                <a:cxn ang="0">
                  <a:pos x="0" y="45"/>
                </a:cxn>
                <a:cxn ang="0">
                  <a:pos x="309" y="109"/>
                </a:cxn>
                <a:cxn ang="0">
                  <a:pos x="319" y="47"/>
                </a:cxn>
              </a:cxnLst>
              <a:rect l="0" t="0" r="r" b="b"/>
              <a:pathLst>
                <a:path w="319" h="109">
                  <a:moveTo>
                    <a:pt x="319" y="47"/>
                  </a:moveTo>
                  <a:lnTo>
                    <a:pt x="4" y="0"/>
                  </a:lnTo>
                  <a:lnTo>
                    <a:pt x="0" y="45"/>
                  </a:lnTo>
                  <a:lnTo>
                    <a:pt x="309" y="109"/>
                  </a:lnTo>
                  <a:lnTo>
                    <a:pt x="319" y="47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92" name="Freeform 472"/>
            <p:cNvSpPr>
              <a:spLocks/>
            </p:cNvSpPr>
            <p:nvPr/>
          </p:nvSpPr>
          <p:spPr bwMode="auto">
            <a:xfrm>
              <a:off x="3975" y="3378"/>
              <a:ext cx="24" cy="9"/>
            </a:xfrm>
            <a:custGeom>
              <a:avLst/>
              <a:gdLst/>
              <a:ahLst/>
              <a:cxnLst>
                <a:cxn ang="0">
                  <a:pos x="213" y="37"/>
                </a:cxn>
                <a:cxn ang="0">
                  <a:pos x="0" y="0"/>
                </a:cxn>
                <a:cxn ang="0">
                  <a:pos x="2" y="39"/>
                </a:cxn>
                <a:cxn ang="0">
                  <a:pos x="206" y="81"/>
                </a:cxn>
                <a:cxn ang="0">
                  <a:pos x="213" y="37"/>
                </a:cxn>
              </a:cxnLst>
              <a:rect l="0" t="0" r="r" b="b"/>
              <a:pathLst>
                <a:path w="213" h="81">
                  <a:moveTo>
                    <a:pt x="213" y="37"/>
                  </a:moveTo>
                  <a:lnTo>
                    <a:pt x="0" y="0"/>
                  </a:lnTo>
                  <a:lnTo>
                    <a:pt x="2" y="39"/>
                  </a:lnTo>
                  <a:lnTo>
                    <a:pt x="206" y="81"/>
                  </a:lnTo>
                  <a:lnTo>
                    <a:pt x="213" y="37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93" name="Freeform 473"/>
            <p:cNvSpPr>
              <a:spLocks/>
            </p:cNvSpPr>
            <p:nvPr/>
          </p:nvSpPr>
          <p:spPr bwMode="auto">
            <a:xfrm>
              <a:off x="3916" y="3386"/>
              <a:ext cx="139" cy="47"/>
            </a:xfrm>
            <a:custGeom>
              <a:avLst/>
              <a:gdLst/>
              <a:ahLst/>
              <a:cxnLst>
                <a:cxn ang="0">
                  <a:pos x="0" y="124"/>
                </a:cxn>
                <a:cxn ang="0">
                  <a:pos x="3" y="124"/>
                </a:cxn>
                <a:cxn ang="0">
                  <a:pos x="10" y="122"/>
                </a:cxn>
                <a:cxn ang="0">
                  <a:pos x="23" y="120"/>
                </a:cxn>
                <a:cxn ang="0">
                  <a:pos x="40" y="117"/>
                </a:cxn>
                <a:cxn ang="0">
                  <a:pos x="59" y="114"/>
                </a:cxn>
                <a:cxn ang="0">
                  <a:pos x="81" y="109"/>
                </a:cxn>
                <a:cxn ang="0">
                  <a:pos x="107" y="103"/>
                </a:cxn>
                <a:cxn ang="0">
                  <a:pos x="133" y="96"/>
                </a:cxn>
                <a:cxn ang="0">
                  <a:pos x="161" y="89"/>
                </a:cxn>
                <a:cxn ang="0">
                  <a:pos x="188" y="79"/>
                </a:cxn>
                <a:cxn ang="0">
                  <a:pos x="216" y="69"/>
                </a:cxn>
                <a:cxn ang="0">
                  <a:pos x="243" y="58"/>
                </a:cxn>
                <a:cxn ang="0">
                  <a:pos x="270" y="45"/>
                </a:cxn>
                <a:cxn ang="0">
                  <a:pos x="293" y="31"/>
                </a:cxn>
                <a:cxn ang="0">
                  <a:pos x="316" y="16"/>
                </a:cxn>
                <a:cxn ang="0">
                  <a:pos x="334" y="0"/>
                </a:cxn>
                <a:cxn ang="0">
                  <a:pos x="1254" y="210"/>
                </a:cxn>
                <a:cxn ang="0">
                  <a:pos x="1252" y="212"/>
                </a:cxn>
                <a:cxn ang="0">
                  <a:pos x="1247" y="218"/>
                </a:cxn>
                <a:cxn ang="0">
                  <a:pos x="1239" y="226"/>
                </a:cxn>
                <a:cxn ang="0">
                  <a:pos x="1227" y="236"/>
                </a:cxn>
                <a:cxn ang="0">
                  <a:pos x="1213" y="248"/>
                </a:cxn>
                <a:cxn ang="0">
                  <a:pos x="1197" y="263"/>
                </a:cxn>
                <a:cxn ang="0">
                  <a:pos x="1180" y="279"/>
                </a:cxn>
                <a:cxn ang="0">
                  <a:pos x="1159" y="295"/>
                </a:cxn>
                <a:cxn ang="0">
                  <a:pos x="1138" y="313"/>
                </a:cxn>
                <a:cxn ang="0">
                  <a:pos x="1116" y="330"/>
                </a:cxn>
                <a:cxn ang="0">
                  <a:pos x="1092" y="347"/>
                </a:cxn>
                <a:cxn ang="0">
                  <a:pos x="1068" y="364"/>
                </a:cxn>
                <a:cxn ang="0">
                  <a:pos x="1043" y="379"/>
                </a:cxn>
                <a:cxn ang="0">
                  <a:pos x="1019" y="392"/>
                </a:cxn>
                <a:cxn ang="0">
                  <a:pos x="994" y="405"/>
                </a:cxn>
                <a:cxn ang="0">
                  <a:pos x="971" y="415"/>
                </a:cxn>
                <a:cxn ang="0">
                  <a:pos x="0" y="124"/>
                </a:cxn>
              </a:cxnLst>
              <a:rect l="0" t="0" r="r" b="b"/>
              <a:pathLst>
                <a:path w="1254" h="415">
                  <a:moveTo>
                    <a:pt x="0" y="124"/>
                  </a:moveTo>
                  <a:lnTo>
                    <a:pt x="3" y="124"/>
                  </a:lnTo>
                  <a:lnTo>
                    <a:pt x="10" y="122"/>
                  </a:lnTo>
                  <a:lnTo>
                    <a:pt x="23" y="120"/>
                  </a:lnTo>
                  <a:lnTo>
                    <a:pt x="40" y="117"/>
                  </a:lnTo>
                  <a:lnTo>
                    <a:pt x="59" y="114"/>
                  </a:lnTo>
                  <a:lnTo>
                    <a:pt x="81" y="109"/>
                  </a:lnTo>
                  <a:lnTo>
                    <a:pt x="107" y="103"/>
                  </a:lnTo>
                  <a:lnTo>
                    <a:pt x="133" y="96"/>
                  </a:lnTo>
                  <a:lnTo>
                    <a:pt x="161" y="89"/>
                  </a:lnTo>
                  <a:lnTo>
                    <a:pt x="188" y="79"/>
                  </a:lnTo>
                  <a:lnTo>
                    <a:pt x="216" y="69"/>
                  </a:lnTo>
                  <a:lnTo>
                    <a:pt x="243" y="58"/>
                  </a:lnTo>
                  <a:lnTo>
                    <a:pt x="270" y="45"/>
                  </a:lnTo>
                  <a:lnTo>
                    <a:pt x="293" y="31"/>
                  </a:lnTo>
                  <a:lnTo>
                    <a:pt x="316" y="16"/>
                  </a:lnTo>
                  <a:lnTo>
                    <a:pt x="334" y="0"/>
                  </a:lnTo>
                  <a:lnTo>
                    <a:pt x="1254" y="210"/>
                  </a:lnTo>
                  <a:lnTo>
                    <a:pt x="1252" y="212"/>
                  </a:lnTo>
                  <a:lnTo>
                    <a:pt x="1247" y="218"/>
                  </a:lnTo>
                  <a:lnTo>
                    <a:pt x="1239" y="226"/>
                  </a:lnTo>
                  <a:lnTo>
                    <a:pt x="1227" y="236"/>
                  </a:lnTo>
                  <a:lnTo>
                    <a:pt x="1213" y="248"/>
                  </a:lnTo>
                  <a:lnTo>
                    <a:pt x="1197" y="263"/>
                  </a:lnTo>
                  <a:lnTo>
                    <a:pt x="1180" y="279"/>
                  </a:lnTo>
                  <a:lnTo>
                    <a:pt x="1159" y="295"/>
                  </a:lnTo>
                  <a:lnTo>
                    <a:pt x="1138" y="313"/>
                  </a:lnTo>
                  <a:lnTo>
                    <a:pt x="1116" y="330"/>
                  </a:lnTo>
                  <a:lnTo>
                    <a:pt x="1092" y="347"/>
                  </a:lnTo>
                  <a:lnTo>
                    <a:pt x="1068" y="364"/>
                  </a:lnTo>
                  <a:lnTo>
                    <a:pt x="1043" y="379"/>
                  </a:lnTo>
                  <a:lnTo>
                    <a:pt x="1019" y="392"/>
                  </a:lnTo>
                  <a:lnTo>
                    <a:pt x="994" y="405"/>
                  </a:lnTo>
                  <a:lnTo>
                    <a:pt x="971" y="415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94" name="Freeform 474"/>
            <p:cNvSpPr>
              <a:spLocks/>
            </p:cNvSpPr>
            <p:nvPr/>
          </p:nvSpPr>
          <p:spPr bwMode="auto">
            <a:xfrm>
              <a:off x="4055" y="3381"/>
              <a:ext cx="49" cy="22"/>
            </a:xfrm>
            <a:custGeom>
              <a:avLst/>
              <a:gdLst/>
              <a:ahLst/>
              <a:cxnLst>
                <a:cxn ang="0">
                  <a:pos x="45" y="198"/>
                </a:cxn>
                <a:cxn ang="0">
                  <a:pos x="447" y="79"/>
                </a:cxn>
                <a:cxn ang="0">
                  <a:pos x="203" y="0"/>
                </a:cxn>
                <a:cxn ang="0">
                  <a:pos x="5" y="22"/>
                </a:cxn>
                <a:cxn ang="0">
                  <a:pos x="0" y="187"/>
                </a:cxn>
                <a:cxn ang="0">
                  <a:pos x="45" y="198"/>
                </a:cxn>
              </a:cxnLst>
              <a:rect l="0" t="0" r="r" b="b"/>
              <a:pathLst>
                <a:path w="447" h="198">
                  <a:moveTo>
                    <a:pt x="45" y="198"/>
                  </a:moveTo>
                  <a:lnTo>
                    <a:pt x="447" y="79"/>
                  </a:lnTo>
                  <a:lnTo>
                    <a:pt x="203" y="0"/>
                  </a:lnTo>
                  <a:lnTo>
                    <a:pt x="5" y="22"/>
                  </a:lnTo>
                  <a:lnTo>
                    <a:pt x="0" y="187"/>
                  </a:lnTo>
                  <a:lnTo>
                    <a:pt x="45" y="19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95" name="Freeform 475"/>
            <p:cNvSpPr>
              <a:spLocks/>
            </p:cNvSpPr>
            <p:nvPr/>
          </p:nvSpPr>
          <p:spPr bwMode="auto">
            <a:xfrm>
              <a:off x="3926" y="3287"/>
              <a:ext cx="27" cy="105"/>
            </a:xfrm>
            <a:custGeom>
              <a:avLst/>
              <a:gdLst/>
              <a:ahLst/>
              <a:cxnLst>
                <a:cxn ang="0">
                  <a:pos x="238" y="22"/>
                </a:cxn>
                <a:cxn ang="0">
                  <a:pos x="237" y="21"/>
                </a:cxn>
                <a:cxn ang="0">
                  <a:pos x="233" y="19"/>
                </a:cxn>
                <a:cxn ang="0">
                  <a:pos x="226" y="17"/>
                </a:cxn>
                <a:cxn ang="0">
                  <a:pos x="217" y="14"/>
                </a:cxn>
                <a:cxn ang="0">
                  <a:pos x="206" y="10"/>
                </a:cxn>
                <a:cxn ang="0">
                  <a:pos x="194" y="7"/>
                </a:cxn>
                <a:cxn ang="0">
                  <a:pos x="180" y="4"/>
                </a:cxn>
                <a:cxn ang="0">
                  <a:pos x="164" y="1"/>
                </a:cxn>
                <a:cxn ang="0">
                  <a:pos x="146" y="0"/>
                </a:cxn>
                <a:cxn ang="0">
                  <a:pos x="127" y="0"/>
                </a:cxn>
                <a:cxn ang="0">
                  <a:pos x="108" y="2"/>
                </a:cxn>
                <a:cxn ang="0">
                  <a:pos x="87" y="5"/>
                </a:cxn>
                <a:cxn ang="0">
                  <a:pos x="66" y="11"/>
                </a:cxn>
                <a:cxn ang="0">
                  <a:pos x="44" y="19"/>
                </a:cxn>
                <a:cxn ang="0">
                  <a:pos x="22" y="30"/>
                </a:cxn>
                <a:cxn ang="0">
                  <a:pos x="0" y="45"/>
                </a:cxn>
                <a:cxn ang="0">
                  <a:pos x="0" y="947"/>
                </a:cxn>
                <a:cxn ang="0">
                  <a:pos x="1" y="947"/>
                </a:cxn>
                <a:cxn ang="0">
                  <a:pos x="6" y="947"/>
                </a:cxn>
                <a:cxn ang="0">
                  <a:pos x="13" y="946"/>
                </a:cxn>
                <a:cxn ang="0">
                  <a:pos x="22" y="945"/>
                </a:cxn>
                <a:cxn ang="0">
                  <a:pos x="33" y="943"/>
                </a:cxn>
                <a:cxn ang="0">
                  <a:pos x="47" y="941"/>
                </a:cxn>
                <a:cxn ang="0">
                  <a:pos x="62" y="938"/>
                </a:cxn>
                <a:cxn ang="0">
                  <a:pos x="78" y="934"/>
                </a:cxn>
                <a:cxn ang="0">
                  <a:pos x="96" y="928"/>
                </a:cxn>
                <a:cxn ang="0">
                  <a:pos x="115" y="922"/>
                </a:cxn>
                <a:cxn ang="0">
                  <a:pos x="135" y="915"/>
                </a:cxn>
                <a:cxn ang="0">
                  <a:pos x="155" y="906"/>
                </a:cxn>
                <a:cxn ang="0">
                  <a:pos x="176" y="896"/>
                </a:cxn>
                <a:cxn ang="0">
                  <a:pos x="197" y="884"/>
                </a:cxn>
                <a:cxn ang="0">
                  <a:pos x="217" y="871"/>
                </a:cxn>
                <a:cxn ang="0">
                  <a:pos x="238" y="856"/>
                </a:cxn>
                <a:cxn ang="0">
                  <a:pos x="238" y="22"/>
                </a:cxn>
              </a:cxnLst>
              <a:rect l="0" t="0" r="r" b="b"/>
              <a:pathLst>
                <a:path w="238" h="947">
                  <a:moveTo>
                    <a:pt x="238" y="22"/>
                  </a:moveTo>
                  <a:lnTo>
                    <a:pt x="237" y="21"/>
                  </a:lnTo>
                  <a:lnTo>
                    <a:pt x="233" y="19"/>
                  </a:lnTo>
                  <a:lnTo>
                    <a:pt x="226" y="17"/>
                  </a:lnTo>
                  <a:lnTo>
                    <a:pt x="217" y="14"/>
                  </a:lnTo>
                  <a:lnTo>
                    <a:pt x="206" y="10"/>
                  </a:lnTo>
                  <a:lnTo>
                    <a:pt x="194" y="7"/>
                  </a:lnTo>
                  <a:lnTo>
                    <a:pt x="180" y="4"/>
                  </a:lnTo>
                  <a:lnTo>
                    <a:pt x="164" y="1"/>
                  </a:lnTo>
                  <a:lnTo>
                    <a:pt x="146" y="0"/>
                  </a:lnTo>
                  <a:lnTo>
                    <a:pt x="127" y="0"/>
                  </a:lnTo>
                  <a:lnTo>
                    <a:pt x="108" y="2"/>
                  </a:lnTo>
                  <a:lnTo>
                    <a:pt x="87" y="5"/>
                  </a:lnTo>
                  <a:lnTo>
                    <a:pt x="66" y="11"/>
                  </a:lnTo>
                  <a:lnTo>
                    <a:pt x="44" y="19"/>
                  </a:lnTo>
                  <a:lnTo>
                    <a:pt x="22" y="30"/>
                  </a:lnTo>
                  <a:lnTo>
                    <a:pt x="0" y="45"/>
                  </a:lnTo>
                  <a:lnTo>
                    <a:pt x="0" y="947"/>
                  </a:lnTo>
                  <a:lnTo>
                    <a:pt x="1" y="947"/>
                  </a:lnTo>
                  <a:lnTo>
                    <a:pt x="6" y="947"/>
                  </a:lnTo>
                  <a:lnTo>
                    <a:pt x="13" y="946"/>
                  </a:lnTo>
                  <a:lnTo>
                    <a:pt x="22" y="945"/>
                  </a:lnTo>
                  <a:lnTo>
                    <a:pt x="33" y="943"/>
                  </a:lnTo>
                  <a:lnTo>
                    <a:pt x="47" y="941"/>
                  </a:lnTo>
                  <a:lnTo>
                    <a:pt x="62" y="938"/>
                  </a:lnTo>
                  <a:lnTo>
                    <a:pt x="78" y="934"/>
                  </a:lnTo>
                  <a:lnTo>
                    <a:pt x="96" y="928"/>
                  </a:lnTo>
                  <a:lnTo>
                    <a:pt x="115" y="922"/>
                  </a:lnTo>
                  <a:lnTo>
                    <a:pt x="135" y="915"/>
                  </a:lnTo>
                  <a:lnTo>
                    <a:pt x="155" y="906"/>
                  </a:lnTo>
                  <a:lnTo>
                    <a:pt x="176" y="896"/>
                  </a:lnTo>
                  <a:lnTo>
                    <a:pt x="197" y="884"/>
                  </a:lnTo>
                  <a:lnTo>
                    <a:pt x="217" y="871"/>
                  </a:lnTo>
                  <a:lnTo>
                    <a:pt x="238" y="856"/>
                  </a:lnTo>
                  <a:lnTo>
                    <a:pt x="238" y="2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96" name="Freeform 476"/>
            <p:cNvSpPr>
              <a:spLocks/>
            </p:cNvSpPr>
            <p:nvPr/>
          </p:nvSpPr>
          <p:spPr bwMode="auto">
            <a:xfrm>
              <a:off x="3927" y="3288"/>
              <a:ext cx="23" cy="89"/>
            </a:xfrm>
            <a:custGeom>
              <a:avLst/>
              <a:gdLst/>
              <a:ahLst/>
              <a:cxnLst>
                <a:cxn ang="0">
                  <a:pos x="203" y="18"/>
                </a:cxn>
                <a:cxn ang="0">
                  <a:pos x="202" y="17"/>
                </a:cxn>
                <a:cxn ang="0">
                  <a:pos x="199" y="16"/>
                </a:cxn>
                <a:cxn ang="0">
                  <a:pos x="193" y="14"/>
                </a:cxn>
                <a:cxn ang="0">
                  <a:pos x="186" y="11"/>
                </a:cxn>
                <a:cxn ang="0">
                  <a:pos x="177" y="8"/>
                </a:cxn>
                <a:cxn ang="0">
                  <a:pos x="166" y="5"/>
                </a:cxn>
                <a:cxn ang="0">
                  <a:pos x="153" y="3"/>
                </a:cxn>
                <a:cxn ang="0">
                  <a:pos x="140" y="1"/>
                </a:cxn>
                <a:cxn ang="0">
                  <a:pos x="125" y="0"/>
                </a:cxn>
                <a:cxn ang="0">
                  <a:pos x="109" y="0"/>
                </a:cxn>
                <a:cxn ang="0">
                  <a:pos x="92" y="1"/>
                </a:cxn>
                <a:cxn ang="0">
                  <a:pos x="74" y="4"/>
                </a:cxn>
                <a:cxn ang="0">
                  <a:pos x="57" y="9"/>
                </a:cxn>
                <a:cxn ang="0">
                  <a:pos x="37" y="16"/>
                </a:cxn>
                <a:cxn ang="0">
                  <a:pos x="19" y="26"/>
                </a:cxn>
                <a:cxn ang="0">
                  <a:pos x="0" y="38"/>
                </a:cxn>
                <a:cxn ang="0">
                  <a:pos x="0" y="799"/>
                </a:cxn>
                <a:cxn ang="0">
                  <a:pos x="1" y="799"/>
                </a:cxn>
                <a:cxn ang="0">
                  <a:pos x="5" y="799"/>
                </a:cxn>
                <a:cxn ang="0">
                  <a:pos x="11" y="798"/>
                </a:cxn>
                <a:cxn ang="0">
                  <a:pos x="19" y="797"/>
                </a:cxn>
                <a:cxn ang="0">
                  <a:pos x="28" y="796"/>
                </a:cxn>
                <a:cxn ang="0">
                  <a:pos x="41" y="794"/>
                </a:cxn>
                <a:cxn ang="0">
                  <a:pos x="53" y="791"/>
                </a:cxn>
                <a:cxn ang="0">
                  <a:pos x="67" y="786"/>
                </a:cxn>
                <a:cxn ang="0">
                  <a:pos x="82" y="782"/>
                </a:cxn>
                <a:cxn ang="0">
                  <a:pos x="99" y="777"/>
                </a:cxn>
                <a:cxn ang="0">
                  <a:pos x="116" y="771"/>
                </a:cxn>
                <a:cxn ang="0">
                  <a:pos x="133" y="763"/>
                </a:cxn>
                <a:cxn ang="0">
                  <a:pos x="150" y="755"/>
                </a:cxn>
                <a:cxn ang="0">
                  <a:pos x="169" y="745"/>
                </a:cxn>
                <a:cxn ang="0">
                  <a:pos x="186" y="733"/>
                </a:cxn>
                <a:cxn ang="0">
                  <a:pos x="203" y="720"/>
                </a:cxn>
                <a:cxn ang="0">
                  <a:pos x="203" y="18"/>
                </a:cxn>
              </a:cxnLst>
              <a:rect l="0" t="0" r="r" b="b"/>
              <a:pathLst>
                <a:path w="203" h="799">
                  <a:moveTo>
                    <a:pt x="203" y="18"/>
                  </a:moveTo>
                  <a:lnTo>
                    <a:pt x="202" y="17"/>
                  </a:lnTo>
                  <a:lnTo>
                    <a:pt x="199" y="16"/>
                  </a:lnTo>
                  <a:lnTo>
                    <a:pt x="193" y="14"/>
                  </a:lnTo>
                  <a:lnTo>
                    <a:pt x="186" y="11"/>
                  </a:lnTo>
                  <a:lnTo>
                    <a:pt x="177" y="8"/>
                  </a:lnTo>
                  <a:lnTo>
                    <a:pt x="166" y="5"/>
                  </a:lnTo>
                  <a:lnTo>
                    <a:pt x="153" y="3"/>
                  </a:lnTo>
                  <a:lnTo>
                    <a:pt x="140" y="1"/>
                  </a:lnTo>
                  <a:lnTo>
                    <a:pt x="125" y="0"/>
                  </a:lnTo>
                  <a:lnTo>
                    <a:pt x="109" y="0"/>
                  </a:lnTo>
                  <a:lnTo>
                    <a:pt x="92" y="1"/>
                  </a:lnTo>
                  <a:lnTo>
                    <a:pt x="74" y="4"/>
                  </a:lnTo>
                  <a:lnTo>
                    <a:pt x="57" y="9"/>
                  </a:lnTo>
                  <a:lnTo>
                    <a:pt x="37" y="16"/>
                  </a:lnTo>
                  <a:lnTo>
                    <a:pt x="19" y="26"/>
                  </a:lnTo>
                  <a:lnTo>
                    <a:pt x="0" y="38"/>
                  </a:lnTo>
                  <a:lnTo>
                    <a:pt x="0" y="799"/>
                  </a:lnTo>
                  <a:lnTo>
                    <a:pt x="1" y="799"/>
                  </a:lnTo>
                  <a:lnTo>
                    <a:pt x="5" y="799"/>
                  </a:lnTo>
                  <a:lnTo>
                    <a:pt x="11" y="798"/>
                  </a:lnTo>
                  <a:lnTo>
                    <a:pt x="19" y="797"/>
                  </a:lnTo>
                  <a:lnTo>
                    <a:pt x="28" y="796"/>
                  </a:lnTo>
                  <a:lnTo>
                    <a:pt x="41" y="794"/>
                  </a:lnTo>
                  <a:lnTo>
                    <a:pt x="53" y="791"/>
                  </a:lnTo>
                  <a:lnTo>
                    <a:pt x="67" y="786"/>
                  </a:lnTo>
                  <a:lnTo>
                    <a:pt x="82" y="782"/>
                  </a:lnTo>
                  <a:lnTo>
                    <a:pt x="99" y="777"/>
                  </a:lnTo>
                  <a:lnTo>
                    <a:pt x="116" y="771"/>
                  </a:lnTo>
                  <a:lnTo>
                    <a:pt x="133" y="763"/>
                  </a:lnTo>
                  <a:lnTo>
                    <a:pt x="150" y="755"/>
                  </a:lnTo>
                  <a:lnTo>
                    <a:pt x="169" y="745"/>
                  </a:lnTo>
                  <a:lnTo>
                    <a:pt x="186" y="733"/>
                  </a:lnTo>
                  <a:lnTo>
                    <a:pt x="203" y="720"/>
                  </a:lnTo>
                  <a:lnTo>
                    <a:pt x="203" y="1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97" name="Freeform 477"/>
            <p:cNvSpPr>
              <a:spLocks/>
            </p:cNvSpPr>
            <p:nvPr/>
          </p:nvSpPr>
          <p:spPr bwMode="auto">
            <a:xfrm>
              <a:off x="3928" y="3289"/>
              <a:ext cx="19" cy="72"/>
            </a:xfrm>
            <a:custGeom>
              <a:avLst/>
              <a:gdLst/>
              <a:ahLst/>
              <a:cxnLst>
                <a:cxn ang="0">
                  <a:pos x="171" y="15"/>
                </a:cxn>
                <a:cxn ang="0">
                  <a:pos x="170" y="15"/>
                </a:cxn>
                <a:cxn ang="0">
                  <a:pos x="167" y="13"/>
                </a:cxn>
                <a:cxn ang="0">
                  <a:pos x="163" y="11"/>
                </a:cxn>
                <a:cxn ang="0">
                  <a:pos x="157" y="9"/>
                </a:cxn>
                <a:cxn ang="0">
                  <a:pos x="149" y="7"/>
                </a:cxn>
                <a:cxn ang="0">
                  <a:pos x="139" y="4"/>
                </a:cxn>
                <a:cxn ang="0">
                  <a:pos x="129" y="2"/>
                </a:cxn>
                <a:cxn ang="0">
                  <a:pos x="118" y="0"/>
                </a:cxn>
                <a:cxn ang="0">
                  <a:pos x="105" y="0"/>
                </a:cxn>
                <a:cxn ang="0">
                  <a:pos x="92" y="0"/>
                </a:cxn>
                <a:cxn ang="0">
                  <a:pos x="77" y="1"/>
                </a:cxn>
                <a:cxn ang="0">
                  <a:pos x="63" y="3"/>
                </a:cxn>
                <a:cxn ang="0">
                  <a:pos x="48" y="7"/>
                </a:cxn>
                <a:cxn ang="0">
                  <a:pos x="31" y="13"/>
                </a:cxn>
                <a:cxn ang="0">
                  <a:pos x="16" y="22"/>
                </a:cxn>
                <a:cxn ang="0">
                  <a:pos x="0" y="32"/>
                </a:cxn>
                <a:cxn ang="0">
                  <a:pos x="0" y="650"/>
                </a:cxn>
                <a:cxn ang="0">
                  <a:pos x="1" y="650"/>
                </a:cxn>
                <a:cxn ang="0">
                  <a:pos x="4" y="650"/>
                </a:cxn>
                <a:cxn ang="0">
                  <a:pos x="9" y="649"/>
                </a:cxn>
                <a:cxn ang="0">
                  <a:pos x="16" y="648"/>
                </a:cxn>
                <a:cxn ang="0">
                  <a:pos x="24" y="647"/>
                </a:cxn>
                <a:cxn ang="0">
                  <a:pos x="34" y="645"/>
                </a:cxn>
                <a:cxn ang="0">
                  <a:pos x="45" y="642"/>
                </a:cxn>
                <a:cxn ang="0">
                  <a:pos x="57" y="640"/>
                </a:cxn>
                <a:cxn ang="0">
                  <a:pos x="69" y="636"/>
                </a:cxn>
                <a:cxn ang="0">
                  <a:pos x="82" y="632"/>
                </a:cxn>
                <a:cxn ang="0">
                  <a:pos x="97" y="627"/>
                </a:cxn>
                <a:cxn ang="0">
                  <a:pos x="112" y="621"/>
                </a:cxn>
                <a:cxn ang="0">
                  <a:pos x="126" y="614"/>
                </a:cxn>
                <a:cxn ang="0">
                  <a:pos x="141" y="606"/>
                </a:cxn>
                <a:cxn ang="0">
                  <a:pos x="157" y="595"/>
                </a:cxn>
                <a:cxn ang="0">
                  <a:pos x="171" y="585"/>
                </a:cxn>
                <a:cxn ang="0">
                  <a:pos x="171" y="15"/>
                </a:cxn>
              </a:cxnLst>
              <a:rect l="0" t="0" r="r" b="b"/>
              <a:pathLst>
                <a:path w="171" h="650">
                  <a:moveTo>
                    <a:pt x="171" y="15"/>
                  </a:moveTo>
                  <a:lnTo>
                    <a:pt x="170" y="15"/>
                  </a:lnTo>
                  <a:lnTo>
                    <a:pt x="167" y="13"/>
                  </a:lnTo>
                  <a:lnTo>
                    <a:pt x="163" y="11"/>
                  </a:lnTo>
                  <a:lnTo>
                    <a:pt x="157" y="9"/>
                  </a:lnTo>
                  <a:lnTo>
                    <a:pt x="149" y="7"/>
                  </a:lnTo>
                  <a:lnTo>
                    <a:pt x="139" y="4"/>
                  </a:lnTo>
                  <a:lnTo>
                    <a:pt x="129" y="2"/>
                  </a:lnTo>
                  <a:lnTo>
                    <a:pt x="118" y="0"/>
                  </a:lnTo>
                  <a:lnTo>
                    <a:pt x="105" y="0"/>
                  </a:lnTo>
                  <a:lnTo>
                    <a:pt x="92" y="0"/>
                  </a:lnTo>
                  <a:lnTo>
                    <a:pt x="77" y="1"/>
                  </a:lnTo>
                  <a:lnTo>
                    <a:pt x="63" y="3"/>
                  </a:lnTo>
                  <a:lnTo>
                    <a:pt x="48" y="7"/>
                  </a:lnTo>
                  <a:lnTo>
                    <a:pt x="31" y="13"/>
                  </a:lnTo>
                  <a:lnTo>
                    <a:pt x="16" y="22"/>
                  </a:lnTo>
                  <a:lnTo>
                    <a:pt x="0" y="32"/>
                  </a:lnTo>
                  <a:lnTo>
                    <a:pt x="0" y="650"/>
                  </a:lnTo>
                  <a:lnTo>
                    <a:pt x="1" y="650"/>
                  </a:lnTo>
                  <a:lnTo>
                    <a:pt x="4" y="650"/>
                  </a:lnTo>
                  <a:lnTo>
                    <a:pt x="9" y="649"/>
                  </a:lnTo>
                  <a:lnTo>
                    <a:pt x="16" y="648"/>
                  </a:lnTo>
                  <a:lnTo>
                    <a:pt x="24" y="647"/>
                  </a:lnTo>
                  <a:lnTo>
                    <a:pt x="34" y="645"/>
                  </a:lnTo>
                  <a:lnTo>
                    <a:pt x="45" y="642"/>
                  </a:lnTo>
                  <a:lnTo>
                    <a:pt x="57" y="640"/>
                  </a:lnTo>
                  <a:lnTo>
                    <a:pt x="69" y="636"/>
                  </a:lnTo>
                  <a:lnTo>
                    <a:pt x="82" y="632"/>
                  </a:lnTo>
                  <a:lnTo>
                    <a:pt x="97" y="627"/>
                  </a:lnTo>
                  <a:lnTo>
                    <a:pt x="112" y="621"/>
                  </a:lnTo>
                  <a:lnTo>
                    <a:pt x="126" y="614"/>
                  </a:lnTo>
                  <a:lnTo>
                    <a:pt x="141" y="606"/>
                  </a:lnTo>
                  <a:lnTo>
                    <a:pt x="157" y="595"/>
                  </a:lnTo>
                  <a:lnTo>
                    <a:pt x="171" y="585"/>
                  </a:lnTo>
                  <a:lnTo>
                    <a:pt x="171" y="15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98" name="Freeform 478"/>
            <p:cNvSpPr>
              <a:spLocks/>
            </p:cNvSpPr>
            <p:nvPr/>
          </p:nvSpPr>
          <p:spPr bwMode="auto">
            <a:xfrm>
              <a:off x="3929" y="3289"/>
              <a:ext cx="15" cy="56"/>
            </a:xfrm>
            <a:custGeom>
              <a:avLst/>
              <a:gdLst/>
              <a:ahLst/>
              <a:cxnLst>
                <a:cxn ang="0">
                  <a:pos x="138" y="14"/>
                </a:cxn>
                <a:cxn ang="0">
                  <a:pos x="135" y="13"/>
                </a:cxn>
                <a:cxn ang="0">
                  <a:pos x="126" y="8"/>
                </a:cxn>
                <a:cxn ang="0">
                  <a:pos x="113" y="4"/>
                </a:cxn>
                <a:cxn ang="0">
                  <a:pos x="96" y="1"/>
                </a:cxn>
                <a:cxn ang="0">
                  <a:pos x="74" y="0"/>
                </a:cxn>
                <a:cxn ang="0">
                  <a:pos x="51" y="3"/>
                </a:cxn>
                <a:cxn ang="0">
                  <a:pos x="25" y="12"/>
                </a:cxn>
                <a:cxn ang="0">
                  <a:pos x="0" y="26"/>
                </a:cxn>
                <a:cxn ang="0">
                  <a:pos x="0" y="502"/>
                </a:cxn>
                <a:cxn ang="0">
                  <a:pos x="3" y="502"/>
                </a:cxn>
                <a:cxn ang="0">
                  <a:pos x="13" y="501"/>
                </a:cxn>
                <a:cxn ang="0">
                  <a:pos x="28" y="499"/>
                </a:cxn>
                <a:cxn ang="0">
                  <a:pos x="46" y="494"/>
                </a:cxn>
                <a:cxn ang="0">
                  <a:pos x="67" y="488"/>
                </a:cxn>
                <a:cxn ang="0">
                  <a:pos x="91" y="479"/>
                </a:cxn>
                <a:cxn ang="0">
                  <a:pos x="114" y="467"/>
                </a:cxn>
                <a:cxn ang="0">
                  <a:pos x="138" y="450"/>
                </a:cxn>
                <a:cxn ang="0">
                  <a:pos x="138" y="14"/>
                </a:cxn>
              </a:cxnLst>
              <a:rect l="0" t="0" r="r" b="b"/>
              <a:pathLst>
                <a:path w="138" h="502">
                  <a:moveTo>
                    <a:pt x="138" y="14"/>
                  </a:moveTo>
                  <a:lnTo>
                    <a:pt x="135" y="13"/>
                  </a:lnTo>
                  <a:lnTo>
                    <a:pt x="126" y="8"/>
                  </a:lnTo>
                  <a:lnTo>
                    <a:pt x="113" y="4"/>
                  </a:lnTo>
                  <a:lnTo>
                    <a:pt x="96" y="1"/>
                  </a:lnTo>
                  <a:lnTo>
                    <a:pt x="74" y="0"/>
                  </a:lnTo>
                  <a:lnTo>
                    <a:pt x="51" y="3"/>
                  </a:lnTo>
                  <a:lnTo>
                    <a:pt x="25" y="12"/>
                  </a:lnTo>
                  <a:lnTo>
                    <a:pt x="0" y="26"/>
                  </a:lnTo>
                  <a:lnTo>
                    <a:pt x="0" y="502"/>
                  </a:lnTo>
                  <a:lnTo>
                    <a:pt x="3" y="502"/>
                  </a:lnTo>
                  <a:lnTo>
                    <a:pt x="13" y="501"/>
                  </a:lnTo>
                  <a:lnTo>
                    <a:pt x="28" y="499"/>
                  </a:lnTo>
                  <a:lnTo>
                    <a:pt x="46" y="494"/>
                  </a:lnTo>
                  <a:lnTo>
                    <a:pt x="67" y="488"/>
                  </a:lnTo>
                  <a:lnTo>
                    <a:pt x="91" y="479"/>
                  </a:lnTo>
                  <a:lnTo>
                    <a:pt x="114" y="467"/>
                  </a:lnTo>
                  <a:lnTo>
                    <a:pt x="138" y="450"/>
                  </a:lnTo>
                  <a:lnTo>
                    <a:pt x="138" y="1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99" name="Freeform 479"/>
            <p:cNvSpPr>
              <a:spLocks/>
            </p:cNvSpPr>
            <p:nvPr/>
          </p:nvSpPr>
          <p:spPr bwMode="auto">
            <a:xfrm>
              <a:off x="3929" y="3290"/>
              <a:ext cx="12" cy="40"/>
            </a:xfrm>
            <a:custGeom>
              <a:avLst/>
              <a:gdLst/>
              <a:ahLst/>
              <a:cxnLst>
                <a:cxn ang="0">
                  <a:pos x="104" y="10"/>
                </a:cxn>
                <a:cxn ang="0">
                  <a:pos x="102" y="9"/>
                </a:cxn>
                <a:cxn ang="0">
                  <a:pos x="95" y="6"/>
                </a:cxn>
                <a:cxn ang="0">
                  <a:pos x="85" y="3"/>
                </a:cxn>
                <a:cxn ang="0">
                  <a:pos x="71" y="0"/>
                </a:cxn>
                <a:cxn ang="0">
                  <a:pos x="56" y="0"/>
                </a:cxn>
                <a:cxn ang="0">
                  <a:pos x="38" y="3"/>
                </a:cxn>
                <a:cxn ang="0">
                  <a:pos x="19" y="9"/>
                </a:cxn>
                <a:cxn ang="0">
                  <a:pos x="0" y="20"/>
                </a:cxn>
                <a:cxn ang="0">
                  <a:pos x="0" y="353"/>
                </a:cxn>
                <a:cxn ang="0">
                  <a:pos x="2" y="353"/>
                </a:cxn>
                <a:cxn ang="0">
                  <a:pos x="9" y="352"/>
                </a:cxn>
                <a:cxn ang="0">
                  <a:pos x="21" y="350"/>
                </a:cxn>
                <a:cxn ang="0">
                  <a:pos x="35" y="347"/>
                </a:cxn>
                <a:cxn ang="0">
                  <a:pos x="51" y="343"/>
                </a:cxn>
                <a:cxn ang="0">
                  <a:pos x="68" y="336"/>
                </a:cxn>
                <a:cxn ang="0">
                  <a:pos x="86" y="326"/>
                </a:cxn>
                <a:cxn ang="0">
                  <a:pos x="104" y="313"/>
                </a:cxn>
                <a:cxn ang="0">
                  <a:pos x="104" y="10"/>
                </a:cxn>
              </a:cxnLst>
              <a:rect l="0" t="0" r="r" b="b"/>
              <a:pathLst>
                <a:path w="104" h="353">
                  <a:moveTo>
                    <a:pt x="104" y="10"/>
                  </a:moveTo>
                  <a:lnTo>
                    <a:pt x="102" y="9"/>
                  </a:lnTo>
                  <a:lnTo>
                    <a:pt x="95" y="6"/>
                  </a:lnTo>
                  <a:lnTo>
                    <a:pt x="85" y="3"/>
                  </a:lnTo>
                  <a:lnTo>
                    <a:pt x="71" y="0"/>
                  </a:lnTo>
                  <a:lnTo>
                    <a:pt x="56" y="0"/>
                  </a:lnTo>
                  <a:lnTo>
                    <a:pt x="38" y="3"/>
                  </a:lnTo>
                  <a:lnTo>
                    <a:pt x="19" y="9"/>
                  </a:lnTo>
                  <a:lnTo>
                    <a:pt x="0" y="20"/>
                  </a:lnTo>
                  <a:lnTo>
                    <a:pt x="0" y="353"/>
                  </a:lnTo>
                  <a:lnTo>
                    <a:pt x="2" y="353"/>
                  </a:lnTo>
                  <a:lnTo>
                    <a:pt x="9" y="352"/>
                  </a:lnTo>
                  <a:lnTo>
                    <a:pt x="21" y="350"/>
                  </a:lnTo>
                  <a:lnTo>
                    <a:pt x="35" y="347"/>
                  </a:lnTo>
                  <a:lnTo>
                    <a:pt x="51" y="343"/>
                  </a:lnTo>
                  <a:lnTo>
                    <a:pt x="68" y="336"/>
                  </a:lnTo>
                  <a:lnTo>
                    <a:pt x="86" y="326"/>
                  </a:lnTo>
                  <a:lnTo>
                    <a:pt x="104" y="313"/>
                  </a:lnTo>
                  <a:lnTo>
                    <a:pt x="104" y="1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00" name="Freeform 480"/>
            <p:cNvSpPr>
              <a:spLocks/>
            </p:cNvSpPr>
            <p:nvPr/>
          </p:nvSpPr>
          <p:spPr bwMode="auto">
            <a:xfrm>
              <a:off x="3930" y="3291"/>
              <a:ext cx="8" cy="23"/>
            </a:xfrm>
            <a:custGeom>
              <a:avLst/>
              <a:gdLst/>
              <a:ahLst/>
              <a:cxnLst>
                <a:cxn ang="0">
                  <a:pos x="72" y="6"/>
                </a:cxn>
                <a:cxn ang="0">
                  <a:pos x="69" y="5"/>
                </a:cxn>
                <a:cxn ang="0">
                  <a:pos x="65" y="4"/>
                </a:cxn>
                <a:cxn ang="0">
                  <a:pos x="58" y="2"/>
                </a:cxn>
                <a:cxn ang="0">
                  <a:pos x="49" y="0"/>
                </a:cxn>
                <a:cxn ang="0">
                  <a:pos x="39" y="0"/>
                </a:cxn>
                <a:cxn ang="0">
                  <a:pos x="27" y="1"/>
                </a:cxn>
                <a:cxn ang="0">
                  <a:pos x="13" y="6"/>
                </a:cxn>
                <a:cxn ang="0">
                  <a:pos x="0" y="13"/>
                </a:cxn>
                <a:cxn ang="0">
                  <a:pos x="0" y="204"/>
                </a:cxn>
                <a:cxn ang="0">
                  <a:pos x="2" y="204"/>
                </a:cxn>
                <a:cxn ang="0">
                  <a:pos x="6" y="203"/>
                </a:cxn>
                <a:cxn ang="0">
                  <a:pos x="15" y="202"/>
                </a:cxn>
                <a:cxn ang="0">
                  <a:pos x="24" y="200"/>
                </a:cxn>
                <a:cxn ang="0">
                  <a:pos x="35" y="197"/>
                </a:cxn>
                <a:cxn ang="0">
                  <a:pos x="47" y="192"/>
                </a:cxn>
                <a:cxn ang="0">
                  <a:pos x="59" y="185"/>
                </a:cxn>
                <a:cxn ang="0">
                  <a:pos x="72" y="177"/>
                </a:cxn>
                <a:cxn ang="0">
                  <a:pos x="72" y="6"/>
                </a:cxn>
              </a:cxnLst>
              <a:rect l="0" t="0" r="r" b="b"/>
              <a:pathLst>
                <a:path w="72" h="204">
                  <a:moveTo>
                    <a:pt x="72" y="6"/>
                  </a:moveTo>
                  <a:lnTo>
                    <a:pt x="69" y="5"/>
                  </a:lnTo>
                  <a:lnTo>
                    <a:pt x="65" y="4"/>
                  </a:lnTo>
                  <a:lnTo>
                    <a:pt x="58" y="2"/>
                  </a:lnTo>
                  <a:lnTo>
                    <a:pt x="49" y="0"/>
                  </a:lnTo>
                  <a:lnTo>
                    <a:pt x="39" y="0"/>
                  </a:lnTo>
                  <a:lnTo>
                    <a:pt x="27" y="1"/>
                  </a:lnTo>
                  <a:lnTo>
                    <a:pt x="13" y="6"/>
                  </a:lnTo>
                  <a:lnTo>
                    <a:pt x="0" y="13"/>
                  </a:lnTo>
                  <a:lnTo>
                    <a:pt x="0" y="204"/>
                  </a:lnTo>
                  <a:lnTo>
                    <a:pt x="2" y="204"/>
                  </a:lnTo>
                  <a:lnTo>
                    <a:pt x="6" y="203"/>
                  </a:lnTo>
                  <a:lnTo>
                    <a:pt x="15" y="202"/>
                  </a:lnTo>
                  <a:lnTo>
                    <a:pt x="24" y="200"/>
                  </a:lnTo>
                  <a:lnTo>
                    <a:pt x="35" y="197"/>
                  </a:lnTo>
                  <a:lnTo>
                    <a:pt x="47" y="192"/>
                  </a:lnTo>
                  <a:lnTo>
                    <a:pt x="59" y="185"/>
                  </a:lnTo>
                  <a:lnTo>
                    <a:pt x="72" y="177"/>
                  </a:lnTo>
                  <a:lnTo>
                    <a:pt x="72" y="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01" name="Freeform 481"/>
            <p:cNvSpPr>
              <a:spLocks/>
            </p:cNvSpPr>
            <p:nvPr/>
          </p:nvSpPr>
          <p:spPr bwMode="auto">
            <a:xfrm>
              <a:off x="4025" y="3357"/>
              <a:ext cx="12" cy="11"/>
            </a:xfrm>
            <a:custGeom>
              <a:avLst/>
              <a:gdLst/>
              <a:ahLst/>
              <a:cxnLst>
                <a:cxn ang="0">
                  <a:pos x="52" y="104"/>
                </a:cxn>
                <a:cxn ang="0">
                  <a:pos x="62" y="103"/>
                </a:cxn>
                <a:cxn ang="0">
                  <a:pos x="73" y="100"/>
                </a:cxn>
                <a:cxn ang="0">
                  <a:pos x="81" y="95"/>
                </a:cxn>
                <a:cxn ang="0">
                  <a:pos x="89" y="89"/>
                </a:cxn>
                <a:cxn ang="0">
                  <a:pos x="95" y="81"/>
                </a:cxn>
                <a:cxn ang="0">
                  <a:pos x="100" y="72"/>
                </a:cxn>
                <a:cxn ang="0">
                  <a:pos x="103" y="62"/>
                </a:cxn>
                <a:cxn ang="0">
                  <a:pos x="104" y="52"/>
                </a:cxn>
                <a:cxn ang="0">
                  <a:pos x="103" y="41"/>
                </a:cxn>
                <a:cxn ang="0">
                  <a:pos x="100" y="31"/>
                </a:cxn>
                <a:cxn ang="0">
                  <a:pos x="95" y="22"/>
                </a:cxn>
                <a:cxn ang="0">
                  <a:pos x="89" y="15"/>
                </a:cxn>
                <a:cxn ang="0">
                  <a:pos x="81" y="8"/>
                </a:cxn>
                <a:cxn ang="0">
                  <a:pos x="73" y="4"/>
                </a:cxn>
                <a:cxn ang="0">
                  <a:pos x="62" y="1"/>
                </a:cxn>
                <a:cxn ang="0">
                  <a:pos x="52" y="0"/>
                </a:cxn>
                <a:cxn ang="0">
                  <a:pos x="42" y="1"/>
                </a:cxn>
                <a:cxn ang="0">
                  <a:pos x="32" y="4"/>
                </a:cxn>
                <a:cxn ang="0">
                  <a:pos x="24" y="8"/>
                </a:cxn>
                <a:cxn ang="0">
                  <a:pos x="16" y="15"/>
                </a:cxn>
                <a:cxn ang="0">
                  <a:pos x="9" y="22"/>
                </a:cxn>
                <a:cxn ang="0">
                  <a:pos x="4" y="31"/>
                </a:cxn>
                <a:cxn ang="0">
                  <a:pos x="1" y="41"/>
                </a:cxn>
                <a:cxn ang="0">
                  <a:pos x="0" y="52"/>
                </a:cxn>
                <a:cxn ang="0">
                  <a:pos x="1" y="62"/>
                </a:cxn>
                <a:cxn ang="0">
                  <a:pos x="4" y="72"/>
                </a:cxn>
                <a:cxn ang="0">
                  <a:pos x="9" y="81"/>
                </a:cxn>
                <a:cxn ang="0">
                  <a:pos x="16" y="89"/>
                </a:cxn>
                <a:cxn ang="0">
                  <a:pos x="24" y="95"/>
                </a:cxn>
                <a:cxn ang="0">
                  <a:pos x="32" y="100"/>
                </a:cxn>
                <a:cxn ang="0">
                  <a:pos x="42" y="103"/>
                </a:cxn>
                <a:cxn ang="0">
                  <a:pos x="52" y="104"/>
                </a:cxn>
              </a:cxnLst>
              <a:rect l="0" t="0" r="r" b="b"/>
              <a:pathLst>
                <a:path w="104" h="104">
                  <a:moveTo>
                    <a:pt x="52" y="104"/>
                  </a:moveTo>
                  <a:lnTo>
                    <a:pt x="62" y="103"/>
                  </a:lnTo>
                  <a:lnTo>
                    <a:pt x="73" y="100"/>
                  </a:lnTo>
                  <a:lnTo>
                    <a:pt x="81" y="95"/>
                  </a:lnTo>
                  <a:lnTo>
                    <a:pt x="89" y="89"/>
                  </a:lnTo>
                  <a:lnTo>
                    <a:pt x="95" y="81"/>
                  </a:lnTo>
                  <a:lnTo>
                    <a:pt x="100" y="72"/>
                  </a:lnTo>
                  <a:lnTo>
                    <a:pt x="103" y="62"/>
                  </a:lnTo>
                  <a:lnTo>
                    <a:pt x="104" y="52"/>
                  </a:lnTo>
                  <a:lnTo>
                    <a:pt x="103" y="41"/>
                  </a:lnTo>
                  <a:lnTo>
                    <a:pt x="100" y="31"/>
                  </a:lnTo>
                  <a:lnTo>
                    <a:pt x="95" y="22"/>
                  </a:lnTo>
                  <a:lnTo>
                    <a:pt x="89" y="15"/>
                  </a:lnTo>
                  <a:lnTo>
                    <a:pt x="81" y="8"/>
                  </a:lnTo>
                  <a:lnTo>
                    <a:pt x="73" y="4"/>
                  </a:lnTo>
                  <a:lnTo>
                    <a:pt x="62" y="1"/>
                  </a:lnTo>
                  <a:lnTo>
                    <a:pt x="52" y="0"/>
                  </a:lnTo>
                  <a:lnTo>
                    <a:pt x="42" y="1"/>
                  </a:lnTo>
                  <a:lnTo>
                    <a:pt x="32" y="4"/>
                  </a:lnTo>
                  <a:lnTo>
                    <a:pt x="24" y="8"/>
                  </a:lnTo>
                  <a:lnTo>
                    <a:pt x="16" y="15"/>
                  </a:lnTo>
                  <a:lnTo>
                    <a:pt x="9" y="22"/>
                  </a:lnTo>
                  <a:lnTo>
                    <a:pt x="4" y="31"/>
                  </a:lnTo>
                  <a:lnTo>
                    <a:pt x="1" y="41"/>
                  </a:lnTo>
                  <a:lnTo>
                    <a:pt x="0" y="52"/>
                  </a:lnTo>
                  <a:lnTo>
                    <a:pt x="1" y="62"/>
                  </a:lnTo>
                  <a:lnTo>
                    <a:pt x="4" y="72"/>
                  </a:lnTo>
                  <a:lnTo>
                    <a:pt x="9" y="81"/>
                  </a:lnTo>
                  <a:lnTo>
                    <a:pt x="16" y="89"/>
                  </a:lnTo>
                  <a:lnTo>
                    <a:pt x="24" y="95"/>
                  </a:lnTo>
                  <a:lnTo>
                    <a:pt x="32" y="100"/>
                  </a:lnTo>
                  <a:lnTo>
                    <a:pt x="42" y="103"/>
                  </a:lnTo>
                  <a:lnTo>
                    <a:pt x="52" y="10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02" name="Freeform 482"/>
            <p:cNvSpPr>
              <a:spLocks/>
            </p:cNvSpPr>
            <p:nvPr/>
          </p:nvSpPr>
          <p:spPr bwMode="auto">
            <a:xfrm>
              <a:off x="3990" y="3357"/>
              <a:ext cx="6" cy="6"/>
            </a:xfrm>
            <a:custGeom>
              <a:avLst/>
              <a:gdLst/>
              <a:ahLst/>
              <a:cxnLst>
                <a:cxn ang="0">
                  <a:pos x="25" y="52"/>
                </a:cxn>
                <a:cxn ang="0">
                  <a:pos x="35" y="50"/>
                </a:cxn>
                <a:cxn ang="0">
                  <a:pos x="44" y="44"/>
                </a:cxn>
                <a:cxn ang="0">
                  <a:pos x="50" y="36"/>
                </a:cxn>
                <a:cxn ang="0">
                  <a:pos x="52" y="25"/>
                </a:cxn>
                <a:cxn ang="0">
                  <a:pos x="50" y="15"/>
                </a:cxn>
                <a:cxn ang="0">
                  <a:pos x="44" y="7"/>
                </a:cxn>
                <a:cxn ang="0">
                  <a:pos x="35" y="2"/>
                </a:cxn>
                <a:cxn ang="0">
                  <a:pos x="25" y="0"/>
                </a:cxn>
                <a:cxn ang="0">
                  <a:pos x="15" y="2"/>
                </a:cxn>
                <a:cxn ang="0">
                  <a:pos x="7" y="7"/>
                </a:cxn>
                <a:cxn ang="0">
                  <a:pos x="2" y="15"/>
                </a:cxn>
                <a:cxn ang="0">
                  <a:pos x="0" y="25"/>
                </a:cxn>
                <a:cxn ang="0">
                  <a:pos x="2" y="36"/>
                </a:cxn>
                <a:cxn ang="0">
                  <a:pos x="7" y="44"/>
                </a:cxn>
                <a:cxn ang="0">
                  <a:pos x="15" y="50"/>
                </a:cxn>
                <a:cxn ang="0">
                  <a:pos x="25" y="52"/>
                </a:cxn>
              </a:cxnLst>
              <a:rect l="0" t="0" r="r" b="b"/>
              <a:pathLst>
                <a:path w="52" h="52">
                  <a:moveTo>
                    <a:pt x="25" y="52"/>
                  </a:moveTo>
                  <a:lnTo>
                    <a:pt x="35" y="50"/>
                  </a:lnTo>
                  <a:lnTo>
                    <a:pt x="44" y="44"/>
                  </a:lnTo>
                  <a:lnTo>
                    <a:pt x="50" y="36"/>
                  </a:lnTo>
                  <a:lnTo>
                    <a:pt x="52" y="25"/>
                  </a:lnTo>
                  <a:lnTo>
                    <a:pt x="50" y="15"/>
                  </a:lnTo>
                  <a:lnTo>
                    <a:pt x="44" y="7"/>
                  </a:lnTo>
                  <a:lnTo>
                    <a:pt x="35" y="2"/>
                  </a:lnTo>
                  <a:lnTo>
                    <a:pt x="25" y="0"/>
                  </a:lnTo>
                  <a:lnTo>
                    <a:pt x="15" y="2"/>
                  </a:lnTo>
                  <a:lnTo>
                    <a:pt x="7" y="7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6"/>
                  </a:lnTo>
                  <a:lnTo>
                    <a:pt x="7" y="44"/>
                  </a:lnTo>
                  <a:lnTo>
                    <a:pt x="15" y="50"/>
                  </a:lnTo>
                  <a:lnTo>
                    <a:pt x="25" y="5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03" name="Freeform 483"/>
            <p:cNvSpPr>
              <a:spLocks/>
            </p:cNvSpPr>
            <p:nvPr/>
          </p:nvSpPr>
          <p:spPr bwMode="auto">
            <a:xfrm>
              <a:off x="4000" y="3357"/>
              <a:ext cx="5" cy="6"/>
            </a:xfrm>
            <a:custGeom>
              <a:avLst/>
              <a:gdLst/>
              <a:ahLst/>
              <a:cxnLst>
                <a:cxn ang="0">
                  <a:pos x="27" y="52"/>
                </a:cxn>
                <a:cxn ang="0">
                  <a:pos x="37" y="50"/>
                </a:cxn>
                <a:cxn ang="0">
                  <a:pos x="45" y="45"/>
                </a:cxn>
                <a:cxn ang="0">
                  <a:pos x="50" y="37"/>
                </a:cxn>
                <a:cxn ang="0">
                  <a:pos x="52" y="26"/>
                </a:cxn>
                <a:cxn ang="0">
                  <a:pos x="50" y="16"/>
                </a:cxn>
                <a:cxn ang="0">
                  <a:pos x="45" y="8"/>
                </a:cxn>
                <a:cxn ang="0">
                  <a:pos x="37" y="2"/>
                </a:cxn>
                <a:cxn ang="0">
                  <a:pos x="27" y="0"/>
                </a:cxn>
                <a:cxn ang="0">
                  <a:pos x="17" y="2"/>
                </a:cxn>
                <a:cxn ang="0">
                  <a:pos x="8" y="8"/>
                </a:cxn>
                <a:cxn ang="0">
                  <a:pos x="2" y="16"/>
                </a:cxn>
                <a:cxn ang="0">
                  <a:pos x="0" y="26"/>
                </a:cxn>
                <a:cxn ang="0">
                  <a:pos x="2" y="37"/>
                </a:cxn>
                <a:cxn ang="0">
                  <a:pos x="8" y="45"/>
                </a:cxn>
                <a:cxn ang="0">
                  <a:pos x="17" y="50"/>
                </a:cxn>
                <a:cxn ang="0">
                  <a:pos x="27" y="52"/>
                </a:cxn>
              </a:cxnLst>
              <a:rect l="0" t="0" r="r" b="b"/>
              <a:pathLst>
                <a:path w="52" h="52">
                  <a:moveTo>
                    <a:pt x="27" y="52"/>
                  </a:moveTo>
                  <a:lnTo>
                    <a:pt x="37" y="50"/>
                  </a:lnTo>
                  <a:lnTo>
                    <a:pt x="45" y="45"/>
                  </a:lnTo>
                  <a:lnTo>
                    <a:pt x="50" y="37"/>
                  </a:lnTo>
                  <a:lnTo>
                    <a:pt x="52" y="26"/>
                  </a:lnTo>
                  <a:lnTo>
                    <a:pt x="50" y="16"/>
                  </a:lnTo>
                  <a:lnTo>
                    <a:pt x="45" y="8"/>
                  </a:lnTo>
                  <a:lnTo>
                    <a:pt x="37" y="2"/>
                  </a:lnTo>
                  <a:lnTo>
                    <a:pt x="27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2" y="37"/>
                  </a:lnTo>
                  <a:lnTo>
                    <a:pt x="8" y="45"/>
                  </a:lnTo>
                  <a:lnTo>
                    <a:pt x="17" y="50"/>
                  </a:lnTo>
                  <a:lnTo>
                    <a:pt x="27" y="5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04" name="Freeform 484"/>
            <p:cNvSpPr>
              <a:spLocks/>
            </p:cNvSpPr>
            <p:nvPr/>
          </p:nvSpPr>
          <p:spPr bwMode="auto">
            <a:xfrm>
              <a:off x="3961" y="3278"/>
              <a:ext cx="16" cy="79"/>
            </a:xfrm>
            <a:custGeom>
              <a:avLst/>
              <a:gdLst/>
              <a:ahLst/>
              <a:cxnLst>
                <a:cxn ang="0">
                  <a:pos x="46" y="14"/>
                </a:cxn>
                <a:cxn ang="0">
                  <a:pos x="42" y="29"/>
                </a:cxn>
                <a:cxn ang="0">
                  <a:pos x="32" y="68"/>
                </a:cxn>
                <a:cxn ang="0">
                  <a:pos x="18" y="132"/>
                </a:cxn>
                <a:cxn ang="0">
                  <a:pos x="7" y="217"/>
                </a:cxn>
                <a:cxn ang="0">
                  <a:pos x="0" y="319"/>
                </a:cxn>
                <a:cxn ang="0">
                  <a:pos x="1" y="438"/>
                </a:cxn>
                <a:cxn ang="0">
                  <a:pos x="13" y="570"/>
                </a:cxn>
                <a:cxn ang="0">
                  <a:pos x="41" y="712"/>
                </a:cxn>
                <a:cxn ang="0">
                  <a:pos x="143" y="707"/>
                </a:cxn>
                <a:cxn ang="0">
                  <a:pos x="139" y="685"/>
                </a:cxn>
                <a:cxn ang="0">
                  <a:pos x="128" y="628"/>
                </a:cxn>
                <a:cxn ang="0">
                  <a:pos x="116" y="543"/>
                </a:cxn>
                <a:cxn ang="0">
                  <a:pos x="105" y="439"/>
                </a:cxn>
                <a:cxn ang="0">
                  <a:pos x="99" y="324"/>
                </a:cxn>
                <a:cxn ang="0">
                  <a:pos x="102" y="209"/>
                </a:cxn>
                <a:cxn ang="0">
                  <a:pos x="117" y="100"/>
                </a:cxn>
                <a:cxn ang="0">
                  <a:pos x="148" y="8"/>
                </a:cxn>
                <a:cxn ang="0">
                  <a:pos x="148" y="7"/>
                </a:cxn>
                <a:cxn ang="0">
                  <a:pos x="148" y="5"/>
                </a:cxn>
                <a:cxn ang="0">
                  <a:pos x="146" y="3"/>
                </a:cxn>
                <a:cxn ang="0">
                  <a:pos x="140" y="0"/>
                </a:cxn>
                <a:cxn ang="0">
                  <a:pos x="127" y="0"/>
                </a:cxn>
                <a:cxn ang="0">
                  <a:pos x="109" y="1"/>
                </a:cxn>
                <a:cxn ang="0">
                  <a:pos x="83" y="6"/>
                </a:cxn>
                <a:cxn ang="0">
                  <a:pos x="46" y="14"/>
                </a:cxn>
              </a:cxnLst>
              <a:rect l="0" t="0" r="r" b="b"/>
              <a:pathLst>
                <a:path w="148" h="712">
                  <a:moveTo>
                    <a:pt x="46" y="14"/>
                  </a:moveTo>
                  <a:lnTo>
                    <a:pt x="42" y="29"/>
                  </a:lnTo>
                  <a:lnTo>
                    <a:pt x="32" y="68"/>
                  </a:lnTo>
                  <a:lnTo>
                    <a:pt x="18" y="132"/>
                  </a:lnTo>
                  <a:lnTo>
                    <a:pt x="7" y="217"/>
                  </a:lnTo>
                  <a:lnTo>
                    <a:pt x="0" y="319"/>
                  </a:lnTo>
                  <a:lnTo>
                    <a:pt x="1" y="438"/>
                  </a:lnTo>
                  <a:lnTo>
                    <a:pt x="13" y="570"/>
                  </a:lnTo>
                  <a:lnTo>
                    <a:pt x="41" y="712"/>
                  </a:lnTo>
                  <a:lnTo>
                    <a:pt x="143" y="707"/>
                  </a:lnTo>
                  <a:lnTo>
                    <a:pt x="139" y="685"/>
                  </a:lnTo>
                  <a:lnTo>
                    <a:pt x="128" y="628"/>
                  </a:lnTo>
                  <a:lnTo>
                    <a:pt x="116" y="543"/>
                  </a:lnTo>
                  <a:lnTo>
                    <a:pt x="105" y="439"/>
                  </a:lnTo>
                  <a:lnTo>
                    <a:pt x="99" y="324"/>
                  </a:lnTo>
                  <a:lnTo>
                    <a:pt x="102" y="209"/>
                  </a:lnTo>
                  <a:lnTo>
                    <a:pt x="117" y="100"/>
                  </a:lnTo>
                  <a:lnTo>
                    <a:pt x="148" y="8"/>
                  </a:lnTo>
                  <a:lnTo>
                    <a:pt x="148" y="7"/>
                  </a:lnTo>
                  <a:lnTo>
                    <a:pt x="148" y="5"/>
                  </a:lnTo>
                  <a:lnTo>
                    <a:pt x="146" y="3"/>
                  </a:lnTo>
                  <a:lnTo>
                    <a:pt x="140" y="0"/>
                  </a:lnTo>
                  <a:lnTo>
                    <a:pt x="127" y="0"/>
                  </a:lnTo>
                  <a:lnTo>
                    <a:pt x="109" y="1"/>
                  </a:lnTo>
                  <a:lnTo>
                    <a:pt x="83" y="6"/>
                  </a:lnTo>
                  <a:lnTo>
                    <a:pt x="46" y="1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05" name="Freeform 485"/>
            <p:cNvSpPr>
              <a:spLocks/>
            </p:cNvSpPr>
            <p:nvPr/>
          </p:nvSpPr>
          <p:spPr bwMode="auto">
            <a:xfrm>
              <a:off x="4045" y="3268"/>
              <a:ext cx="23" cy="88"/>
            </a:xfrm>
            <a:custGeom>
              <a:avLst/>
              <a:gdLst/>
              <a:ahLst/>
              <a:cxnLst>
                <a:cxn ang="0">
                  <a:pos x="201" y="5"/>
                </a:cxn>
                <a:cxn ang="0">
                  <a:pos x="196" y="10"/>
                </a:cxn>
                <a:cxn ang="0">
                  <a:pos x="183" y="31"/>
                </a:cxn>
                <a:cxn ang="0">
                  <a:pos x="165" y="73"/>
                </a:cxn>
                <a:cxn ang="0">
                  <a:pos x="148" y="140"/>
                </a:cxn>
                <a:cxn ang="0">
                  <a:pos x="134" y="240"/>
                </a:cxn>
                <a:cxn ang="0">
                  <a:pos x="127" y="379"/>
                </a:cxn>
                <a:cxn ang="0">
                  <a:pos x="131" y="561"/>
                </a:cxn>
                <a:cxn ang="0">
                  <a:pos x="150" y="795"/>
                </a:cxn>
                <a:cxn ang="0">
                  <a:pos x="37" y="795"/>
                </a:cxn>
                <a:cxn ang="0">
                  <a:pos x="33" y="771"/>
                </a:cxn>
                <a:cxn ang="0">
                  <a:pos x="24" y="707"/>
                </a:cxn>
                <a:cxn ang="0">
                  <a:pos x="13" y="611"/>
                </a:cxn>
                <a:cxn ang="0">
                  <a:pos x="3" y="493"/>
                </a:cxn>
                <a:cxn ang="0">
                  <a:pos x="0" y="363"/>
                </a:cxn>
                <a:cxn ang="0">
                  <a:pos x="7" y="231"/>
                </a:cxn>
                <a:cxn ang="0">
                  <a:pos x="28" y="107"/>
                </a:cxn>
                <a:cxn ang="0">
                  <a:pos x="66" y="0"/>
                </a:cxn>
                <a:cxn ang="0">
                  <a:pos x="201" y="5"/>
                </a:cxn>
              </a:cxnLst>
              <a:rect l="0" t="0" r="r" b="b"/>
              <a:pathLst>
                <a:path w="201" h="795">
                  <a:moveTo>
                    <a:pt x="201" y="5"/>
                  </a:moveTo>
                  <a:lnTo>
                    <a:pt x="196" y="10"/>
                  </a:lnTo>
                  <a:lnTo>
                    <a:pt x="183" y="31"/>
                  </a:lnTo>
                  <a:lnTo>
                    <a:pt x="165" y="73"/>
                  </a:lnTo>
                  <a:lnTo>
                    <a:pt x="148" y="140"/>
                  </a:lnTo>
                  <a:lnTo>
                    <a:pt x="134" y="240"/>
                  </a:lnTo>
                  <a:lnTo>
                    <a:pt x="127" y="379"/>
                  </a:lnTo>
                  <a:lnTo>
                    <a:pt x="131" y="561"/>
                  </a:lnTo>
                  <a:lnTo>
                    <a:pt x="150" y="795"/>
                  </a:lnTo>
                  <a:lnTo>
                    <a:pt x="37" y="795"/>
                  </a:lnTo>
                  <a:lnTo>
                    <a:pt x="33" y="771"/>
                  </a:lnTo>
                  <a:lnTo>
                    <a:pt x="24" y="707"/>
                  </a:lnTo>
                  <a:lnTo>
                    <a:pt x="13" y="611"/>
                  </a:lnTo>
                  <a:lnTo>
                    <a:pt x="3" y="493"/>
                  </a:lnTo>
                  <a:lnTo>
                    <a:pt x="0" y="363"/>
                  </a:lnTo>
                  <a:lnTo>
                    <a:pt x="7" y="231"/>
                  </a:lnTo>
                  <a:lnTo>
                    <a:pt x="28" y="107"/>
                  </a:lnTo>
                  <a:lnTo>
                    <a:pt x="66" y="0"/>
                  </a:lnTo>
                  <a:lnTo>
                    <a:pt x="201" y="5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06" name="Freeform 486"/>
            <p:cNvSpPr>
              <a:spLocks/>
            </p:cNvSpPr>
            <p:nvPr/>
          </p:nvSpPr>
          <p:spPr bwMode="auto">
            <a:xfrm>
              <a:off x="3961" y="3282"/>
              <a:ext cx="15" cy="69"/>
            </a:xfrm>
            <a:custGeom>
              <a:avLst/>
              <a:gdLst/>
              <a:ahLst/>
              <a:cxnLst>
                <a:cxn ang="0">
                  <a:pos x="41" y="12"/>
                </a:cxn>
                <a:cxn ang="0">
                  <a:pos x="37" y="24"/>
                </a:cxn>
                <a:cxn ang="0">
                  <a:pos x="29" y="59"/>
                </a:cxn>
                <a:cxn ang="0">
                  <a:pos x="18" y="115"/>
                </a:cxn>
                <a:cxn ang="0">
                  <a:pos x="6" y="189"/>
                </a:cxn>
                <a:cxn ang="0">
                  <a:pos x="0" y="279"/>
                </a:cxn>
                <a:cxn ang="0">
                  <a:pos x="1" y="382"/>
                </a:cxn>
                <a:cxn ang="0">
                  <a:pos x="11" y="497"/>
                </a:cxn>
                <a:cxn ang="0">
                  <a:pos x="36" y="622"/>
                </a:cxn>
                <a:cxn ang="0">
                  <a:pos x="124" y="617"/>
                </a:cxn>
                <a:cxn ang="0">
                  <a:pos x="120" y="598"/>
                </a:cxn>
                <a:cxn ang="0">
                  <a:pos x="112" y="548"/>
                </a:cxn>
                <a:cxn ang="0">
                  <a:pos x="101" y="473"/>
                </a:cxn>
                <a:cxn ang="0">
                  <a:pos x="92" y="382"/>
                </a:cxn>
                <a:cxn ang="0">
                  <a:pos x="87" y="282"/>
                </a:cxn>
                <a:cxn ang="0">
                  <a:pos x="89" y="182"/>
                </a:cxn>
                <a:cxn ang="0">
                  <a:pos x="102" y="87"/>
                </a:cxn>
                <a:cxn ang="0">
                  <a:pos x="129" y="7"/>
                </a:cxn>
                <a:cxn ang="0">
                  <a:pos x="129" y="6"/>
                </a:cxn>
                <a:cxn ang="0">
                  <a:pos x="129" y="4"/>
                </a:cxn>
                <a:cxn ang="0">
                  <a:pos x="127" y="2"/>
                </a:cxn>
                <a:cxn ang="0">
                  <a:pos x="122" y="0"/>
                </a:cxn>
                <a:cxn ang="0">
                  <a:pos x="112" y="0"/>
                </a:cxn>
                <a:cxn ang="0">
                  <a:pos x="96" y="1"/>
                </a:cxn>
                <a:cxn ang="0">
                  <a:pos x="72" y="5"/>
                </a:cxn>
                <a:cxn ang="0">
                  <a:pos x="41" y="12"/>
                </a:cxn>
              </a:cxnLst>
              <a:rect l="0" t="0" r="r" b="b"/>
              <a:pathLst>
                <a:path w="129" h="622">
                  <a:moveTo>
                    <a:pt x="41" y="12"/>
                  </a:moveTo>
                  <a:lnTo>
                    <a:pt x="37" y="24"/>
                  </a:lnTo>
                  <a:lnTo>
                    <a:pt x="29" y="59"/>
                  </a:lnTo>
                  <a:lnTo>
                    <a:pt x="18" y="115"/>
                  </a:lnTo>
                  <a:lnTo>
                    <a:pt x="6" y="189"/>
                  </a:lnTo>
                  <a:lnTo>
                    <a:pt x="0" y="279"/>
                  </a:lnTo>
                  <a:lnTo>
                    <a:pt x="1" y="382"/>
                  </a:lnTo>
                  <a:lnTo>
                    <a:pt x="11" y="497"/>
                  </a:lnTo>
                  <a:lnTo>
                    <a:pt x="36" y="622"/>
                  </a:lnTo>
                  <a:lnTo>
                    <a:pt x="124" y="617"/>
                  </a:lnTo>
                  <a:lnTo>
                    <a:pt x="120" y="598"/>
                  </a:lnTo>
                  <a:lnTo>
                    <a:pt x="112" y="548"/>
                  </a:lnTo>
                  <a:lnTo>
                    <a:pt x="101" y="473"/>
                  </a:lnTo>
                  <a:lnTo>
                    <a:pt x="92" y="382"/>
                  </a:lnTo>
                  <a:lnTo>
                    <a:pt x="87" y="282"/>
                  </a:lnTo>
                  <a:lnTo>
                    <a:pt x="89" y="182"/>
                  </a:lnTo>
                  <a:lnTo>
                    <a:pt x="102" y="87"/>
                  </a:lnTo>
                  <a:lnTo>
                    <a:pt x="129" y="7"/>
                  </a:lnTo>
                  <a:lnTo>
                    <a:pt x="129" y="6"/>
                  </a:lnTo>
                  <a:lnTo>
                    <a:pt x="129" y="4"/>
                  </a:lnTo>
                  <a:lnTo>
                    <a:pt x="127" y="2"/>
                  </a:lnTo>
                  <a:lnTo>
                    <a:pt x="122" y="0"/>
                  </a:lnTo>
                  <a:lnTo>
                    <a:pt x="112" y="0"/>
                  </a:lnTo>
                  <a:lnTo>
                    <a:pt x="96" y="1"/>
                  </a:lnTo>
                  <a:lnTo>
                    <a:pt x="72" y="5"/>
                  </a:lnTo>
                  <a:lnTo>
                    <a:pt x="41" y="1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07" name="Freeform 487"/>
            <p:cNvSpPr>
              <a:spLocks/>
            </p:cNvSpPr>
            <p:nvPr/>
          </p:nvSpPr>
          <p:spPr bwMode="auto">
            <a:xfrm>
              <a:off x="3962" y="3287"/>
              <a:ext cx="12" cy="59"/>
            </a:xfrm>
            <a:custGeom>
              <a:avLst/>
              <a:gdLst/>
              <a:ahLst/>
              <a:cxnLst>
                <a:cxn ang="0">
                  <a:pos x="35" y="10"/>
                </a:cxn>
                <a:cxn ang="0">
                  <a:pos x="32" y="20"/>
                </a:cxn>
                <a:cxn ang="0">
                  <a:pos x="24" y="50"/>
                </a:cxn>
                <a:cxn ang="0">
                  <a:pos x="15" y="98"/>
                </a:cxn>
                <a:cxn ang="0">
                  <a:pos x="5" y="160"/>
                </a:cxn>
                <a:cxn ang="0">
                  <a:pos x="0" y="237"/>
                </a:cxn>
                <a:cxn ang="0">
                  <a:pos x="1" y="326"/>
                </a:cxn>
                <a:cxn ang="0">
                  <a:pos x="10" y="424"/>
                </a:cxn>
                <a:cxn ang="0">
                  <a:pos x="31" y="531"/>
                </a:cxn>
                <a:cxn ang="0">
                  <a:pos x="106" y="525"/>
                </a:cxn>
                <a:cxn ang="0">
                  <a:pos x="103" y="510"/>
                </a:cxn>
                <a:cxn ang="0">
                  <a:pos x="96" y="467"/>
                </a:cxn>
                <a:cxn ang="0">
                  <a:pos x="87" y="404"/>
                </a:cxn>
                <a:cxn ang="0">
                  <a:pos x="79" y="326"/>
                </a:cxn>
                <a:cxn ang="0">
                  <a:pos x="74" y="241"/>
                </a:cxn>
                <a:cxn ang="0">
                  <a:pos x="76" y="155"/>
                </a:cxn>
                <a:cxn ang="0">
                  <a:pos x="87" y="74"/>
                </a:cxn>
                <a:cxn ang="0">
                  <a:pos x="110" y="6"/>
                </a:cxn>
                <a:cxn ang="0">
                  <a:pos x="110" y="5"/>
                </a:cxn>
                <a:cxn ang="0">
                  <a:pos x="110" y="4"/>
                </a:cxn>
                <a:cxn ang="0">
                  <a:pos x="108" y="2"/>
                </a:cxn>
                <a:cxn ang="0">
                  <a:pos x="104" y="0"/>
                </a:cxn>
                <a:cxn ang="0">
                  <a:pos x="95" y="0"/>
                </a:cxn>
                <a:cxn ang="0">
                  <a:pos x="82" y="1"/>
                </a:cxn>
                <a:cxn ang="0">
                  <a:pos x="62" y="4"/>
                </a:cxn>
                <a:cxn ang="0">
                  <a:pos x="35" y="10"/>
                </a:cxn>
              </a:cxnLst>
              <a:rect l="0" t="0" r="r" b="b"/>
              <a:pathLst>
                <a:path w="110" h="531">
                  <a:moveTo>
                    <a:pt x="35" y="10"/>
                  </a:moveTo>
                  <a:lnTo>
                    <a:pt x="32" y="20"/>
                  </a:lnTo>
                  <a:lnTo>
                    <a:pt x="24" y="50"/>
                  </a:lnTo>
                  <a:lnTo>
                    <a:pt x="15" y="98"/>
                  </a:lnTo>
                  <a:lnTo>
                    <a:pt x="5" y="160"/>
                  </a:lnTo>
                  <a:lnTo>
                    <a:pt x="0" y="237"/>
                  </a:lnTo>
                  <a:lnTo>
                    <a:pt x="1" y="326"/>
                  </a:lnTo>
                  <a:lnTo>
                    <a:pt x="10" y="424"/>
                  </a:lnTo>
                  <a:lnTo>
                    <a:pt x="31" y="531"/>
                  </a:lnTo>
                  <a:lnTo>
                    <a:pt x="106" y="525"/>
                  </a:lnTo>
                  <a:lnTo>
                    <a:pt x="103" y="510"/>
                  </a:lnTo>
                  <a:lnTo>
                    <a:pt x="96" y="467"/>
                  </a:lnTo>
                  <a:lnTo>
                    <a:pt x="87" y="404"/>
                  </a:lnTo>
                  <a:lnTo>
                    <a:pt x="79" y="326"/>
                  </a:lnTo>
                  <a:lnTo>
                    <a:pt x="74" y="241"/>
                  </a:lnTo>
                  <a:lnTo>
                    <a:pt x="76" y="155"/>
                  </a:lnTo>
                  <a:lnTo>
                    <a:pt x="87" y="74"/>
                  </a:lnTo>
                  <a:lnTo>
                    <a:pt x="110" y="6"/>
                  </a:lnTo>
                  <a:lnTo>
                    <a:pt x="110" y="5"/>
                  </a:lnTo>
                  <a:lnTo>
                    <a:pt x="110" y="4"/>
                  </a:lnTo>
                  <a:lnTo>
                    <a:pt x="108" y="2"/>
                  </a:lnTo>
                  <a:lnTo>
                    <a:pt x="104" y="0"/>
                  </a:lnTo>
                  <a:lnTo>
                    <a:pt x="95" y="0"/>
                  </a:lnTo>
                  <a:lnTo>
                    <a:pt x="82" y="1"/>
                  </a:lnTo>
                  <a:lnTo>
                    <a:pt x="62" y="4"/>
                  </a:lnTo>
                  <a:lnTo>
                    <a:pt x="35" y="1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08" name="Freeform 488"/>
            <p:cNvSpPr>
              <a:spLocks/>
            </p:cNvSpPr>
            <p:nvPr/>
          </p:nvSpPr>
          <p:spPr bwMode="auto">
            <a:xfrm>
              <a:off x="3963" y="3292"/>
              <a:ext cx="10" cy="48"/>
            </a:xfrm>
            <a:custGeom>
              <a:avLst/>
              <a:gdLst/>
              <a:ahLst/>
              <a:cxnLst>
                <a:cxn ang="0">
                  <a:pos x="29" y="8"/>
                </a:cxn>
                <a:cxn ang="0">
                  <a:pos x="26" y="16"/>
                </a:cxn>
                <a:cxn ang="0">
                  <a:pos x="20" y="42"/>
                </a:cxn>
                <a:cxn ang="0">
                  <a:pos x="12" y="81"/>
                </a:cxn>
                <a:cxn ang="0">
                  <a:pos x="4" y="133"/>
                </a:cxn>
                <a:cxn ang="0">
                  <a:pos x="0" y="196"/>
                </a:cxn>
                <a:cxn ang="0">
                  <a:pos x="0" y="270"/>
                </a:cxn>
                <a:cxn ang="0">
                  <a:pos x="9" y="351"/>
                </a:cxn>
                <a:cxn ang="0">
                  <a:pos x="25" y="438"/>
                </a:cxn>
                <a:cxn ang="0">
                  <a:pos x="88" y="435"/>
                </a:cxn>
                <a:cxn ang="0">
                  <a:pos x="85" y="422"/>
                </a:cxn>
                <a:cxn ang="0">
                  <a:pos x="79" y="386"/>
                </a:cxn>
                <a:cxn ang="0">
                  <a:pos x="72" y="334"/>
                </a:cxn>
                <a:cxn ang="0">
                  <a:pos x="65" y="270"/>
                </a:cxn>
                <a:cxn ang="0">
                  <a:pos x="61" y="199"/>
                </a:cxn>
                <a:cxn ang="0">
                  <a:pos x="63" y="129"/>
                </a:cxn>
                <a:cxn ang="0">
                  <a:pos x="73" y="61"/>
                </a:cxn>
                <a:cxn ang="0">
                  <a:pos x="92" y="5"/>
                </a:cxn>
                <a:cxn ang="0">
                  <a:pos x="92" y="4"/>
                </a:cxn>
                <a:cxn ang="0">
                  <a:pos x="92" y="3"/>
                </a:cxn>
                <a:cxn ang="0">
                  <a:pos x="90" y="1"/>
                </a:cxn>
                <a:cxn ang="0">
                  <a:pos x="87" y="0"/>
                </a:cxn>
                <a:cxn ang="0">
                  <a:pos x="80" y="0"/>
                </a:cxn>
                <a:cxn ang="0">
                  <a:pos x="68" y="0"/>
                </a:cxn>
                <a:cxn ang="0">
                  <a:pos x="51" y="3"/>
                </a:cxn>
                <a:cxn ang="0">
                  <a:pos x="29" y="8"/>
                </a:cxn>
              </a:cxnLst>
              <a:rect l="0" t="0" r="r" b="b"/>
              <a:pathLst>
                <a:path w="92" h="438">
                  <a:moveTo>
                    <a:pt x="29" y="8"/>
                  </a:moveTo>
                  <a:lnTo>
                    <a:pt x="26" y="16"/>
                  </a:lnTo>
                  <a:lnTo>
                    <a:pt x="20" y="42"/>
                  </a:lnTo>
                  <a:lnTo>
                    <a:pt x="12" y="81"/>
                  </a:lnTo>
                  <a:lnTo>
                    <a:pt x="4" y="133"/>
                  </a:lnTo>
                  <a:lnTo>
                    <a:pt x="0" y="196"/>
                  </a:lnTo>
                  <a:lnTo>
                    <a:pt x="0" y="270"/>
                  </a:lnTo>
                  <a:lnTo>
                    <a:pt x="9" y="351"/>
                  </a:lnTo>
                  <a:lnTo>
                    <a:pt x="25" y="438"/>
                  </a:lnTo>
                  <a:lnTo>
                    <a:pt x="88" y="435"/>
                  </a:lnTo>
                  <a:lnTo>
                    <a:pt x="85" y="422"/>
                  </a:lnTo>
                  <a:lnTo>
                    <a:pt x="79" y="386"/>
                  </a:lnTo>
                  <a:lnTo>
                    <a:pt x="72" y="334"/>
                  </a:lnTo>
                  <a:lnTo>
                    <a:pt x="65" y="270"/>
                  </a:lnTo>
                  <a:lnTo>
                    <a:pt x="61" y="199"/>
                  </a:lnTo>
                  <a:lnTo>
                    <a:pt x="63" y="129"/>
                  </a:lnTo>
                  <a:lnTo>
                    <a:pt x="73" y="61"/>
                  </a:lnTo>
                  <a:lnTo>
                    <a:pt x="92" y="5"/>
                  </a:lnTo>
                  <a:lnTo>
                    <a:pt x="92" y="4"/>
                  </a:lnTo>
                  <a:lnTo>
                    <a:pt x="92" y="3"/>
                  </a:lnTo>
                  <a:lnTo>
                    <a:pt x="90" y="1"/>
                  </a:lnTo>
                  <a:lnTo>
                    <a:pt x="87" y="0"/>
                  </a:lnTo>
                  <a:lnTo>
                    <a:pt x="80" y="0"/>
                  </a:lnTo>
                  <a:lnTo>
                    <a:pt x="68" y="0"/>
                  </a:lnTo>
                  <a:lnTo>
                    <a:pt x="51" y="3"/>
                  </a:lnTo>
                  <a:lnTo>
                    <a:pt x="29" y="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09" name="Freeform 489"/>
            <p:cNvSpPr>
              <a:spLocks/>
            </p:cNvSpPr>
            <p:nvPr/>
          </p:nvSpPr>
          <p:spPr bwMode="auto">
            <a:xfrm>
              <a:off x="3963" y="3296"/>
              <a:ext cx="8" cy="39"/>
            </a:xfrm>
            <a:custGeom>
              <a:avLst/>
              <a:gdLst/>
              <a:ahLst/>
              <a:cxnLst>
                <a:cxn ang="0">
                  <a:pos x="23" y="7"/>
                </a:cxn>
                <a:cxn ang="0">
                  <a:pos x="21" y="14"/>
                </a:cxn>
                <a:cxn ang="0">
                  <a:pos x="16" y="33"/>
                </a:cxn>
                <a:cxn ang="0">
                  <a:pos x="10" y="64"/>
                </a:cxn>
                <a:cxn ang="0">
                  <a:pos x="4" y="105"/>
                </a:cxn>
                <a:cxn ang="0">
                  <a:pos x="0" y="155"/>
                </a:cxn>
                <a:cxn ang="0">
                  <a:pos x="0" y="213"/>
                </a:cxn>
                <a:cxn ang="0">
                  <a:pos x="7" y="278"/>
                </a:cxn>
                <a:cxn ang="0">
                  <a:pos x="20" y="347"/>
                </a:cxn>
                <a:cxn ang="0">
                  <a:pos x="70" y="344"/>
                </a:cxn>
                <a:cxn ang="0">
                  <a:pos x="68" y="334"/>
                </a:cxn>
                <a:cxn ang="0">
                  <a:pos x="63" y="305"/>
                </a:cxn>
                <a:cxn ang="0">
                  <a:pos x="56" y="265"/>
                </a:cxn>
                <a:cxn ang="0">
                  <a:pos x="51" y="213"/>
                </a:cxn>
                <a:cxn ang="0">
                  <a:pos x="48" y="158"/>
                </a:cxn>
                <a:cxn ang="0">
                  <a:pos x="50" y="101"/>
                </a:cxn>
                <a:cxn ang="0">
                  <a:pos x="57" y="49"/>
                </a:cxn>
                <a:cxn ang="0">
                  <a:pos x="73" y="4"/>
                </a:cxn>
                <a:cxn ang="0">
                  <a:pos x="73" y="4"/>
                </a:cxn>
                <a:cxn ang="0">
                  <a:pos x="73" y="2"/>
                </a:cxn>
                <a:cxn ang="0">
                  <a:pos x="72" y="1"/>
                </a:cxn>
                <a:cxn ang="0">
                  <a:pos x="69" y="0"/>
                </a:cxn>
                <a:cxn ang="0">
                  <a:pos x="63" y="0"/>
                </a:cxn>
                <a:cxn ang="0">
                  <a:pos x="53" y="1"/>
                </a:cxn>
                <a:cxn ang="0">
                  <a:pos x="41" y="3"/>
                </a:cxn>
                <a:cxn ang="0">
                  <a:pos x="23" y="7"/>
                </a:cxn>
              </a:cxnLst>
              <a:rect l="0" t="0" r="r" b="b"/>
              <a:pathLst>
                <a:path w="73" h="347">
                  <a:moveTo>
                    <a:pt x="23" y="7"/>
                  </a:moveTo>
                  <a:lnTo>
                    <a:pt x="21" y="14"/>
                  </a:lnTo>
                  <a:lnTo>
                    <a:pt x="16" y="33"/>
                  </a:lnTo>
                  <a:lnTo>
                    <a:pt x="10" y="64"/>
                  </a:lnTo>
                  <a:lnTo>
                    <a:pt x="4" y="105"/>
                  </a:lnTo>
                  <a:lnTo>
                    <a:pt x="0" y="155"/>
                  </a:lnTo>
                  <a:lnTo>
                    <a:pt x="0" y="213"/>
                  </a:lnTo>
                  <a:lnTo>
                    <a:pt x="7" y="278"/>
                  </a:lnTo>
                  <a:lnTo>
                    <a:pt x="20" y="347"/>
                  </a:lnTo>
                  <a:lnTo>
                    <a:pt x="70" y="344"/>
                  </a:lnTo>
                  <a:lnTo>
                    <a:pt x="68" y="334"/>
                  </a:lnTo>
                  <a:lnTo>
                    <a:pt x="63" y="305"/>
                  </a:lnTo>
                  <a:lnTo>
                    <a:pt x="56" y="265"/>
                  </a:lnTo>
                  <a:lnTo>
                    <a:pt x="51" y="213"/>
                  </a:lnTo>
                  <a:lnTo>
                    <a:pt x="48" y="158"/>
                  </a:lnTo>
                  <a:lnTo>
                    <a:pt x="50" y="101"/>
                  </a:lnTo>
                  <a:lnTo>
                    <a:pt x="57" y="49"/>
                  </a:lnTo>
                  <a:lnTo>
                    <a:pt x="73" y="4"/>
                  </a:lnTo>
                  <a:lnTo>
                    <a:pt x="73" y="4"/>
                  </a:lnTo>
                  <a:lnTo>
                    <a:pt x="73" y="2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3" y="0"/>
                  </a:lnTo>
                  <a:lnTo>
                    <a:pt x="53" y="1"/>
                  </a:lnTo>
                  <a:lnTo>
                    <a:pt x="41" y="3"/>
                  </a:lnTo>
                  <a:lnTo>
                    <a:pt x="23" y="7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10" name="Freeform 490"/>
            <p:cNvSpPr>
              <a:spLocks/>
            </p:cNvSpPr>
            <p:nvPr/>
          </p:nvSpPr>
          <p:spPr bwMode="auto">
            <a:xfrm>
              <a:off x="3964" y="3301"/>
              <a:ext cx="6" cy="28"/>
            </a:xfrm>
            <a:custGeom>
              <a:avLst/>
              <a:gdLst/>
              <a:ahLst/>
              <a:cxnLst>
                <a:cxn ang="0">
                  <a:pos x="16" y="5"/>
                </a:cxn>
                <a:cxn ang="0">
                  <a:pos x="15" y="10"/>
                </a:cxn>
                <a:cxn ang="0">
                  <a:pos x="11" y="24"/>
                </a:cxn>
                <a:cxn ang="0">
                  <a:pos x="6" y="47"/>
                </a:cxn>
                <a:cxn ang="0">
                  <a:pos x="2" y="77"/>
                </a:cxn>
                <a:cxn ang="0">
                  <a:pos x="0" y="115"/>
                </a:cxn>
                <a:cxn ang="0">
                  <a:pos x="0" y="157"/>
                </a:cxn>
                <a:cxn ang="0">
                  <a:pos x="4" y="205"/>
                </a:cxn>
                <a:cxn ang="0">
                  <a:pos x="14" y="256"/>
                </a:cxn>
                <a:cxn ang="0">
                  <a:pos x="50" y="254"/>
                </a:cxn>
                <a:cxn ang="0">
                  <a:pos x="49" y="247"/>
                </a:cxn>
                <a:cxn ang="0">
                  <a:pos x="45" y="226"/>
                </a:cxn>
                <a:cxn ang="0">
                  <a:pos x="41" y="195"/>
                </a:cxn>
                <a:cxn ang="0">
                  <a:pos x="37" y="157"/>
                </a:cxn>
                <a:cxn ang="0">
                  <a:pos x="35" y="116"/>
                </a:cxn>
                <a:cxn ang="0">
                  <a:pos x="36" y="74"/>
                </a:cxn>
                <a:cxn ang="0">
                  <a:pos x="41" y="35"/>
                </a:cxn>
                <a:cxn ang="0">
                  <a:pos x="52" y="3"/>
                </a:cxn>
                <a:cxn ang="0">
                  <a:pos x="52" y="3"/>
                </a:cxn>
                <a:cxn ang="0">
                  <a:pos x="52" y="2"/>
                </a:cxn>
                <a:cxn ang="0">
                  <a:pos x="51" y="1"/>
                </a:cxn>
                <a:cxn ang="0">
                  <a:pos x="49" y="0"/>
                </a:cxn>
                <a:cxn ang="0">
                  <a:pos x="45" y="0"/>
                </a:cxn>
                <a:cxn ang="0">
                  <a:pos x="39" y="0"/>
                </a:cxn>
                <a:cxn ang="0">
                  <a:pos x="29" y="2"/>
                </a:cxn>
                <a:cxn ang="0">
                  <a:pos x="16" y="5"/>
                </a:cxn>
              </a:cxnLst>
              <a:rect l="0" t="0" r="r" b="b"/>
              <a:pathLst>
                <a:path w="52" h="256">
                  <a:moveTo>
                    <a:pt x="16" y="5"/>
                  </a:moveTo>
                  <a:lnTo>
                    <a:pt x="15" y="10"/>
                  </a:lnTo>
                  <a:lnTo>
                    <a:pt x="11" y="24"/>
                  </a:lnTo>
                  <a:lnTo>
                    <a:pt x="6" y="47"/>
                  </a:lnTo>
                  <a:lnTo>
                    <a:pt x="2" y="77"/>
                  </a:lnTo>
                  <a:lnTo>
                    <a:pt x="0" y="115"/>
                  </a:lnTo>
                  <a:lnTo>
                    <a:pt x="0" y="157"/>
                  </a:lnTo>
                  <a:lnTo>
                    <a:pt x="4" y="205"/>
                  </a:lnTo>
                  <a:lnTo>
                    <a:pt x="14" y="256"/>
                  </a:lnTo>
                  <a:lnTo>
                    <a:pt x="50" y="254"/>
                  </a:lnTo>
                  <a:lnTo>
                    <a:pt x="49" y="247"/>
                  </a:lnTo>
                  <a:lnTo>
                    <a:pt x="45" y="226"/>
                  </a:lnTo>
                  <a:lnTo>
                    <a:pt x="41" y="195"/>
                  </a:lnTo>
                  <a:lnTo>
                    <a:pt x="37" y="157"/>
                  </a:lnTo>
                  <a:lnTo>
                    <a:pt x="35" y="116"/>
                  </a:lnTo>
                  <a:lnTo>
                    <a:pt x="36" y="74"/>
                  </a:lnTo>
                  <a:lnTo>
                    <a:pt x="41" y="35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2" y="2"/>
                  </a:lnTo>
                  <a:lnTo>
                    <a:pt x="51" y="1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29" y="2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11" name="Freeform 491"/>
            <p:cNvSpPr>
              <a:spLocks/>
            </p:cNvSpPr>
            <p:nvPr/>
          </p:nvSpPr>
          <p:spPr bwMode="auto">
            <a:xfrm>
              <a:off x="4046" y="3273"/>
              <a:ext cx="20" cy="77"/>
            </a:xfrm>
            <a:custGeom>
              <a:avLst/>
              <a:gdLst/>
              <a:ahLst/>
              <a:cxnLst>
                <a:cxn ang="0">
                  <a:pos x="176" y="5"/>
                </a:cxn>
                <a:cxn ang="0">
                  <a:pos x="172" y="10"/>
                </a:cxn>
                <a:cxn ang="0">
                  <a:pos x="159" y="28"/>
                </a:cxn>
                <a:cxn ang="0">
                  <a:pos x="144" y="63"/>
                </a:cxn>
                <a:cxn ang="0">
                  <a:pos x="129" y="123"/>
                </a:cxn>
                <a:cxn ang="0">
                  <a:pos x="117" y="210"/>
                </a:cxn>
                <a:cxn ang="0">
                  <a:pos x="110" y="331"/>
                </a:cxn>
                <a:cxn ang="0">
                  <a:pos x="115" y="490"/>
                </a:cxn>
                <a:cxn ang="0">
                  <a:pos x="131" y="693"/>
                </a:cxn>
                <a:cxn ang="0">
                  <a:pos x="32" y="693"/>
                </a:cxn>
                <a:cxn ang="0">
                  <a:pos x="29" y="673"/>
                </a:cxn>
                <a:cxn ang="0">
                  <a:pos x="20" y="617"/>
                </a:cxn>
                <a:cxn ang="0">
                  <a:pos x="11" y="533"/>
                </a:cxn>
                <a:cxn ang="0">
                  <a:pos x="3" y="430"/>
                </a:cxn>
                <a:cxn ang="0">
                  <a:pos x="0" y="317"/>
                </a:cxn>
                <a:cxn ang="0">
                  <a:pos x="6" y="202"/>
                </a:cxn>
                <a:cxn ang="0">
                  <a:pos x="23" y="93"/>
                </a:cxn>
                <a:cxn ang="0">
                  <a:pos x="57" y="0"/>
                </a:cxn>
                <a:cxn ang="0">
                  <a:pos x="176" y="5"/>
                </a:cxn>
              </a:cxnLst>
              <a:rect l="0" t="0" r="r" b="b"/>
              <a:pathLst>
                <a:path w="176" h="693">
                  <a:moveTo>
                    <a:pt x="176" y="5"/>
                  </a:moveTo>
                  <a:lnTo>
                    <a:pt x="172" y="10"/>
                  </a:lnTo>
                  <a:lnTo>
                    <a:pt x="159" y="28"/>
                  </a:lnTo>
                  <a:lnTo>
                    <a:pt x="144" y="63"/>
                  </a:lnTo>
                  <a:lnTo>
                    <a:pt x="129" y="123"/>
                  </a:lnTo>
                  <a:lnTo>
                    <a:pt x="117" y="210"/>
                  </a:lnTo>
                  <a:lnTo>
                    <a:pt x="110" y="331"/>
                  </a:lnTo>
                  <a:lnTo>
                    <a:pt x="115" y="490"/>
                  </a:lnTo>
                  <a:lnTo>
                    <a:pt x="131" y="693"/>
                  </a:lnTo>
                  <a:lnTo>
                    <a:pt x="32" y="693"/>
                  </a:lnTo>
                  <a:lnTo>
                    <a:pt x="29" y="673"/>
                  </a:lnTo>
                  <a:lnTo>
                    <a:pt x="20" y="617"/>
                  </a:lnTo>
                  <a:lnTo>
                    <a:pt x="11" y="533"/>
                  </a:lnTo>
                  <a:lnTo>
                    <a:pt x="3" y="430"/>
                  </a:lnTo>
                  <a:lnTo>
                    <a:pt x="0" y="317"/>
                  </a:lnTo>
                  <a:lnTo>
                    <a:pt x="6" y="202"/>
                  </a:lnTo>
                  <a:lnTo>
                    <a:pt x="23" y="93"/>
                  </a:lnTo>
                  <a:lnTo>
                    <a:pt x="57" y="0"/>
                  </a:lnTo>
                  <a:lnTo>
                    <a:pt x="176" y="5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12" name="Freeform 492"/>
            <p:cNvSpPr>
              <a:spLocks/>
            </p:cNvSpPr>
            <p:nvPr/>
          </p:nvSpPr>
          <p:spPr bwMode="auto">
            <a:xfrm>
              <a:off x="4047" y="3279"/>
              <a:ext cx="16" cy="65"/>
            </a:xfrm>
            <a:custGeom>
              <a:avLst/>
              <a:gdLst/>
              <a:ahLst/>
              <a:cxnLst>
                <a:cxn ang="0">
                  <a:pos x="149" y="4"/>
                </a:cxn>
                <a:cxn ang="0">
                  <a:pos x="145" y="8"/>
                </a:cxn>
                <a:cxn ang="0">
                  <a:pos x="136" y="24"/>
                </a:cxn>
                <a:cxn ang="0">
                  <a:pos x="123" y="54"/>
                </a:cxn>
                <a:cxn ang="0">
                  <a:pos x="110" y="104"/>
                </a:cxn>
                <a:cxn ang="0">
                  <a:pos x="99" y="179"/>
                </a:cxn>
                <a:cxn ang="0">
                  <a:pos x="94" y="282"/>
                </a:cxn>
                <a:cxn ang="0">
                  <a:pos x="97" y="418"/>
                </a:cxn>
                <a:cxn ang="0">
                  <a:pos x="112" y="592"/>
                </a:cxn>
                <a:cxn ang="0">
                  <a:pos x="27" y="592"/>
                </a:cxn>
                <a:cxn ang="0">
                  <a:pos x="24" y="575"/>
                </a:cxn>
                <a:cxn ang="0">
                  <a:pos x="17" y="527"/>
                </a:cxn>
                <a:cxn ang="0">
                  <a:pos x="9" y="455"/>
                </a:cxn>
                <a:cxn ang="0">
                  <a:pos x="2" y="367"/>
                </a:cxn>
                <a:cxn ang="0">
                  <a:pos x="0" y="271"/>
                </a:cxn>
                <a:cxn ang="0">
                  <a:pos x="5" y="173"/>
                </a:cxn>
                <a:cxn ang="0">
                  <a:pos x="20" y="80"/>
                </a:cxn>
                <a:cxn ang="0">
                  <a:pos x="48" y="0"/>
                </a:cxn>
                <a:cxn ang="0">
                  <a:pos x="149" y="4"/>
                </a:cxn>
              </a:cxnLst>
              <a:rect l="0" t="0" r="r" b="b"/>
              <a:pathLst>
                <a:path w="149" h="592">
                  <a:moveTo>
                    <a:pt x="149" y="4"/>
                  </a:moveTo>
                  <a:lnTo>
                    <a:pt x="145" y="8"/>
                  </a:lnTo>
                  <a:lnTo>
                    <a:pt x="136" y="24"/>
                  </a:lnTo>
                  <a:lnTo>
                    <a:pt x="123" y="54"/>
                  </a:lnTo>
                  <a:lnTo>
                    <a:pt x="110" y="104"/>
                  </a:lnTo>
                  <a:lnTo>
                    <a:pt x="99" y="179"/>
                  </a:lnTo>
                  <a:lnTo>
                    <a:pt x="94" y="282"/>
                  </a:lnTo>
                  <a:lnTo>
                    <a:pt x="97" y="418"/>
                  </a:lnTo>
                  <a:lnTo>
                    <a:pt x="112" y="592"/>
                  </a:lnTo>
                  <a:lnTo>
                    <a:pt x="27" y="592"/>
                  </a:lnTo>
                  <a:lnTo>
                    <a:pt x="24" y="575"/>
                  </a:lnTo>
                  <a:lnTo>
                    <a:pt x="17" y="527"/>
                  </a:lnTo>
                  <a:lnTo>
                    <a:pt x="9" y="455"/>
                  </a:lnTo>
                  <a:lnTo>
                    <a:pt x="2" y="367"/>
                  </a:lnTo>
                  <a:lnTo>
                    <a:pt x="0" y="271"/>
                  </a:lnTo>
                  <a:lnTo>
                    <a:pt x="5" y="173"/>
                  </a:lnTo>
                  <a:lnTo>
                    <a:pt x="20" y="80"/>
                  </a:lnTo>
                  <a:lnTo>
                    <a:pt x="48" y="0"/>
                  </a:lnTo>
                  <a:lnTo>
                    <a:pt x="149" y="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13" name="Freeform 493"/>
            <p:cNvSpPr>
              <a:spLocks/>
            </p:cNvSpPr>
            <p:nvPr/>
          </p:nvSpPr>
          <p:spPr bwMode="auto">
            <a:xfrm>
              <a:off x="4048" y="3284"/>
              <a:ext cx="13" cy="54"/>
            </a:xfrm>
            <a:custGeom>
              <a:avLst/>
              <a:gdLst/>
              <a:ahLst/>
              <a:cxnLst>
                <a:cxn ang="0">
                  <a:pos x="124" y="4"/>
                </a:cxn>
                <a:cxn ang="0">
                  <a:pos x="121" y="7"/>
                </a:cxn>
                <a:cxn ang="0">
                  <a:pos x="113" y="21"/>
                </a:cxn>
                <a:cxn ang="0">
                  <a:pos x="103" y="45"/>
                </a:cxn>
                <a:cxn ang="0">
                  <a:pos x="91" y="87"/>
                </a:cxn>
                <a:cxn ang="0">
                  <a:pos x="83" y="148"/>
                </a:cxn>
                <a:cxn ang="0">
                  <a:pos x="79" y="234"/>
                </a:cxn>
                <a:cxn ang="0">
                  <a:pos x="81" y="347"/>
                </a:cxn>
                <a:cxn ang="0">
                  <a:pos x="93" y="490"/>
                </a:cxn>
                <a:cxn ang="0">
                  <a:pos x="23" y="490"/>
                </a:cxn>
                <a:cxn ang="0">
                  <a:pos x="21" y="476"/>
                </a:cxn>
                <a:cxn ang="0">
                  <a:pos x="15" y="436"/>
                </a:cxn>
                <a:cxn ang="0">
                  <a:pos x="8" y="377"/>
                </a:cxn>
                <a:cxn ang="0">
                  <a:pos x="2" y="304"/>
                </a:cxn>
                <a:cxn ang="0">
                  <a:pos x="0" y="224"/>
                </a:cxn>
                <a:cxn ang="0">
                  <a:pos x="4" y="143"/>
                </a:cxn>
                <a:cxn ang="0">
                  <a:pos x="17" y="67"/>
                </a:cxn>
                <a:cxn ang="0">
                  <a:pos x="40" y="0"/>
                </a:cxn>
                <a:cxn ang="0">
                  <a:pos x="124" y="4"/>
                </a:cxn>
              </a:cxnLst>
              <a:rect l="0" t="0" r="r" b="b"/>
              <a:pathLst>
                <a:path w="124" h="490">
                  <a:moveTo>
                    <a:pt x="124" y="4"/>
                  </a:moveTo>
                  <a:lnTo>
                    <a:pt x="121" y="7"/>
                  </a:lnTo>
                  <a:lnTo>
                    <a:pt x="113" y="21"/>
                  </a:lnTo>
                  <a:lnTo>
                    <a:pt x="103" y="45"/>
                  </a:lnTo>
                  <a:lnTo>
                    <a:pt x="91" y="87"/>
                  </a:lnTo>
                  <a:lnTo>
                    <a:pt x="83" y="148"/>
                  </a:lnTo>
                  <a:lnTo>
                    <a:pt x="79" y="234"/>
                  </a:lnTo>
                  <a:lnTo>
                    <a:pt x="81" y="347"/>
                  </a:lnTo>
                  <a:lnTo>
                    <a:pt x="93" y="490"/>
                  </a:lnTo>
                  <a:lnTo>
                    <a:pt x="23" y="490"/>
                  </a:lnTo>
                  <a:lnTo>
                    <a:pt x="21" y="476"/>
                  </a:lnTo>
                  <a:lnTo>
                    <a:pt x="15" y="436"/>
                  </a:lnTo>
                  <a:lnTo>
                    <a:pt x="8" y="377"/>
                  </a:lnTo>
                  <a:lnTo>
                    <a:pt x="2" y="304"/>
                  </a:lnTo>
                  <a:lnTo>
                    <a:pt x="0" y="224"/>
                  </a:lnTo>
                  <a:lnTo>
                    <a:pt x="4" y="143"/>
                  </a:lnTo>
                  <a:lnTo>
                    <a:pt x="17" y="67"/>
                  </a:lnTo>
                  <a:lnTo>
                    <a:pt x="40" y="0"/>
                  </a:lnTo>
                  <a:lnTo>
                    <a:pt x="124" y="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14" name="Freeform 494"/>
            <p:cNvSpPr>
              <a:spLocks/>
            </p:cNvSpPr>
            <p:nvPr/>
          </p:nvSpPr>
          <p:spPr bwMode="auto">
            <a:xfrm>
              <a:off x="4048" y="3289"/>
              <a:ext cx="11" cy="43"/>
            </a:xfrm>
            <a:custGeom>
              <a:avLst/>
              <a:gdLst/>
              <a:ahLst/>
              <a:cxnLst>
                <a:cxn ang="0">
                  <a:pos x="99" y="3"/>
                </a:cxn>
                <a:cxn ang="0">
                  <a:pos x="96" y="6"/>
                </a:cxn>
                <a:cxn ang="0">
                  <a:pos x="89" y="16"/>
                </a:cxn>
                <a:cxn ang="0">
                  <a:pos x="81" y="36"/>
                </a:cxn>
                <a:cxn ang="0">
                  <a:pos x="72" y="69"/>
                </a:cxn>
                <a:cxn ang="0">
                  <a:pos x="66" y="118"/>
                </a:cxn>
                <a:cxn ang="0">
                  <a:pos x="62" y="185"/>
                </a:cxn>
                <a:cxn ang="0">
                  <a:pos x="64" y="275"/>
                </a:cxn>
                <a:cxn ang="0">
                  <a:pos x="73" y="389"/>
                </a:cxn>
                <a:cxn ang="0">
                  <a:pos x="18" y="389"/>
                </a:cxn>
                <a:cxn ang="0">
                  <a:pos x="16" y="378"/>
                </a:cxn>
                <a:cxn ang="0">
                  <a:pos x="11" y="346"/>
                </a:cxn>
                <a:cxn ang="0">
                  <a:pos x="6" y="299"/>
                </a:cxn>
                <a:cxn ang="0">
                  <a:pos x="2" y="242"/>
                </a:cxn>
                <a:cxn ang="0">
                  <a:pos x="0" y="178"/>
                </a:cxn>
                <a:cxn ang="0">
                  <a:pos x="4" y="114"/>
                </a:cxn>
                <a:cxn ang="0">
                  <a:pos x="14" y="52"/>
                </a:cxn>
                <a:cxn ang="0">
                  <a:pos x="32" y="0"/>
                </a:cxn>
                <a:cxn ang="0">
                  <a:pos x="99" y="3"/>
                </a:cxn>
              </a:cxnLst>
              <a:rect l="0" t="0" r="r" b="b"/>
              <a:pathLst>
                <a:path w="99" h="389">
                  <a:moveTo>
                    <a:pt x="99" y="3"/>
                  </a:moveTo>
                  <a:lnTo>
                    <a:pt x="96" y="6"/>
                  </a:lnTo>
                  <a:lnTo>
                    <a:pt x="89" y="16"/>
                  </a:lnTo>
                  <a:lnTo>
                    <a:pt x="81" y="36"/>
                  </a:lnTo>
                  <a:lnTo>
                    <a:pt x="72" y="69"/>
                  </a:lnTo>
                  <a:lnTo>
                    <a:pt x="66" y="118"/>
                  </a:lnTo>
                  <a:lnTo>
                    <a:pt x="62" y="185"/>
                  </a:lnTo>
                  <a:lnTo>
                    <a:pt x="64" y="275"/>
                  </a:lnTo>
                  <a:lnTo>
                    <a:pt x="73" y="389"/>
                  </a:lnTo>
                  <a:lnTo>
                    <a:pt x="18" y="389"/>
                  </a:lnTo>
                  <a:lnTo>
                    <a:pt x="16" y="378"/>
                  </a:lnTo>
                  <a:lnTo>
                    <a:pt x="11" y="346"/>
                  </a:lnTo>
                  <a:lnTo>
                    <a:pt x="6" y="299"/>
                  </a:lnTo>
                  <a:lnTo>
                    <a:pt x="2" y="242"/>
                  </a:lnTo>
                  <a:lnTo>
                    <a:pt x="0" y="178"/>
                  </a:lnTo>
                  <a:lnTo>
                    <a:pt x="4" y="114"/>
                  </a:lnTo>
                  <a:lnTo>
                    <a:pt x="14" y="52"/>
                  </a:lnTo>
                  <a:lnTo>
                    <a:pt x="32" y="0"/>
                  </a:lnTo>
                  <a:lnTo>
                    <a:pt x="99" y="3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15" name="Freeform 495"/>
            <p:cNvSpPr>
              <a:spLocks/>
            </p:cNvSpPr>
            <p:nvPr/>
          </p:nvSpPr>
          <p:spPr bwMode="auto">
            <a:xfrm>
              <a:off x="4049" y="3295"/>
              <a:ext cx="8" cy="31"/>
            </a:xfrm>
            <a:custGeom>
              <a:avLst/>
              <a:gdLst/>
              <a:ahLst/>
              <a:cxnLst>
                <a:cxn ang="0">
                  <a:pos x="72" y="2"/>
                </a:cxn>
                <a:cxn ang="0">
                  <a:pos x="70" y="4"/>
                </a:cxn>
                <a:cxn ang="0">
                  <a:pos x="66" y="12"/>
                </a:cxn>
                <a:cxn ang="0">
                  <a:pos x="59" y="27"/>
                </a:cxn>
                <a:cxn ang="0">
                  <a:pos x="53" y="50"/>
                </a:cxn>
                <a:cxn ang="0">
                  <a:pos x="48" y="87"/>
                </a:cxn>
                <a:cxn ang="0">
                  <a:pos x="46" y="137"/>
                </a:cxn>
                <a:cxn ang="0">
                  <a:pos x="47" y="203"/>
                </a:cxn>
                <a:cxn ang="0">
                  <a:pos x="54" y="287"/>
                </a:cxn>
                <a:cxn ang="0">
                  <a:pos x="13" y="287"/>
                </a:cxn>
                <a:cxn ang="0">
                  <a:pos x="12" y="279"/>
                </a:cxn>
                <a:cxn ang="0">
                  <a:pos x="8" y="255"/>
                </a:cxn>
                <a:cxn ang="0">
                  <a:pos x="4" y="220"/>
                </a:cxn>
                <a:cxn ang="0">
                  <a:pos x="1" y="178"/>
                </a:cxn>
                <a:cxn ang="0">
                  <a:pos x="0" y="131"/>
                </a:cxn>
                <a:cxn ang="0">
                  <a:pos x="2" y="84"/>
                </a:cxn>
                <a:cxn ang="0">
                  <a:pos x="9" y="39"/>
                </a:cxn>
                <a:cxn ang="0">
                  <a:pos x="23" y="0"/>
                </a:cxn>
                <a:cxn ang="0">
                  <a:pos x="72" y="2"/>
                </a:cxn>
              </a:cxnLst>
              <a:rect l="0" t="0" r="r" b="b"/>
              <a:pathLst>
                <a:path w="72" h="287">
                  <a:moveTo>
                    <a:pt x="72" y="2"/>
                  </a:moveTo>
                  <a:lnTo>
                    <a:pt x="70" y="4"/>
                  </a:lnTo>
                  <a:lnTo>
                    <a:pt x="66" y="12"/>
                  </a:lnTo>
                  <a:lnTo>
                    <a:pt x="59" y="27"/>
                  </a:lnTo>
                  <a:lnTo>
                    <a:pt x="53" y="50"/>
                  </a:lnTo>
                  <a:lnTo>
                    <a:pt x="48" y="87"/>
                  </a:lnTo>
                  <a:lnTo>
                    <a:pt x="46" y="137"/>
                  </a:lnTo>
                  <a:lnTo>
                    <a:pt x="47" y="203"/>
                  </a:lnTo>
                  <a:lnTo>
                    <a:pt x="54" y="287"/>
                  </a:lnTo>
                  <a:lnTo>
                    <a:pt x="13" y="287"/>
                  </a:lnTo>
                  <a:lnTo>
                    <a:pt x="12" y="279"/>
                  </a:lnTo>
                  <a:lnTo>
                    <a:pt x="8" y="255"/>
                  </a:lnTo>
                  <a:lnTo>
                    <a:pt x="4" y="220"/>
                  </a:lnTo>
                  <a:lnTo>
                    <a:pt x="1" y="178"/>
                  </a:lnTo>
                  <a:lnTo>
                    <a:pt x="0" y="131"/>
                  </a:lnTo>
                  <a:lnTo>
                    <a:pt x="2" y="84"/>
                  </a:lnTo>
                  <a:lnTo>
                    <a:pt x="9" y="39"/>
                  </a:lnTo>
                  <a:lnTo>
                    <a:pt x="23" y="0"/>
                  </a:lnTo>
                  <a:lnTo>
                    <a:pt x="72" y="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16" name="Rectangle 496"/>
            <p:cNvSpPr>
              <a:spLocks noChangeArrowheads="1"/>
            </p:cNvSpPr>
            <p:nvPr/>
          </p:nvSpPr>
          <p:spPr bwMode="auto">
            <a:xfrm>
              <a:off x="3944" y="3287"/>
              <a:ext cx="3" cy="10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17" name="Freeform 497"/>
            <p:cNvSpPr>
              <a:spLocks/>
            </p:cNvSpPr>
            <p:nvPr/>
          </p:nvSpPr>
          <p:spPr bwMode="auto">
            <a:xfrm>
              <a:off x="3980" y="3285"/>
              <a:ext cx="39" cy="47"/>
            </a:xfrm>
            <a:custGeom>
              <a:avLst/>
              <a:gdLst/>
              <a:ahLst/>
              <a:cxnLst>
                <a:cxn ang="0">
                  <a:pos x="33" y="39"/>
                </a:cxn>
                <a:cxn ang="0">
                  <a:pos x="30" y="48"/>
                </a:cxn>
                <a:cxn ang="0">
                  <a:pos x="23" y="71"/>
                </a:cxn>
                <a:cxn ang="0">
                  <a:pos x="15" y="107"/>
                </a:cxn>
                <a:cxn ang="0">
                  <a:pos x="7" y="155"/>
                </a:cxn>
                <a:cxn ang="0">
                  <a:pos x="1" y="212"/>
                </a:cxn>
                <a:cxn ang="0">
                  <a:pos x="0" y="276"/>
                </a:cxn>
                <a:cxn ang="0">
                  <a:pos x="6" y="345"/>
                </a:cxn>
                <a:cxn ang="0">
                  <a:pos x="21" y="418"/>
                </a:cxn>
                <a:cxn ang="0">
                  <a:pos x="21" y="415"/>
                </a:cxn>
                <a:cxn ang="0">
                  <a:pos x="21" y="405"/>
                </a:cxn>
                <a:cxn ang="0">
                  <a:pos x="21" y="390"/>
                </a:cxn>
                <a:cxn ang="0">
                  <a:pos x="21" y="372"/>
                </a:cxn>
                <a:cxn ang="0">
                  <a:pos x="23" y="348"/>
                </a:cxn>
                <a:cxn ang="0">
                  <a:pos x="27" y="324"/>
                </a:cxn>
                <a:cxn ang="0">
                  <a:pos x="31" y="296"/>
                </a:cxn>
                <a:cxn ang="0">
                  <a:pos x="37" y="267"/>
                </a:cxn>
                <a:cxn ang="0">
                  <a:pos x="46" y="239"/>
                </a:cxn>
                <a:cxn ang="0">
                  <a:pos x="57" y="211"/>
                </a:cxn>
                <a:cxn ang="0">
                  <a:pos x="70" y="185"/>
                </a:cxn>
                <a:cxn ang="0">
                  <a:pos x="88" y="160"/>
                </a:cxn>
                <a:cxn ang="0">
                  <a:pos x="109" y="139"/>
                </a:cxn>
                <a:cxn ang="0">
                  <a:pos x="133" y="121"/>
                </a:cxn>
                <a:cxn ang="0">
                  <a:pos x="163" y="109"/>
                </a:cxn>
                <a:cxn ang="0">
                  <a:pos x="197" y="102"/>
                </a:cxn>
                <a:cxn ang="0">
                  <a:pos x="199" y="100"/>
                </a:cxn>
                <a:cxn ang="0">
                  <a:pos x="205" y="96"/>
                </a:cxn>
                <a:cxn ang="0">
                  <a:pos x="215" y="88"/>
                </a:cxn>
                <a:cxn ang="0">
                  <a:pos x="231" y="78"/>
                </a:cxn>
                <a:cxn ang="0">
                  <a:pos x="252" y="66"/>
                </a:cxn>
                <a:cxn ang="0">
                  <a:pos x="280" y="52"/>
                </a:cxn>
                <a:cxn ang="0">
                  <a:pos x="314" y="35"/>
                </a:cxn>
                <a:cxn ang="0">
                  <a:pos x="354" y="17"/>
                </a:cxn>
                <a:cxn ang="0">
                  <a:pos x="352" y="16"/>
                </a:cxn>
                <a:cxn ang="0">
                  <a:pos x="346" y="15"/>
                </a:cxn>
                <a:cxn ang="0">
                  <a:pos x="337" y="13"/>
                </a:cxn>
                <a:cxn ang="0">
                  <a:pos x="324" y="11"/>
                </a:cxn>
                <a:cxn ang="0">
                  <a:pos x="308" y="8"/>
                </a:cxn>
                <a:cxn ang="0">
                  <a:pos x="290" y="6"/>
                </a:cxn>
                <a:cxn ang="0">
                  <a:pos x="269" y="4"/>
                </a:cxn>
                <a:cxn ang="0">
                  <a:pos x="246" y="1"/>
                </a:cxn>
                <a:cxn ang="0">
                  <a:pos x="222" y="0"/>
                </a:cxn>
                <a:cxn ang="0">
                  <a:pos x="197" y="1"/>
                </a:cxn>
                <a:cxn ang="0">
                  <a:pos x="170" y="3"/>
                </a:cxn>
                <a:cxn ang="0">
                  <a:pos x="143" y="6"/>
                </a:cxn>
                <a:cxn ang="0">
                  <a:pos x="115" y="11"/>
                </a:cxn>
                <a:cxn ang="0">
                  <a:pos x="87" y="18"/>
                </a:cxn>
                <a:cxn ang="0">
                  <a:pos x="59" y="27"/>
                </a:cxn>
                <a:cxn ang="0">
                  <a:pos x="33" y="39"/>
                </a:cxn>
              </a:cxnLst>
              <a:rect l="0" t="0" r="r" b="b"/>
              <a:pathLst>
                <a:path w="354" h="418">
                  <a:moveTo>
                    <a:pt x="33" y="39"/>
                  </a:moveTo>
                  <a:lnTo>
                    <a:pt x="30" y="48"/>
                  </a:lnTo>
                  <a:lnTo>
                    <a:pt x="23" y="71"/>
                  </a:lnTo>
                  <a:lnTo>
                    <a:pt x="15" y="107"/>
                  </a:lnTo>
                  <a:lnTo>
                    <a:pt x="7" y="155"/>
                  </a:lnTo>
                  <a:lnTo>
                    <a:pt x="1" y="212"/>
                  </a:lnTo>
                  <a:lnTo>
                    <a:pt x="0" y="276"/>
                  </a:lnTo>
                  <a:lnTo>
                    <a:pt x="6" y="345"/>
                  </a:lnTo>
                  <a:lnTo>
                    <a:pt x="21" y="418"/>
                  </a:lnTo>
                  <a:lnTo>
                    <a:pt x="21" y="415"/>
                  </a:lnTo>
                  <a:lnTo>
                    <a:pt x="21" y="405"/>
                  </a:lnTo>
                  <a:lnTo>
                    <a:pt x="21" y="390"/>
                  </a:lnTo>
                  <a:lnTo>
                    <a:pt x="21" y="372"/>
                  </a:lnTo>
                  <a:lnTo>
                    <a:pt x="23" y="348"/>
                  </a:lnTo>
                  <a:lnTo>
                    <a:pt x="27" y="324"/>
                  </a:lnTo>
                  <a:lnTo>
                    <a:pt x="31" y="296"/>
                  </a:lnTo>
                  <a:lnTo>
                    <a:pt x="37" y="267"/>
                  </a:lnTo>
                  <a:lnTo>
                    <a:pt x="46" y="239"/>
                  </a:lnTo>
                  <a:lnTo>
                    <a:pt x="57" y="211"/>
                  </a:lnTo>
                  <a:lnTo>
                    <a:pt x="70" y="185"/>
                  </a:lnTo>
                  <a:lnTo>
                    <a:pt x="88" y="160"/>
                  </a:lnTo>
                  <a:lnTo>
                    <a:pt x="109" y="139"/>
                  </a:lnTo>
                  <a:lnTo>
                    <a:pt x="133" y="121"/>
                  </a:lnTo>
                  <a:lnTo>
                    <a:pt x="163" y="109"/>
                  </a:lnTo>
                  <a:lnTo>
                    <a:pt x="197" y="102"/>
                  </a:lnTo>
                  <a:lnTo>
                    <a:pt x="199" y="100"/>
                  </a:lnTo>
                  <a:lnTo>
                    <a:pt x="205" y="96"/>
                  </a:lnTo>
                  <a:lnTo>
                    <a:pt x="215" y="88"/>
                  </a:lnTo>
                  <a:lnTo>
                    <a:pt x="231" y="78"/>
                  </a:lnTo>
                  <a:lnTo>
                    <a:pt x="252" y="66"/>
                  </a:lnTo>
                  <a:lnTo>
                    <a:pt x="280" y="52"/>
                  </a:lnTo>
                  <a:lnTo>
                    <a:pt x="314" y="35"/>
                  </a:lnTo>
                  <a:lnTo>
                    <a:pt x="354" y="17"/>
                  </a:lnTo>
                  <a:lnTo>
                    <a:pt x="352" y="16"/>
                  </a:lnTo>
                  <a:lnTo>
                    <a:pt x="346" y="15"/>
                  </a:lnTo>
                  <a:lnTo>
                    <a:pt x="337" y="13"/>
                  </a:lnTo>
                  <a:lnTo>
                    <a:pt x="324" y="11"/>
                  </a:lnTo>
                  <a:lnTo>
                    <a:pt x="308" y="8"/>
                  </a:lnTo>
                  <a:lnTo>
                    <a:pt x="290" y="6"/>
                  </a:lnTo>
                  <a:lnTo>
                    <a:pt x="269" y="4"/>
                  </a:lnTo>
                  <a:lnTo>
                    <a:pt x="246" y="1"/>
                  </a:lnTo>
                  <a:lnTo>
                    <a:pt x="222" y="0"/>
                  </a:lnTo>
                  <a:lnTo>
                    <a:pt x="197" y="1"/>
                  </a:lnTo>
                  <a:lnTo>
                    <a:pt x="170" y="3"/>
                  </a:lnTo>
                  <a:lnTo>
                    <a:pt x="143" y="6"/>
                  </a:lnTo>
                  <a:lnTo>
                    <a:pt x="115" y="11"/>
                  </a:lnTo>
                  <a:lnTo>
                    <a:pt x="87" y="18"/>
                  </a:lnTo>
                  <a:lnTo>
                    <a:pt x="59" y="27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18" name="Freeform 498"/>
            <p:cNvSpPr>
              <a:spLocks/>
            </p:cNvSpPr>
            <p:nvPr/>
          </p:nvSpPr>
          <p:spPr bwMode="auto">
            <a:xfrm>
              <a:off x="3925" y="3320"/>
              <a:ext cx="32" cy="8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0" y="49"/>
                </a:cxn>
                <a:cxn ang="0">
                  <a:pos x="3" y="46"/>
                </a:cxn>
                <a:cxn ang="0">
                  <a:pos x="6" y="42"/>
                </a:cxn>
                <a:cxn ang="0">
                  <a:pos x="11" y="36"/>
                </a:cxn>
                <a:cxn ang="0">
                  <a:pos x="18" y="30"/>
                </a:cxn>
                <a:cxn ang="0">
                  <a:pos x="26" y="24"/>
                </a:cxn>
                <a:cxn ang="0">
                  <a:pos x="37" y="18"/>
                </a:cxn>
                <a:cxn ang="0">
                  <a:pos x="51" y="12"/>
                </a:cxn>
                <a:cxn ang="0">
                  <a:pos x="69" y="6"/>
                </a:cxn>
                <a:cxn ang="0">
                  <a:pos x="88" y="2"/>
                </a:cxn>
                <a:cxn ang="0">
                  <a:pos x="112" y="0"/>
                </a:cxn>
                <a:cxn ang="0">
                  <a:pos x="139" y="0"/>
                </a:cxn>
                <a:cxn ang="0">
                  <a:pos x="170" y="2"/>
                </a:cxn>
                <a:cxn ang="0">
                  <a:pos x="205" y="8"/>
                </a:cxn>
                <a:cxn ang="0">
                  <a:pos x="245" y="16"/>
                </a:cxn>
                <a:cxn ang="0">
                  <a:pos x="290" y="28"/>
                </a:cxn>
                <a:cxn ang="0">
                  <a:pos x="283" y="45"/>
                </a:cxn>
                <a:cxn ang="0">
                  <a:pos x="281" y="44"/>
                </a:cxn>
                <a:cxn ang="0">
                  <a:pos x="274" y="42"/>
                </a:cxn>
                <a:cxn ang="0">
                  <a:pos x="263" y="39"/>
                </a:cxn>
                <a:cxn ang="0">
                  <a:pos x="249" y="35"/>
                </a:cxn>
                <a:cxn ang="0">
                  <a:pos x="232" y="31"/>
                </a:cxn>
                <a:cxn ang="0">
                  <a:pos x="212" y="27"/>
                </a:cxn>
                <a:cxn ang="0">
                  <a:pos x="191" y="24"/>
                </a:cxn>
                <a:cxn ang="0">
                  <a:pos x="167" y="22"/>
                </a:cxn>
                <a:cxn ang="0">
                  <a:pos x="144" y="21"/>
                </a:cxn>
                <a:cxn ang="0">
                  <a:pos x="120" y="21"/>
                </a:cxn>
                <a:cxn ang="0">
                  <a:pos x="96" y="23"/>
                </a:cxn>
                <a:cxn ang="0">
                  <a:pos x="74" y="28"/>
                </a:cxn>
                <a:cxn ang="0">
                  <a:pos x="52" y="36"/>
                </a:cxn>
                <a:cxn ang="0">
                  <a:pos x="32" y="46"/>
                </a:cxn>
                <a:cxn ang="0">
                  <a:pos x="15" y="61"/>
                </a:cxn>
                <a:cxn ang="0">
                  <a:pos x="0" y="79"/>
                </a:cxn>
                <a:cxn ang="0">
                  <a:pos x="0" y="50"/>
                </a:cxn>
              </a:cxnLst>
              <a:rect l="0" t="0" r="r" b="b"/>
              <a:pathLst>
                <a:path w="290" h="79">
                  <a:moveTo>
                    <a:pt x="0" y="50"/>
                  </a:moveTo>
                  <a:lnTo>
                    <a:pt x="0" y="49"/>
                  </a:lnTo>
                  <a:lnTo>
                    <a:pt x="3" y="46"/>
                  </a:lnTo>
                  <a:lnTo>
                    <a:pt x="6" y="42"/>
                  </a:lnTo>
                  <a:lnTo>
                    <a:pt x="11" y="36"/>
                  </a:lnTo>
                  <a:lnTo>
                    <a:pt x="18" y="30"/>
                  </a:lnTo>
                  <a:lnTo>
                    <a:pt x="26" y="24"/>
                  </a:lnTo>
                  <a:lnTo>
                    <a:pt x="37" y="18"/>
                  </a:lnTo>
                  <a:lnTo>
                    <a:pt x="51" y="12"/>
                  </a:lnTo>
                  <a:lnTo>
                    <a:pt x="69" y="6"/>
                  </a:lnTo>
                  <a:lnTo>
                    <a:pt x="88" y="2"/>
                  </a:lnTo>
                  <a:lnTo>
                    <a:pt x="112" y="0"/>
                  </a:lnTo>
                  <a:lnTo>
                    <a:pt x="139" y="0"/>
                  </a:lnTo>
                  <a:lnTo>
                    <a:pt x="170" y="2"/>
                  </a:lnTo>
                  <a:lnTo>
                    <a:pt x="205" y="8"/>
                  </a:lnTo>
                  <a:lnTo>
                    <a:pt x="245" y="16"/>
                  </a:lnTo>
                  <a:lnTo>
                    <a:pt x="290" y="28"/>
                  </a:lnTo>
                  <a:lnTo>
                    <a:pt x="283" y="45"/>
                  </a:lnTo>
                  <a:lnTo>
                    <a:pt x="281" y="44"/>
                  </a:lnTo>
                  <a:lnTo>
                    <a:pt x="274" y="42"/>
                  </a:lnTo>
                  <a:lnTo>
                    <a:pt x="263" y="39"/>
                  </a:lnTo>
                  <a:lnTo>
                    <a:pt x="249" y="35"/>
                  </a:lnTo>
                  <a:lnTo>
                    <a:pt x="232" y="31"/>
                  </a:lnTo>
                  <a:lnTo>
                    <a:pt x="212" y="27"/>
                  </a:lnTo>
                  <a:lnTo>
                    <a:pt x="191" y="24"/>
                  </a:lnTo>
                  <a:lnTo>
                    <a:pt x="167" y="22"/>
                  </a:lnTo>
                  <a:lnTo>
                    <a:pt x="144" y="21"/>
                  </a:lnTo>
                  <a:lnTo>
                    <a:pt x="120" y="21"/>
                  </a:lnTo>
                  <a:lnTo>
                    <a:pt x="96" y="23"/>
                  </a:lnTo>
                  <a:lnTo>
                    <a:pt x="74" y="28"/>
                  </a:lnTo>
                  <a:lnTo>
                    <a:pt x="52" y="36"/>
                  </a:lnTo>
                  <a:lnTo>
                    <a:pt x="32" y="46"/>
                  </a:lnTo>
                  <a:lnTo>
                    <a:pt x="15" y="61"/>
                  </a:lnTo>
                  <a:lnTo>
                    <a:pt x="0" y="7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19" name="Freeform 499"/>
            <p:cNvSpPr>
              <a:spLocks/>
            </p:cNvSpPr>
            <p:nvPr/>
          </p:nvSpPr>
          <p:spPr bwMode="auto">
            <a:xfrm>
              <a:off x="3925" y="3299"/>
              <a:ext cx="32" cy="9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0" y="49"/>
                </a:cxn>
                <a:cxn ang="0">
                  <a:pos x="3" y="46"/>
                </a:cxn>
                <a:cxn ang="0">
                  <a:pos x="6" y="42"/>
                </a:cxn>
                <a:cxn ang="0">
                  <a:pos x="11" y="36"/>
                </a:cxn>
                <a:cxn ang="0">
                  <a:pos x="18" y="30"/>
                </a:cxn>
                <a:cxn ang="0">
                  <a:pos x="26" y="24"/>
                </a:cxn>
                <a:cxn ang="0">
                  <a:pos x="37" y="17"/>
                </a:cxn>
                <a:cxn ang="0">
                  <a:pos x="51" y="11"/>
                </a:cxn>
                <a:cxn ang="0">
                  <a:pos x="69" y="6"/>
                </a:cxn>
                <a:cxn ang="0">
                  <a:pos x="88" y="2"/>
                </a:cxn>
                <a:cxn ang="0">
                  <a:pos x="112" y="0"/>
                </a:cxn>
                <a:cxn ang="0">
                  <a:pos x="139" y="0"/>
                </a:cxn>
                <a:cxn ang="0">
                  <a:pos x="170" y="2"/>
                </a:cxn>
                <a:cxn ang="0">
                  <a:pos x="205" y="7"/>
                </a:cxn>
                <a:cxn ang="0">
                  <a:pos x="245" y="16"/>
                </a:cxn>
                <a:cxn ang="0">
                  <a:pos x="290" y="28"/>
                </a:cxn>
                <a:cxn ang="0">
                  <a:pos x="283" y="44"/>
                </a:cxn>
                <a:cxn ang="0">
                  <a:pos x="281" y="43"/>
                </a:cxn>
                <a:cxn ang="0">
                  <a:pos x="274" y="41"/>
                </a:cxn>
                <a:cxn ang="0">
                  <a:pos x="263" y="38"/>
                </a:cxn>
                <a:cxn ang="0">
                  <a:pos x="249" y="34"/>
                </a:cxn>
                <a:cxn ang="0">
                  <a:pos x="232" y="31"/>
                </a:cxn>
                <a:cxn ang="0">
                  <a:pos x="212" y="27"/>
                </a:cxn>
                <a:cxn ang="0">
                  <a:pos x="191" y="24"/>
                </a:cxn>
                <a:cxn ang="0">
                  <a:pos x="167" y="21"/>
                </a:cxn>
                <a:cxn ang="0">
                  <a:pos x="144" y="20"/>
                </a:cxn>
                <a:cxn ang="0">
                  <a:pos x="120" y="21"/>
                </a:cxn>
                <a:cxn ang="0">
                  <a:pos x="96" y="23"/>
                </a:cxn>
                <a:cxn ang="0">
                  <a:pos x="74" y="28"/>
                </a:cxn>
                <a:cxn ang="0">
                  <a:pos x="52" y="36"/>
                </a:cxn>
                <a:cxn ang="0">
                  <a:pos x="32" y="46"/>
                </a:cxn>
                <a:cxn ang="0">
                  <a:pos x="15" y="61"/>
                </a:cxn>
                <a:cxn ang="0">
                  <a:pos x="0" y="79"/>
                </a:cxn>
                <a:cxn ang="0">
                  <a:pos x="0" y="50"/>
                </a:cxn>
              </a:cxnLst>
              <a:rect l="0" t="0" r="r" b="b"/>
              <a:pathLst>
                <a:path w="290" h="79">
                  <a:moveTo>
                    <a:pt x="0" y="50"/>
                  </a:moveTo>
                  <a:lnTo>
                    <a:pt x="0" y="49"/>
                  </a:lnTo>
                  <a:lnTo>
                    <a:pt x="3" y="46"/>
                  </a:lnTo>
                  <a:lnTo>
                    <a:pt x="6" y="42"/>
                  </a:lnTo>
                  <a:lnTo>
                    <a:pt x="11" y="36"/>
                  </a:lnTo>
                  <a:lnTo>
                    <a:pt x="18" y="30"/>
                  </a:lnTo>
                  <a:lnTo>
                    <a:pt x="26" y="24"/>
                  </a:lnTo>
                  <a:lnTo>
                    <a:pt x="37" y="17"/>
                  </a:lnTo>
                  <a:lnTo>
                    <a:pt x="51" y="11"/>
                  </a:lnTo>
                  <a:lnTo>
                    <a:pt x="69" y="6"/>
                  </a:lnTo>
                  <a:lnTo>
                    <a:pt x="88" y="2"/>
                  </a:lnTo>
                  <a:lnTo>
                    <a:pt x="112" y="0"/>
                  </a:lnTo>
                  <a:lnTo>
                    <a:pt x="139" y="0"/>
                  </a:lnTo>
                  <a:lnTo>
                    <a:pt x="170" y="2"/>
                  </a:lnTo>
                  <a:lnTo>
                    <a:pt x="205" y="7"/>
                  </a:lnTo>
                  <a:lnTo>
                    <a:pt x="245" y="16"/>
                  </a:lnTo>
                  <a:lnTo>
                    <a:pt x="290" y="28"/>
                  </a:lnTo>
                  <a:lnTo>
                    <a:pt x="283" y="44"/>
                  </a:lnTo>
                  <a:lnTo>
                    <a:pt x="281" y="43"/>
                  </a:lnTo>
                  <a:lnTo>
                    <a:pt x="274" y="41"/>
                  </a:lnTo>
                  <a:lnTo>
                    <a:pt x="263" y="38"/>
                  </a:lnTo>
                  <a:lnTo>
                    <a:pt x="249" y="34"/>
                  </a:lnTo>
                  <a:lnTo>
                    <a:pt x="232" y="31"/>
                  </a:lnTo>
                  <a:lnTo>
                    <a:pt x="212" y="27"/>
                  </a:lnTo>
                  <a:lnTo>
                    <a:pt x="191" y="24"/>
                  </a:lnTo>
                  <a:lnTo>
                    <a:pt x="167" y="21"/>
                  </a:lnTo>
                  <a:lnTo>
                    <a:pt x="144" y="20"/>
                  </a:lnTo>
                  <a:lnTo>
                    <a:pt x="120" y="21"/>
                  </a:lnTo>
                  <a:lnTo>
                    <a:pt x="96" y="23"/>
                  </a:lnTo>
                  <a:lnTo>
                    <a:pt x="74" y="28"/>
                  </a:lnTo>
                  <a:lnTo>
                    <a:pt x="52" y="36"/>
                  </a:lnTo>
                  <a:lnTo>
                    <a:pt x="32" y="46"/>
                  </a:lnTo>
                  <a:lnTo>
                    <a:pt x="15" y="61"/>
                  </a:lnTo>
                  <a:lnTo>
                    <a:pt x="0" y="7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20" name="Freeform 500"/>
            <p:cNvSpPr>
              <a:spLocks/>
            </p:cNvSpPr>
            <p:nvPr/>
          </p:nvSpPr>
          <p:spPr bwMode="auto">
            <a:xfrm>
              <a:off x="3955" y="3289"/>
              <a:ext cx="5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40"/>
                </a:cxn>
                <a:cxn ang="0">
                  <a:pos x="142" y="868"/>
                </a:cxn>
                <a:cxn ang="0">
                  <a:pos x="136" y="755"/>
                </a:cxn>
                <a:cxn ang="0">
                  <a:pos x="469" y="806"/>
                </a:cxn>
                <a:cxn ang="0">
                  <a:pos x="463" y="761"/>
                </a:cxn>
                <a:cxn ang="0">
                  <a:pos x="232" y="732"/>
                </a:cxn>
                <a:cxn ang="0">
                  <a:pos x="226" y="635"/>
                </a:cxn>
                <a:cxn ang="0">
                  <a:pos x="68" y="635"/>
                </a:cxn>
                <a:cxn ang="0">
                  <a:pos x="64" y="623"/>
                </a:cxn>
                <a:cxn ang="0">
                  <a:pos x="53" y="587"/>
                </a:cxn>
                <a:cxn ang="0">
                  <a:pos x="39" y="530"/>
                </a:cxn>
                <a:cxn ang="0">
                  <a:pos x="25" y="455"/>
                </a:cxn>
                <a:cxn ang="0">
                  <a:pos x="14" y="365"/>
                </a:cxn>
                <a:cxn ang="0">
                  <a:pos x="10" y="262"/>
                </a:cxn>
                <a:cxn ang="0">
                  <a:pos x="19" y="149"/>
                </a:cxn>
                <a:cxn ang="0">
                  <a:pos x="40" y="29"/>
                </a:cxn>
                <a:cxn ang="0">
                  <a:pos x="0" y="0"/>
                </a:cxn>
              </a:cxnLst>
              <a:rect l="0" t="0" r="r" b="b"/>
              <a:pathLst>
                <a:path w="469" h="868">
                  <a:moveTo>
                    <a:pt x="0" y="0"/>
                  </a:moveTo>
                  <a:lnTo>
                    <a:pt x="0" y="840"/>
                  </a:lnTo>
                  <a:lnTo>
                    <a:pt x="142" y="868"/>
                  </a:lnTo>
                  <a:lnTo>
                    <a:pt x="136" y="755"/>
                  </a:lnTo>
                  <a:lnTo>
                    <a:pt x="469" y="806"/>
                  </a:lnTo>
                  <a:lnTo>
                    <a:pt x="463" y="761"/>
                  </a:lnTo>
                  <a:lnTo>
                    <a:pt x="232" y="732"/>
                  </a:lnTo>
                  <a:lnTo>
                    <a:pt x="226" y="635"/>
                  </a:lnTo>
                  <a:lnTo>
                    <a:pt x="68" y="635"/>
                  </a:lnTo>
                  <a:lnTo>
                    <a:pt x="64" y="623"/>
                  </a:lnTo>
                  <a:lnTo>
                    <a:pt x="53" y="587"/>
                  </a:lnTo>
                  <a:lnTo>
                    <a:pt x="39" y="530"/>
                  </a:lnTo>
                  <a:lnTo>
                    <a:pt x="25" y="455"/>
                  </a:lnTo>
                  <a:lnTo>
                    <a:pt x="14" y="365"/>
                  </a:lnTo>
                  <a:lnTo>
                    <a:pt x="10" y="262"/>
                  </a:lnTo>
                  <a:lnTo>
                    <a:pt x="19" y="149"/>
                  </a:lnTo>
                  <a:lnTo>
                    <a:pt x="4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21" name="Freeform 501"/>
            <p:cNvSpPr>
              <a:spLocks/>
            </p:cNvSpPr>
            <p:nvPr/>
          </p:nvSpPr>
          <p:spPr bwMode="auto">
            <a:xfrm>
              <a:off x="3981" y="3267"/>
              <a:ext cx="67" cy="13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3" y="117"/>
                </a:cxn>
                <a:cxn ang="0">
                  <a:pos x="14" y="113"/>
                </a:cxn>
                <a:cxn ang="0">
                  <a:pos x="29" y="108"/>
                </a:cxn>
                <a:cxn ang="0">
                  <a:pos x="50" y="101"/>
                </a:cxn>
                <a:cxn ang="0">
                  <a:pos x="77" y="93"/>
                </a:cxn>
                <a:cxn ang="0">
                  <a:pos x="107" y="85"/>
                </a:cxn>
                <a:cxn ang="0">
                  <a:pos x="143" y="76"/>
                </a:cxn>
                <a:cxn ang="0">
                  <a:pos x="181" y="69"/>
                </a:cxn>
                <a:cxn ang="0">
                  <a:pos x="224" y="62"/>
                </a:cxn>
                <a:cxn ang="0">
                  <a:pos x="270" y="57"/>
                </a:cxn>
                <a:cxn ang="0">
                  <a:pos x="319" y="53"/>
                </a:cxn>
                <a:cxn ang="0">
                  <a:pos x="369" y="52"/>
                </a:cxn>
                <a:cxn ang="0">
                  <a:pos x="422" y="53"/>
                </a:cxn>
                <a:cxn ang="0">
                  <a:pos x="476" y="58"/>
                </a:cxn>
                <a:cxn ang="0">
                  <a:pos x="531" y="66"/>
                </a:cxn>
                <a:cxn ang="0">
                  <a:pos x="587" y="78"/>
                </a:cxn>
                <a:cxn ang="0">
                  <a:pos x="604" y="0"/>
                </a:cxn>
                <a:cxn ang="0">
                  <a:pos x="600" y="0"/>
                </a:cxn>
                <a:cxn ang="0">
                  <a:pos x="587" y="0"/>
                </a:cxn>
                <a:cxn ang="0">
                  <a:pos x="566" y="0"/>
                </a:cxn>
                <a:cxn ang="0">
                  <a:pos x="540" y="1"/>
                </a:cxn>
                <a:cxn ang="0">
                  <a:pos x="507" y="2"/>
                </a:cxn>
                <a:cxn ang="0">
                  <a:pos x="470" y="3"/>
                </a:cxn>
                <a:cxn ang="0">
                  <a:pos x="428" y="6"/>
                </a:cxn>
                <a:cxn ang="0">
                  <a:pos x="383" y="8"/>
                </a:cxn>
                <a:cxn ang="0">
                  <a:pos x="335" y="12"/>
                </a:cxn>
                <a:cxn ang="0">
                  <a:pos x="285" y="16"/>
                </a:cxn>
                <a:cxn ang="0">
                  <a:pos x="235" y="21"/>
                </a:cxn>
                <a:cxn ang="0">
                  <a:pos x="186" y="28"/>
                </a:cxn>
                <a:cxn ang="0">
                  <a:pos x="136" y="36"/>
                </a:cxn>
                <a:cxn ang="0">
                  <a:pos x="88" y="45"/>
                </a:cxn>
                <a:cxn ang="0">
                  <a:pos x="42" y="55"/>
                </a:cxn>
                <a:cxn ang="0">
                  <a:pos x="0" y="67"/>
                </a:cxn>
                <a:cxn ang="0">
                  <a:pos x="0" y="118"/>
                </a:cxn>
              </a:cxnLst>
              <a:rect l="0" t="0" r="r" b="b"/>
              <a:pathLst>
                <a:path w="604" h="118">
                  <a:moveTo>
                    <a:pt x="0" y="118"/>
                  </a:moveTo>
                  <a:lnTo>
                    <a:pt x="3" y="117"/>
                  </a:lnTo>
                  <a:lnTo>
                    <a:pt x="14" y="113"/>
                  </a:lnTo>
                  <a:lnTo>
                    <a:pt x="29" y="108"/>
                  </a:lnTo>
                  <a:lnTo>
                    <a:pt x="50" y="101"/>
                  </a:lnTo>
                  <a:lnTo>
                    <a:pt x="77" y="93"/>
                  </a:lnTo>
                  <a:lnTo>
                    <a:pt x="107" y="85"/>
                  </a:lnTo>
                  <a:lnTo>
                    <a:pt x="143" y="76"/>
                  </a:lnTo>
                  <a:lnTo>
                    <a:pt x="181" y="69"/>
                  </a:lnTo>
                  <a:lnTo>
                    <a:pt x="224" y="62"/>
                  </a:lnTo>
                  <a:lnTo>
                    <a:pt x="270" y="57"/>
                  </a:lnTo>
                  <a:lnTo>
                    <a:pt x="319" y="53"/>
                  </a:lnTo>
                  <a:lnTo>
                    <a:pt x="369" y="52"/>
                  </a:lnTo>
                  <a:lnTo>
                    <a:pt x="422" y="53"/>
                  </a:lnTo>
                  <a:lnTo>
                    <a:pt x="476" y="58"/>
                  </a:lnTo>
                  <a:lnTo>
                    <a:pt x="531" y="66"/>
                  </a:lnTo>
                  <a:lnTo>
                    <a:pt x="587" y="78"/>
                  </a:lnTo>
                  <a:lnTo>
                    <a:pt x="604" y="0"/>
                  </a:lnTo>
                  <a:lnTo>
                    <a:pt x="600" y="0"/>
                  </a:lnTo>
                  <a:lnTo>
                    <a:pt x="587" y="0"/>
                  </a:lnTo>
                  <a:lnTo>
                    <a:pt x="566" y="0"/>
                  </a:lnTo>
                  <a:lnTo>
                    <a:pt x="540" y="1"/>
                  </a:lnTo>
                  <a:lnTo>
                    <a:pt x="507" y="2"/>
                  </a:lnTo>
                  <a:lnTo>
                    <a:pt x="470" y="3"/>
                  </a:lnTo>
                  <a:lnTo>
                    <a:pt x="428" y="6"/>
                  </a:lnTo>
                  <a:lnTo>
                    <a:pt x="383" y="8"/>
                  </a:lnTo>
                  <a:lnTo>
                    <a:pt x="335" y="12"/>
                  </a:lnTo>
                  <a:lnTo>
                    <a:pt x="285" y="16"/>
                  </a:lnTo>
                  <a:lnTo>
                    <a:pt x="235" y="21"/>
                  </a:lnTo>
                  <a:lnTo>
                    <a:pt x="186" y="28"/>
                  </a:lnTo>
                  <a:lnTo>
                    <a:pt x="136" y="36"/>
                  </a:lnTo>
                  <a:lnTo>
                    <a:pt x="88" y="45"/>
                  </a:lnTo>
                  <a:lnTo>
                    <a:pt x="42" y="55"/>
                  </a:lnTo>
                  <a:lnTo>
                    <a:pt x="0" y="67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22" name="Freeform 502"/>
            <p:cNvSpPr>
              <a:spLocks/>
            </p:cNvSpPr>
            <p:nvPr/>
          </p:nvSpPr>
          <p:spPr bwMode="auto">
            <a:xfrm>
              <a:off x="3942" y="3387"/>
              <a:ext cx="113" cy="38"/>
            </a:xfrm>
            <a:custGeom>
              <a:avLst/>
              <a:gdLst/>
              <a:ahLst/>
              <a:cxnLst>
                <a:cxn ang="0">
                  <a:pos x="430" y="326"/>
                </a:cxn>
                <a:cxn ang="0">
                  <a:pos x="432" y="325"/>
                </a:cxn>
                <a:cxn ang="0">
                  <a:pos x="438" y="323"/>
                </a:cxn>
                <a:cxn ang="0">
                  <a:pos x="447" y="319"/>
                </a:cxn>
                <a:cxn ang="0">
                  <a:pos x="459" y="314"/>
                </a:cxn>
                <a:cxn ang="0">
                  <a:pos x="474" y="308"/>
                </a:cxn>
                <a:cxn ang="0">
                  <a:pos x="491" y="301"/>
                </a:cxn>
                <a:cxn ang="0">
                  <a:pos x="509" y="291"/>
                </a:cxn>
                <a:cxn ang="0">
                  <a:pos x="528" y="282"/>
                </a:cxn>
                <a:cxn ang="0">
                  <a:pos x="549" y="272"/>
                </a:cxn>
                <a:cxn ang="0">
                  <a:pos x="568" y="260"/>
                </a:cxn>
                <a:cxn ang="0">
                  <a:pos x="587" y="248"/>
                </a:cxn>
                <a:cxn ang="0">
                  <a:pos x="606" y="235"/>
                </a:cxn>
                <a:cxn ang="0">
                  <a:pos x="623" y="222"/>
                </a:cxn>
                <a:cxn ang="0">
                  <a:pos x="638" y="208"/>
                </a:cxn>
                <a:cxn ang="0">
                  <a:pos x="651" y="193"/>
                </a:cxn>
                <a:cxn ang="0">
                  <a:pos x="662" y="179"/>
                </a:cxn>
                <a:cxn ang="0">
                  <a:pos x="0" y="17"/>
                </a:cxn>
                <a:cxn ang="0">
                  <a:pos x="51" y="0"/>
                </a:cxn>
                <a:cxn ang="0">
                  <a:pos x="1017" y="237"/>
                </a:cxn>
                <a:cxn ang="0">
                  <a:pos x="977" y="260"/>
                </a:cxn>
                <a:cxn ang="0">
                  <a:pos x="698" y="188"/>
                </a:cxn>
                <a:cxn ang="0">
                  <a:pos x="697" y="189"/>
                </a:cxn>
                <a:cxn ang="0">
                  <a:pos x="695" y="192"/>
                </a:cxn>
                <a:cxn ang="0">
                  <a:pos x="691" y="196"/>
                </a:cxn>
                <a:cxn ang="0">
                  <a:pos x="685" y="202"/>
                </a:cxn>
                <a:cxn ang="0">
                  <a:pos x="678" y="211"/>
                </a:cxn>
                <a:cxn ang="0">
                  <a:pos x="668" y="219"/>
                </a:cxn>
                <a:cxn ang="0">
                  <a:pos x="657" y="229"/>
                </a:cxn>
                <a:cxn ang="0">
                  <a:pos x="642" y="239"/>
                </a:cxn>
                <a:cxn ang="0">
                  <a:pos x="626" y="250"/>
                </a:cxn>
                <a:cxn ang="0">
                  <a:pos x="609" y="263"/>
                </a:cxn>
                <a:cxn ang="0">
                  <a:pos x="587" y="275"/>
                </a:cxn>
                <a:cxn ang="0">
                  <a:pos x="565" y="287"/>
                </a:cxn>
                <a:cxn ang="0">
                  <a:pos x="540" y="301"/>
                </a:cxn>
                <a:cxn ang="0">
                  <a:pos x="511" y="313"/>
                </a:cxn>
                <a:cxn ang="0">
                  <a:pos x="480" y="325"/>
                </a:cxn>
                <a:cxn ang="0">
                  <a:pos x="447" y="337"/>
                </a:cxn>
                <a:cxn ang="0">
                  <a:pos x="430" y="326"/>
                </a:cxn>
              </a:cxnLst>
              <a:rect l="0" t="0" r="r" b="b"/>
              <a:pathLst>
                <a:path w="1017" h="337">
                  <a:moveTo>
                    <a:pt x="430" y="326"/>
                  </a:moveTo>
                  <a:lnTo>
                    <a:pt x="432" y="325"/>
                  </a:lnTo>
                  <a:lnTo>
                    <a:pt x="438" y="323"/>
                  </a:lnTo>
                  <a:lnTo>
                    <a:pt x="447" y="319"/>
                  </a:lnTo>
                  <a:lnTo>
                    <a:pt x="459" y="314"/>
                  </a:lnTo>
                  <a:lnTo>
                    <a:pt x="474" y="308"/>
                  </a:lnTo>
                  <a:lnTo>
                    <a:pt x="491" y="301"/>
                  </a:lnTo>
                  <a:lnTo>
                    <a:pt x="509" y="291"/>
                  </a:lnTo>
                  <a:lnTo>
                    <a:pt x="528" y="282"/>
                  </a:lnTo>
                  <a:lnTo>
                    <a:pt x="549" y="272"/>
                  </a:lnTo>
                  <a:lnTo>
                    <a:pt x="568" y="260"/>
                  </a:lnTo>
                  <a:lnTo>
                    <a:pt x="587" y="248"/>
                  </a:lnTo>
                  <a:lnTo>
                    <a:pt x="606" y="235"/>
                  </a:lnTo>
                  <a:lnTo>
                    <a:pt x="623" y="222"/>
                  </a:lnTo>
                  <a:lnTo>
                    <a:pt x="638" y="208"/>
                  </a:lnTo>
                  <a:lnTo>
                    <a:pt x="651" y="193"/>
                  </a:lnTo>
                  <a:lnTo>
                    <a:pt x="662" y="179"/>
                  </a:lnTo>
                  <a:lnTo>
                    <a:pt x="0" y="17"/>
                  </a:lnTo>
                  <a:lnTo>
                    <a:pt x="51" y="0"/>
                  </a:lnTo>
                  <a:lnTo>
                    <a:pt x="1017" y="237"/>
                  </a:lnTo>
                  <a:lnTo>
                    <a:pt x="977" y="260"/>
                  </a:lnTo>
                  <a:lnTo>
                    <a:pt x="698" y="188"/>
                  </a:lnTo>
                  <a:lnTo>
                    <a:pt x="697" y="189"/>
                  </a:lnTo>
                  <a:lnTo>
                    <a:pt x="695" y="192"/>
                  </a:lnTo>
                  <a:lnTo>
                    <a:pt x="691" y="196"/>
                  </a:lnTo>
                  <a:lnTo>
                    <a:pt x="685" y="202"/>
                  </a:lnTo>
                  <a:lnTo>
                    <a:pt x="678" y="211"/>
                  </a:lnTo>
                  <a:lnTo>
                    <a:pt x="668" y="219"/>
                  </a:lnTo>
                  <a:lnTo>
                    <a:pt x="657" y="229"/>
                  </a:lnTo>
                  <a:lnTo>
                    <a:pt x="642" y="239"/>
                  </a:lnTo>
                  <a:lnTo>
                    <a:pt x="626" y="250"/>
                  </a:lnTo>
                  <a:lnTo>
                    <a:pt x="609" y="263"/>
                  </a:lnTo>
                  <a:lnTo>
                    <a:pt x="587" y="275"/>
                  </a:lnTo>
                  <a:lnTo>
                    <a:pt x="565" y="287"/>
                  </a:lnTo>
                  <a:lnTo>
                    <a:pt x="540" y="301"/>
                  </a:lnTo>
                  <a:lnTo>
                    <a:pt x="511" y="313"/>
                  </a:lnTo>
                  <a:lnTo>
                    <a:pt x="480" y="325"/>
                  </a:lnTo>
                  <a:lnTo>
                    <a:pt x="447" y="337"/>
                  </a:lnTo>
                  <a:lnTo>
                    <a:pt x="430" y="32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23" name="Freeform 503"/>
            <p:cNvSpPr>
              <a:spLocks/>
            </p:cNvSpPr>
            <p:nvPr/>
          </p:nvSpPr>
          <p:spPr bwMode="auto">
            <a:xfrm>
              <a:off x="3918" y="3397"/>
              <a:ext cx="116" cy="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13" y="303"/>
                </a:cxn>
                <a:cxn ang="0">
                  <a:pos x="1036" y="303"/>
                </a:cxn>
                <a:cxn ang="0">
                  <a:pos x="31" y="0"/>
                </a:cxn>
                <a:cxn ang="0">
                  <a:pos x="0" y="0"/>
                </a:cxn>
              </a:cxnLst>
              <a:rect l="0" t="0" r="r" b="b"/>
              <a:pathLst>
                <a:path w="1036" h="303">
                  <a:moveTo>
                    <a:pt x="0" y="0"/>
                  </a:moveTo>
                  <a:lnTo>
                    <a:pt x="1013" y="303"/>
                  </a:lnTo>
                  <a:lnTo>
                    <a:pt x="1036" y="303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24" name="Freeform 504"/>
            <p:cNvSpPr>
              <a:spLocks/>
            </p:cNvSpPr>
            <p:nvPr/>
          </p:nvSpPr>
          <p:spPr bwMode="auto">
            <a:xfrm>
              <a:off x="3938" y="3393"/>
              <a:ext cx="113" cy="3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001" y="270"/>
                </a:cxn>
                <a:cxn ang="0">
                  <a:pos x="1023" y="269"/>
                </a:cxn>
                <a:cxn ang="0">
                  <a:pos x="31" y="0"/>
                </a:cxn>
                <a:cxn ang="0">
                  <a:pos x="0" y="1"/>
                </a:cxn>
              </a:cxnLst>
              <a:rect l="0" t="0" r="r" b="b"/>
              <a:pathLst>
                <a:path w="1023" h="270">
                  <a:moveTo>
                    <a:pt x="0" y="1"/>
                  </a:moveTo>
                  <a:lnTo>
                    <a:pt x="1001" y="270"/>
                  </a:lnTo>
                  <a:lnTo>
                    <a:pt x="1023" y="269"/>
                  </a:lnTo>
                  <a:lnTo>
                    <a:pt x="3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25" name="Freeform 505"/>
            <p:cNvSpPr>
              <a:spLocks/>
            </p:cNvSpPr>
            <p:nvPr/>
          </p:nvSpPr>
          <p:spPr bwMode="auto">
            <a:xfrm>
              <a:off x="3929" y="3394"/>
              <a:ext cx="114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9" y="299"/>
                </a:cxn>
                <a:cxn ang="0">
                  <a:pos x="1028" y="292"/>
                </a:cxn>
                <a:cxn ang="0">
                  <a:pos x="30" y="0"/>
                </a:cxn>
                <a:cxn ang="0">
                  <a:pos x="0" y="0"/>
                </a:cxn>
              </a:cxnLst>
              <a:rect l="0" t="0" r="r" b="b"/>
              <a:pathLst>
                <a:path w="1028" h="299">
                  <a:moveTo>
                    <a:pt x="0" y="0"/>
                  </a:moveTo>
                  <a:lnTo>
                    <a:pt x="1009" y="299"/>
                  </a:lnTo>
                  <a:lnTo>
                    <a:pt x="1028" y="292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2540" name="Group 506"/>
          <p:cNvGrpSpPr>
            <a:grpSpLocks/>
          </p:cNvGrpSpPr>
          <p:nvPr/>
        </p:nvGrpSpPr>
        <p:grpSpPr bwMode="auto">
          <a:xfrm>
            <a:off x="5792788" y="3178175"/>
            <a:ext cx="338137" cy="282575"/>
            <a:chOff x="3899" y="3264"/>
            <a:chExt cx="213" cy="178"/>
          </a:xfrm>
        </p:grpSpPr>
        <p:sp>
          <p:nvSpPr>
            <p:cNvPr id="312827" name="Freeform 507"/>
            <p:cNvSpPr>
              <a:spLocks/>
            </p:cNvSpPr>
            <p:nvPr/>
          </p:nvSpPr>
          <p:spPr bwMode="auto">
            <a:xfrm>
              <a:off x="3899" y="3264"/>
              <a:ext cx="213" cy="178"/>
            </a:xfrm>
            <a:custGeom>
              <a:avLst/>
              <a:gdLst/>
              <a:ahLst/>
              <a:cxnLst>
                <a:cxn ang="0">
                  <a:pos x="539" y="115"/>
                </a:cxn>
                <a:cxn ang="0">
                  <a:pos x="544" y="114"/>
                </a:cxn>
                <a:cxn ang="0">
                  <a:pos x="555" y="110"/>
                </a:cxn>
                <a:cxn ang="0">
                  <a:pos x="574" y="103"/>
                </a:cxn>
                <a:cxn ang="0">
                  <a:pos x="602" y="95"/>
                </a:cxn>
                <a:cxn ang="0">
                  <a:pos x="636" y="85"/>
                </a:cxn>
                <a:cxn ang="0">
                  <a:pos x="679" y="75"/>
                </a:cxn>
                <a:cxn ang="0">
                  <a:pos x="730" y="64"/>
                </a:cxn>
                <a:cxn ang="0">
                  <a:pos x="789" y="52"/>
                </a:cxn>
                <a:cxn ang="0">
                  <a:pos x="855" y="41"/>
                </a:cxn>
                <a:cxn ang="0">
                  <a:pos x="929" y="31"/>
                </a:cxn>
                <a:cxn ang="0">
                  <a:pos x="1013" y="21"/>
                </a:cxn>
                <a:cxn ang="0">
                  <a:pos x="1103" y="13"/>
                </a:cxn>
                <a:cxn ang="0">
                  <a:pos x="1202" y="6"/>
                </a:cxn>
                <a:cxn ang="0">
                  <a:pos x="1309" y="1"/>
                </a:cxn>
                <a:cxn ang="0">
                  <a:pos x="1425" y="0"/>
                </a:cxn>
                <a:cxn ang="0">
                  <a:pos x="1548" y="1"/>
                </a:cxn>
                <a:cxn ang="0">
                  <a:pos x="1601" y="221"/>
                </a:cxn>
                <a:cxn ang="0">
                  <a:pos x="1620" y="230"/>
                </a:cxn>
                <a:cxn ang="0">
                  <a:pos x="1663" y="260"/>
                </a:cxn>
                <a:cxn ang="0">
                  <a:pos x="1709" y="312"/>
                </a:cxn>
                <a:cxn ang="0">
                  <a:pos x="1736" y="388"/>
                </a:cxn>
                <a:cxn ang="0">
                  <a:pos x="1849" y="898"/>
                </a:cxn>
                <a:cxn ang="0">
                  <a:pos x="1895" y="1110"/>
                </a:cxn>
                <a:cxn ang="0">
                  <a:pos x="1902" y="1125"/>
                </a:cxn>
                <a:cxn ang="0">
                  <a:pos x="1912" y="1166"/>
                </a:cxn>
                <a:cxn ang="0">
                  <a:pos x="1911" y="1229"/>
                </a:cxn>
                <a:cxn ang="0">
                  <a:pos x="1884" y="1307"/>
                </a:cxn>
                <a:cxn ang="0">
                  <a:pos x="0" y="1258"/>
                </a:cxn>
                <a:cxn ang="0">
                  <a:pos x="188" y="1159"/>
                </a:cxn>
                <a:cxn ang="0">
                  <a:pos x="189" y="220"/>
                </a:cxn>
                <a:cxn ang="0">
                  <a:pos x="198" y="214"/>
                </a:cxn>
                <a:cxn ang="0">
                  <a:pos x="218" y="203"/>
                </a:cxn>
                <a:cxn ang="0">
                  <a:pos x="245" y="191"/>
                </a:cxn>
                <a:cxn ang="0">
                  <a:pos x="281" y="179"/>
                </a:cxn>
                <a:cxn ang="0">
                  <a:pos x="326" y="173"/>
                </a:cxn>
                <a:cxn ang="0">
                  <a:pos x="378" y="172"/>
                </a:cxn>
                <a:cxn ang="0">
                  <a:pos x="439" y="181"/>
                </a:cxn>
                <a:cxn ang="0">
                  <a:pos x="518" y="213"/>
                </a:cxn>
              </a:cxnLst>
              <a:rect l="0" t="0" r="r" b="b"/>
              <a:pathLst>
                <a:path w="1913" h="1606">
                  <a:moveTo>
                    <a:pt x="518" y="213"/>
                  </a:moveTo>
                  <a:lnTo>
                    <a:pt x="539" y="115"/>
                  </a:lnTo>
                  <a:lnTo>
                    <a:pt x="540" y="115"/>
                  </a:lnTo>
                  <a:lnTo>
                    <a:pt x="544" y="114"/>
                  </a:lnTo>
                  <a:lnTo>
                    <a:pt x="549" y="112"/>
                  </a:lnTo>
                  <a:lnTo>
                    <a:pt x="555" y="110"/>
                  </a:lnTo>
                  <a:lnTo>
                    <a:pt x="564" y="107"/>
                  </a:lnTo>
                  <a:lnTo>
                    <a:pt x="574" y="103"/>
                  </a:lnTo>
                  <a:lnTo>
                    <a:pt x="586" y="100"/>
                  </a:lnTo>
                  <a:lnTo>
                    <a:pt x="602" y="95"/>
                  </a:lnTo>
                  <a:lnTo>
                    <a:pt x="618" y="90"/>
                  </a:lnTo>
                  <a:lnTo>
                    <a:pt x="636" y="85"/>
                  </a:lnTo>
                  <a:lnTo>
                    <a:pt x="656" y="80"/>
                  </a:lnTo>
                  <a:lnTo>
                    <a:pt x="679" y="75"/>
                  </a:lnTo>
                  <a:lnTo>
                    <a:pt x="703" y="70"/>
                  </a:lnTo>
                  <a:lnTo>
                    <a:pt x="730" y="64"/>
                  </a:lnTo>
                  <a:lnTo>
                    <a:pt x="758" y="58"/>
                  </a:lnTo>
                  <a:lnTo>
                    <a:pt x="789" y="52"/>
                  </a:lnTo>
                  <a:lnTo>
                    <a:pt x="820" y="46"/>
                  </a:lnTo>
                  <a:lnTo>
                    <a:pt x="855" y="41"/>
                  </a:lnTo>
                  <a:lnTo>
                    <a:pt x="892" y="36"/>
                  </a:lnTo>
                  <a:lnTo>
                    <a:pt x="929" y="31"/>
                  </a:lnTo>
                  <a:lnTo>
                    <a:pt x="970" y="26"/>
                  </a:lnTo>
                  <a:lnTo>
                    <a:pt x="1013" y="21"/>
                  </a:lnTo>
                  <a:lnTo>
                    <a:pt x="1056" y="17"/>
                  </a:lnTo>
                  <a:lnTo>
                    <a:pt x="1103" y="13"/>
                  </a:lnTo>
                  <a:lnTo>
                    <a:pt x="1152" y="10"/>
                  </a:lnTo>
                  <a:lnTo>
                    <a:pt x="1202" y="6"/>
                  </a:lnTo>
                  <a:lnTo>
                    <a:pt x="1255" y="3"/>
                  </a:lnTo>
                  <a:lnTo>
                    <a:pt x="1309" y="1"/>
                  </a:lnTo>
                  <a:lnTo>
                    <a:pt x="1366" y="0"/>
                  </a:lnTo>
                  <a:lnTo>
                    <a:pt x="1425" y="0"/>
                  </a:lnTo>
                  <a:lnTo>
                    <a:pt x="1485" y="0"/>
                  </a:lnTo>
                  <a:lnTo>
                    <a:pt x="1548" y="1"/>
                  </a:lnTo>
                  <a:lnTo>
                    <a:pt x="1616" y="39"/>
                  </a:lnTo>
                  <a:lnTo>
                    <a:pt x="1601" y="221"/>
                  </a:lnTo>
                  <a:lnTo>
                    <a:pt x="1606" y="223"/>
                  </a:lnTo>
                  <a:lnTo>
                    <a:pt x="1620" y="230"/>
                  </a:lnTo>
                  <a:lnTo>
                    <a:pt x="1640" y="243"/>
                  </a:lnTo>
                  <a:lnTo>
                    <a:pt x="1663" y="260"/>
                  </a:lnTo>
                  <a:lnTo>
                    <a:pt x="1688" y="284"/>
                  </a:lnTo>
                  <a:lnTo>
                    <a:pt x="1709" y="312"/>
                  </a:lnTo>
                  <a:lnTo>
                    <a:pt x="1726" y="347"/>
                  </a:lnTo>
                  <a:lnTo>
                    <a:pt x="1736" y="388"/>
                  </a:lnTo>
                  <a:lnTo>
                    <a:pt x="1891" y="528"/>
                  </a:lnTo>
                  <a:lnTo>
                    <a:pt x="1849" y="898"/>
                  </a:lnTo>
                  <a:lnTo>
                    <a:pt x="1601" y="1023"/>
                  </a:lnTo>
                  <a:lnTo>
                    <a:pt x="1895" y="1110"/>
                  </a:lnTo>
                  <a:lnTo>
                    <a:pt x="1897" y="1114"/>
                  </a:lnTo>
                  <a:lnTo>
                    <a:pt x="1902" y="1125"/>
                  </a:lnTo>
                  <a:lnTo>
                    <a:pt x="1907" y="1143"/>
                  </a:lnTo>
                  <a:lnTo>
                    <a:pt x="1912" y="1166"/>
                  </a:lnTo>
                  <a:lnTo>
                    <a:pt x="1913" y="1195"/>
                  </a:lnTo>
                  <a:lnTo>
                    <a:pt x="1911" y="1229"/>
                  </a:lnTo>
                  <a:lnTo>
                    <a:pt x="1901" y="1266"/>
                  </a:lnTo>
                  <a:lnTo>
                    <a:pt x="1884" y="1307"/>
                  </a:lnTo>
                  <a:lnTo>
                    <a:pt x="1107" y="1606"/>
                  </a:lnTo>
                  <a:lnTo>
                    <a:pt x="0" y="1258"/>
                  </a:lnTo>
                  <a:lnTo>
                    <a:pt x="19" y="1217"/>
                  </a:lnTo>
                  <a:lnTo>
                    <a:pt x="188" y="1159"/>
                  </a:lnTo>
                  <a:lnTo>
                    <a:pt x="188" y="221"/>
                  </a:lnTo>
                  <a:lnTo>
                    <a:pt x="189" y="220"/>
                  </a:lnTo>
                  <a:lnTo>
                    <a:pt x="193" y="217"/>
                  </a:lnTo>
                  <a:lnTo>
                    <a:pt x="198" y="214"/>
                  </a:lnTo>
                  <a:lnTo>
                    <a:pt x="207" y="209"/>
                  </a:lnTo>
                  <a:lnTo>
                    <a:pt x="218" y="203"/>
                  </a:lnTo>
                  <a:lnTo>
                    <a:pt x="230" y="197"/>
                  </a:lnTo>
                  <a:lnTo>
                    <a:pt x="245" y="191"/>
                  </a:lnTo>
                  <a:lnTo>
                    <a:pt x="262" y="184"/>
                  </a:lnTo>
                  <a:lnTo>
                    <a:pt x="281" y="179"/>
                  </a:lnTo>
                  <a:lnTo>
                    <a:pt x="302" y="175"/>
                  </a:lnTo>
                  <a:lnTo>
                    <a:pt x="326" y="173"/>
                  </a:lnTo>
                  <a:lnTo>
                    <a:pt x="350" y="171"/>
                  </a:lnTo>
                  <a:lnTo>
                    <a:pt x="378" y="172"/>
                  </a:lnTo>
                  <a:lnTo>
                    <a:pt x="407" y="175"/>
                  </a:lnTo>
                  <a:lnTo>
                    <a:pt x="439" y="181"/>
                  </a:lnTo>
                  <a:lnTo>
                    <a:pt x="471" y="191"/>
                  </a:lnTo>
                  <a:lnTo>
                    <a:pt x="518" y="21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28" name="Freeform 508"/>
            <p:cNvSpPr>
              <a:spLocks/>
            </p:cNvSpPr>
            <p:nvPr/>
          </p:nvSpPr>
          <p:spPr bwMode="auto">
            <a:xfrm>
              <a:off x="3977" y="3278"/>
              <a:ext cx="68" cy="78"/>
            </a:xfrm>
            <a:custGeom>
              <a:avLst/>
              <a:gdLst/>
              <a:ahLst/>
              <a:cxnLst>
                <a:cxn ang="0">
                  <a:pos x="609" y="26"/>
                </a:cxn>
                <a:cxn ang="0">
                  <a:pos x="606" y="25"/>
                </a:cxn>
                <a:cxn ang="0">
                  <a:pos x="596" y="23"/>
                </a:cxn>
                <a:cxn ang="0">
                  <a:pos x="581" y="18"/>
                </a:cxn>
                <a:cxn ang="0">
                  <a:pos x="559" y="14"/>
                </a:cxn>
                <a:cxn ang="0">
                  <a:pos x="534" y="10"/>
                </a:cxn>
                <a:cxn ang="0">
                  <a:pos x="503" y="6"/>
                </a:cxn>
                <a:cxn ang="0">
                  <a:pos x="469" y="3"/>
                </a:cxn>
                <a:cxn ang="0">
                  <a:pos x="430" y="1"/>
                </a:cxn>
                <a:cxn ang="0">
                  <a:pos x="388" y="0"/>
                </a:cxn>
                <a:cxn ang="0">
                  <a:pos x="344" y="2"/>
                </a:cxn>
                <a:cxn ang="0">
                  <a:pos x="297" y="6"/>
                </a:cxn>
                <a:cxn ang="0">
                  <a:pos x="247" y="14"/>
                </a:cxn>
                <a:cxn ang="0">
                  <a:pos x="197" y="25"/>
                </a:cxn>
                <a:cxn ang="0">
                  <a:pos x="145" y="40"/>
                </a:cxn>
                <a:cxn ang="0">
                  <a:pos x="92" y="58"/>
                </a:cxn>
                <a:cxn ang="0">
                  <a:pos x="39" y="83"/>
                </a:cxn>
                <a:cxn ang="0">
                  <a:pos x="35" y="96"/>
                </a:cxn>
                <a:cxn ang="0">
                  <a:pos x="26" y="134"/>
                </a:cxn>
                <a:cxn ang="0">
                  <a:pos x="15" y="192"/>
                </a:cxn>
                <a:cxn ang="0">
                  <a:pos x="5" y="268"/>
                </a:cxn>
                <a:cxn ang="0">
                  <a:pos x="0" y="358"/>
                </a:cxn>
                <a:cxn ang="0">
                  <a:pos x="4" y="459"/>
                </a:cxn>
                <a:cxn ang="0">
                  <a:pos x="19" y="568"/>
                </a:cxn>
                <a:cxn ang="0">
                  <a:pos x="50" y="679"/>
                </a:cxn>
                <a:cxn ang="0">
                  <a:pos x="54" y="679"/>
                </a:cxn>
                <a:cxn ang="0">
                  <a:pos x="62" y="678"/>
                </a:cxn>
                <a:cxn ang="0">
                  <a:pos x="75" y="676"/>
                </a:cxn>
                <a:cxn ang="0">
                  <a:pos x="93" y="675"/>
                </a:cxn>
                <a:cxn ang="0">
                  <a:pos x="117" y="673"/>
                </a:cxn>
                <a:cxn ang="0">
                  <a:pos x="144" y="671"/>
                </a:cxn>
                <a:cxn ang="0">
                  <a:pos x="177" y="670"/>
                </a:cxn>
                <a:cxn ang="0">
                  <a:pos x="212" y="669"/>
                </a:cxn>
                <a:cxn ang="0">
                  <a:pos x="252" y="668"/>
                </a:cxn>
                <a:cxn ang="0">
                  <a:pos x="295" y="669"/>
                </a:cxn>
                <a:cxn ang="0">
                  <a:pos x="342" y="670"/>
                </a:cxn>
                <a:cxn ang="0">
                  <a:pos x="391" y="672"/>
                </a:cxn>
                <a:cxn ang="0">
                  <a:pos x="443" y="676"/>
                </a:cxn>
                <a:cxn ang="0">
                  <a:pos x="498" y="681"/>
                </a:cxn>
                <a:cxn ang="0">
                  <a:pos x="555" y="688"/>
                </a:cxn>
                <a:cxn ang="0">
                  <a:pos x="614" y="697"/>
                </a:cxn>
                <a:cxn ang="0">
                  <a:pos x="611" y="676"/>
                </a:cxn>
                <a:cxn ang="0">
                  <a:pos x="605" y="621"/>
                </a:cxn>
                <a:cxn ang="0">
                  <a:pos x="596" y="538"/>
                </a:cxn>
                <a:cxn ang="0">
                  <a:pos x="589" y="438"/>
                </a:cxn>
                <a:cxn ang="0">
                  <a:pos x="584" y="327"/>
                </a:cxn>
                <a:cxn ang="0">
                  <a:pos x="584" y="217"/>
                </a:cxn>
                <a:cxn ang="0">
                  <a:pos x="592" y="114"/>
                </a:cxn>
                <a:cxn ang="0">
                  <a:pos x="609" y="26"/>
                </a:cxn>
              </a:cxnLst>
              <a:rect l="0" t="0" r="r" b="b"/>
              <a:pathLst>
                <a:path w="614" h="697">
                  <a:moveTo>
                    <a:pt x="609" y="26"/>
                  </a:moveTo>
                  <a:lnTo>
                    <a:pt x="606" y="25"/>
                  </a:lnTo>
                  <a:lnTo>
                    <a:pt x="596" y="23"/>
                  </a:lnTo>
                  <a:lnTo>
                    <a:pt x="581" y="18"/>
                  </a:lnTo>
                  <a:lnTo>
                    <a:pt x="559" y="14"/>
                  </a:lnTo>
                  <a:lnTo>
                    <a:pt x="534" y="10"/>
                  </a:lnTo>
                  <a:lnTo>
                    <a:pt x="503" y="6"/>
                  </a:lnTo>
                  <a:lnTo>
                    <a:pt x="469" y="3"/>
                  </a:lnTo>
                  <a:lnTo>
                    <a:pt x="430" y="1"/>
                  </a:lnTo>
                  <a:lnTo>
                    <a:pt x="388" y="0"/>
                  </a:lnTo>
                  <a:lnTo>
                    <a:pt x="344" y="2"/>
                  </a:lnTo>
                  <a:lnTo>
                    <a:pt x="297" y="6"/>
                  </a:lnTo>
                  <a:lnTo>
                    <a:pt x="247" y="14"/>
                  </a:lnTo>
                  <a:lnTo>
                    <a:pt x="197" y="25"/>
                  </a:lnTo>
                  <a:lnTo>
                    <a:pt x="145" y="40"/>
                  </a:lnTo>
                  <a:lnTo>
                    <a:pt x="92" y="58"/>
                  </a:lnTo>
                  <a:lnTo>
                    <a:pt x="39" y="83"/>
                  </a:lnTo>
                  <a:lnTo>
                    <a:pt x="35" y="96"/>
                  </a:lnTo>
                  <a:lnTo>
                    <a:pt x="26" y="134"/>
                  </a:lnTo>
                  <a:lnTo>
                    <a:pt x="15" y="192"/>
                  </a:lnTo>
                  <a:lnTo>
                    <a:pt x="5" y="268"/>
                  </a:lnTo>
                  <a:lnTo>
                    <a:pt x="0" y="358"/>
                  </a:lnTo>
                  <a:lnTo>
                    <a:pt x="4" y="459"/>
                  </a:lnTo>
                  <a:lnTo>
                    <a:pt x="19" y="568"/>
                  </a:lnTo>
                  <a:lnTo>
                    <a:pt x="50" y="679"/>
                  </a:lnTo>
                  <a:lnTo>
                    <a:pt x="54" y="679"/>
                  </a:lnTo>
                  <a:lnTo>
                    <a:pt x="62" y="678"/>
                  </a:lnTo>
                  <a:lnTo>
                    <a:pt x="75" y="676"/>
                  </a:lnTo>
                  <a:lnTo>
                    <a:pt x="93" y="675"/>
                  </a:lnTo>
                  <a:lnTo>
                    <a:pt x="117" y="673"/>
                  </a:lnTo>
                  <a:lnTo>
                    <a:pt x="144" y="671"/>
                  </a:lnTo>
                  <a:lnTo>
                    <a:pt x="177" y="670"/>
                  </a:lnTo>
                  <a:lnTo>
                    <a:pt x="212" y="669"/>
                  </a:lnTo>
                  <a:lnTo>
                    <a:pt x="252" y="668"/>
                  </a:lnTo>
                  <a:lnTo>
                    <a:pt x="295" y="669"/>
                  </a:lnTo>
                  <a:lnTo>
                    <a:pt x="342" y="670"/>
                  </a:lnTo>
                  <a:lnTo>
                    <a:pt x="391" y="672"/>
                  </a:lnTo>
                  <a:lnTo>
                    <a:pt x="443" y="676"/>
                  </a:lnTo>
                  <a:lnTo>
                    <a:pt x="498" y="681"/>
                  </a:lnTo>
                  <a:lnTo>
                    <a:pt x="555" y="688"/>
                  </a:lnTo>
                  <a:lnTo>
                    <a:pt x="614" y="697"/>
                  </a:lnTo>
                  <a:lnTo>
                    <a:pt x="611" y="676"/>
                  </a:lnTo>
                  <a:lnTo>
                    <a:pt x="605" y="621"/>
                  </a:lnTo>
                  <a:lnTo>
                    <a:pt x="596" y="538"/>
                  </a:lnTo>
                  <a:lnTo>
                    <a:pt x="589" y="438"/>
                  </a:lnTo>
                  <a:lnTo>
                    <a:pt x="584" y="327"/>
                  </a:lnTo>
                  <a:lnTo>
                    <a:pt x="584" y="217"/>
                  </a:lnTo>
                  <a:lnTo>
                    <a:pt x="592" y="114"/>
                  </a:lnTo>
                  <a:lnTo>
                    <a:pt x="609" y="2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29" name="Freeform 509"/>
            <p:cNvSpPr>
              <a:spLocks/>
            </p:cNvSpPr>
            <p:nvPr/>
          </p:nvSpPr>
          <p:spPr bwMode="auto">
            <a:xfrm>
              <a:off x="3984" y="3299"/>
              <a:ext cx="113" cy="77"/>
            </a:xfrm>
            <a:custGeom>
              <a:avLst/>
              <a:gdLst/>
              <a:ahLst/>
              <a:cxnLst>
                <a:cxn ang="0">
                  <a:pos x="6" y="523"/>
                </a:cxn>
                <a:cxn ang="0">
                  <a:pos x="0" y="608"/>
                </a:cxn>
                <a:cxn ang="0">
                  <a:pos x="660" y="693"/>
                </a:cxn>
                <a:cxn ang="0">
                  <a:pos x="665" y="691"/>
                </a:cxn>
                <a:cxn ang="0">
                  <a:pos x="679" y="683"/>
                </a:cxn>
                <a:cxn ang="0">
                  <a:pos x="700" y="672"/>
                </a:cxn>
                <a:cxn ang="0">
                  <a:pos x="726" y="657"/>
                </a:cxn>
                <a:cxn ang="0">
                  <a:pos x="758" y="636"/>
                </a:cxn>
                <a:cxn ang="0">
                  <a:pos x="793" y="611"/>
                </a:cxn>
                <a:cxn ang="0">
                  <a:pos x="829" y="581"/>
                </a:cxn>
                <a:cxn ang="0">
                  <a:pos x="866" y="546"/>
                </a:cxn>
                <a:cxn ang="0">
                  <a:pos x="902" y="508"/>
                </a:cxn>
                <a:cxn ang="0">
                  <a:pos x="935" y="465"/>
                </a:cxn>
                <a:cxn ang="0">
                  <a:pos x="964" y="416"/>
                </a:cxn>
                <a:cxn ang="0">
                  <a:pos x="987" y="362"/>
                </a:cxn>
                <a:cxn ang="0">
                  <a:pos x="1004" y="305"/>
                </a:cxn>
                <a:cxn ang="0">
                  <a:pos x="1014" y="242"/>
                </a:cxn>
                <a:cxn ang="0">
                  <a:pos x="1012" y="175"/>
                </a:cxn>
                <a:cxn ang="0">
                  <a:pos x="1000" y="103"/>
                </a:cxn>
                <a:cxn ang="0">
                  <a:pos x="998" y="98"/>
                </a:cxn>
                <a:cxn ang="0">
                  <a:pos x="992" y="87"/>
                </a:cxn>
                <a:cxn ang="0">
                  <a:pos x="981" y="72"/>
                </a:cxn>
                <a:cxn ang="0">
                  <a:pos x="967" y="53"/>
                </a:cxn>
                <a:cxn ang="0">
                  <a:pos x="948" y="35"/>
                </a:cxn>
                <a:cxn ang="0">
                  <a:pos x="926" y="19"/>
                </a:cxn>
                <a:cxn ang="0">
                  <a:pos x="900" y="6"/>
                </a:cxn>
                <a:cxn ang="0">
                  <a:pos x="870" y="0"/>
                </a:cxn>
                <a:cxn ang="0">
                  <a:pos x="874" y="12"/>
                </a:cxn>
                <a:cxn ang="0">
                  <a:pos x="884" y="41"/>
                </a:cxn>
                <a:cxn ang="0">
                  <a:pos x="896" y="89"/>
                </a:cxn>
                <a:cxn ang="0">
                  <a:pos x="907" y="151"/>
                </a:cxn>
                <a:cxn ang="0">
                  <a:pos x="910" y="225"/>
                </a:cxn>
                <a:cxn ang="0">
                  <a:pos x="902" y="307"/>
                </a:cxn>
                <a:cxn ang="0">
                  <a:pos x="878" y="396"/>
                </a:cxn>
                <a:cxn ang="0">
                  <a:pos x="836" y="489"/>
                </a:cxn>
                <a:cxn ang="0">
                  <a:pos x="835" y="490"/>
                </a:cxn>
                <a:cxn ang="0">
                  <a:pos x="831" y="493"/>
                </a:cxn>
                <a:cxn ang="0">
                  <a:pos x="825" y="498"/>
                </a:cxn>
                <a:cxn ang="0">
                  <a:pos x="816" y="506"/>
                </a:cxn>
                <a:cxn ang="0">
                  <a:pos x="805" y="513"/>
                </a:cxn>
                <a:cxn ang="0">
                  <a:pos x="792" y="521"/>
                </a:cxn>
                <a:cxn ang="0">
                  <a:pos x="775" y="529"/>
                </a:cxn>
                <a:cxn ang="0">
                  <a:pos x="757" y="537"/>
                </a:cxn>
                <a:cxn ang="0">
                  <a:pos x="737" y="544"/>
                </a:cxn>
                <a:cxn ang="0">
                  <a:pos x="713" y="552"/>
                </a:cxn>
                <a:cxn ang="0">
                  <a:pos x="688" y="557"/>
                </a:cxn>
                <a:cxn ang="0">
                  <a:pos x="659" y="561"/>
                </a:cxn>
                <a:cxn ang="0">
                  <a:pos x="630" y="562"/>
                </a:cxn>
                <a:cxn ang="0">
                  <a:pos x="597" y="561"/>
                </a:cxn>
                <a:cxn ang="0">
                  <a:pos x="562" y="558"/>
                </a:cxn>
                <a:cxn ang="0">
                  <a:pos x="525" y="551"/>
                </a:cxn>
                <a:cxn ang="0">
                  <a:pos x="525" y="642"/>
                </a:cxn>
                <a:cxn ang="0">
                  <a:pos x="23" y="590"/>
                </a:cxn>
                <a:cxn ang="0">
                  <a:pos x="6" y="523"/>
                </a:cxn>
              </a:cxnLst>
              <a:rect l="0" t="0" r="r" b="b"/>
              <a:pathLst>
                <a:path w="1014" h="693">
                  <a:moveTo>
                    <a:pt x="6" y="523"/>
                  </a:moveTo>
                  <a:lnTo>
                    <a:pt x="0" y="608"/>
                  </a:lnTo>
                  <a:lnTo>
                    <a:pt x="660" y="693"/>
                  </a:lnTo>
                  <a:lnTo>
                    <a:pt x="665" y="691"/>
                  </a:lnTo>
                  <a:lnTo>
                    <a:pt x="679" y="683"/>
                  </a:lnTo>
                  <a:lnTo>
                    <a:pt x="700" y="672"/>
                  </a:lnTo>
                  <a:lnTo>
                    <a:pt x="726" y="657"/>
                  </a:lnTo>
                  <a:lnTo>
                    <a:pt x="758" y="636"/>
                  </a:lnTo>
                  <a:lnTo>
                    <a:pt x="793" y="611"/>
                  </a:lnTo>
                  <a:lnTo>
                    <a:pt x="829" y="581"/>
                  </a:lnTo>
                  <a:lnTo>
                    <a:pt x="866" y="546"/>
                  </a:lnTo>
                  <a:lnTo>
                    <a:pt x="902" y="508"/>
                  </a:lnTo>
                  <a:lnTo>
                    <a:pt x="935" y="465"/>
                  </a:lnTo>
                  <a:lnTo>
                    <a:pt x="964" y="416"/>
                  </a:lnTo>
                  <a:lnTo>
                    <a:pt x="987" y="362"/>
                  </a:lnTo>
                  <a:lnTo>
                    <a:pt x="1004" y="305"/>
                  </a:lnTo>
                  <a:lnTo>
                    <a:pt x="1014" y="242"/>
                  </a:lnTo>
                  <a:lnTo>
                    <a:pt x="1012" y="175"/>
                  </a:lnTo>
                  <a:lnTo>
                    <a:pt x="1000" y="103"/>
                  </a:lnTo>
                  <a:lnTo>
                    <a:pt x="998" y="98"/>
                  </a:lnTo>
                  <a:lnTo>
                    <a:pt x="992" y="87"/>
                  </a:lnTo>
                  <a:lnTo>
                    <a:pt x="981" y="72"/>
                  </a:lnTo>
                  <a:lnTo>
                    <a:pt x="967" y="53"/>
                  </a:lnTo>
                  <a:lnTo>
                    <a:pt x="948" y="35"/>
                  </a:lnTo>
                  <a:lnTo>
                    <a:pt x="926" y="19"/>
                  </a:lnTo>
                  <a:lnTo>
                    <a:pt x="900" y="6"/>
                  </a:lnTo>
                  <a:lnTo>
                    <a:pt x="870" y="0"/>
                  </a:lnTo>
                  <a:lnTo>
                    <a:pt x="874" y="12"/>
                  </a:lnTo>
                  <a:lnTo>
                    <a:pt x="884" y="41"/>
                  </a:lnTo>
                  <a:lnTo>
                    <a:pt x="896" y="89"/>
                  </a:lnTo>
                  <a:lnTo>
                    <a:pt x="907" y="151"/>
                  </a:lnTo>
                  <a:lnTo>
                    <a:pt x="910" y="225"/>
                  </a:lnTo>
                  <a:lnTo>
                    <a:pt x="902" y="307"/>
                  </a:lnTo>
                  <a:lnTo>
                    <a:pt x="878" y="396"/>
                  </a:lnTo>
                  <a:lnTo>
                    <a:pt x="836" y="489"/>
                  </a:lnTo>
                  <a:lnTo>
                    <a:pt x="835" y="490"/>
                  </a:lnTo>
                  <a:lnTo>
                    <a:pt x="831" y="493"/>
                  </a:lnTo>
                  <a:lnTo>
                    <a:pt x="825" y="498"/>
                  </a:lnTo>
                  <a:lnTo>
                    <a:pt x="816" y="506"/>
                  </a:lnTo>
                  <a:lnTo>
                    <a:pt x="805" y="513"/>
                  </a:lnTo>
                  <a:lnTo>
                    <a:pt x="792" y="521"/>
                  </a:lnTo>
                  <a:lnTo>
                    <a:pt x="775" y="529"/>
                  </a:lnTo>
                  <a:lnTo>
                    <a:pt x="757" y="537"/>
                  </a:lnTo>
                  <a:lnTo>
                    <a:pt x="737" y="544"/>
                  </a:lnTo>
                  <a:lnTo>
                    <a:pt x="713" y="552"/>
                  </a:lnTo>
                  <a:lnTo>
                    <a:pt x="688" y="557"/>
                  </a:lnTo>
                  <a:lnTo>
                    <a:pt x="659" y="561"/>
                  </a:lnTo>
                  <a:lnTo>
                    <a:pt x="630" y="562"/>
                  </a:lnTo>
                  <a:lnTo>
                    <a:pt x="597" y="561"/>
                  </a:lnTo>
                  <a:lnTo>
                    <a:pt x="562" y="558"/>
                  </a:lnTo>
                  <a:lnTo>
                    <a:pt x="525" y="551"/>
                  </a:lnTo>
                  <a:lnTo>
                    <a:pt x="525" y="642"/>
                  </a:lnTo>
                  <a:lnTo>
                    <a:pt x="23" y="590"/>
                  </a:lnTo>
                  <a:lnTo>
                    <a:pt x="6" y="523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30" name="Freeform 510"/>
            <p:cNvSpPr>
              <a:spLocks/>
            </p:cNvSpPr>
            <p:nvPr/>
          </p:nvSpPr>
          <p:spPr bwMode="auto">
            <a:xfrm>
              <a:off x="3970" y="3375"/>
              <a:ext cx="83" cy="27"/>
            </a:xfrm>
            <a:custGeom>
              <a:avLst/>
              <a:gdLst/>
              <a:ahLst/>
              <a:cxnLst>
                <a:cxn ang="0">
                  <a:pos x="745" y="86"/>
                </a:cxn>
                <a:cxn ang="0">
                  <a:pos x="11" y="0"/>
                </a:cxn>
                <a:cxn ang="0">
                  <a:pos x="0" y="86"/>
                </a:cxn>
                <a:cxn ang="0">
                  <a:pos x="722" y="240"/>
                </a:cxn>
                <a:cxn ang="0">
                  <a:pos x="745" y="86"/>
                </a:cxn>
              </a:cxnLst>
              <a:rect l="0" t="0" r="r" b="b"/>
              <a:pathLst>
                <a:path w="745" h="240">
                  <a:moveTo>
                    <a:pt x="745" y="86"/>
                  </a:moveTo>
                  <a:lnTo>
                    <a:pt x="11" y="0"/>
                  </a:lnTo>
                  <a:lnTo>
                    <a:pt x="0" y="86"/>
                  </a:lnTo>
                  <a:lnTo>
                    <a:pt x="722" y="240"/>
                  </a:lnTo>
                  <a:lnTo>
                    <a:pt x="745" y="8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31" name="Freeform 511"/>
            <p:cNvSpPr>
              <a:spLocks/>
            </p:cNvSpPr>
            <p:nvPr/>
          </p:nvSpPr>
          <p:spPr bwMode="auto">
            <a:xfrm>
              <a:off x="4011" y="3384"/>
              <a:ext cx="36" cy="12"/>
            </a:xfrm>
            <a:custGeom>
              <a:avLst/>
              <a:gdLst/>
              <a:ahLst/>
              <a:cxnLst>
                <a:cxn ang="0">
                  <a:pos x="319" y="47"/>
                </a:cxn>
                <a:cxn ang="0">
                  <a:pos x="4" y="0"/>
                </a:cxn>
                <a:cxn ang="0">
                  <a:pos x="0" y="45"/>
                </a:cxn>
                <a:cxn ang="0">
                  <a:pos x="309" y="109"/>
                </a:cxn>
                <a:cxn ang="0">
                  <a:pos x="319" y="47"/>
                </a:cxn>
              </a:cxnLst>
              <a:rect l="0" t="0" r="r" b="b"/>
              <a:pathLst>
                <a:path w="319" h="109">
                  <a:moveTo>
                    <a:pt x="319" y="47"/>
                  </a:moveTo>
                  <a:lnTo>
                    <a:pt x="4" y="0"/>
                  </a:lnTo>
                  <a:lnTo>
                    <a:pt x="0" y="45"/>
                  </a:lnTo>
                  <a:lnTo>
                    <a:pt x="309" y="109"/>
                  </a:lnTo>
                  <a:lnTo>
                    <a:pt x="319" y="47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32" name="Freeform 512"/>
            <p:cNvSpPr>
              <a:spLocks/>
            </p:cNvSpPr>
            <p:nvPr/>
          </p:nvSpPr>
          <p:spPr bwMode="auto">
            <a:xfrm>
              <a:off x="3975" y="3378"/>
              <a:ext cx="24" cy="9"/>
            </a:xfrm>
            <a:custGeom>
              <a:avLst/>
              <a:gdLst/>
              <a:ahLst/>
              <a:cxnLst>
                <a:cxn ang="0">
                  <a:pos x="213" y="37"/>
                </a:cxn>
                <a:cxn ang="0">
                  <a:pos x="0" y="0"/>
                </a:cxn>
                <a:cxn ang="0">
                  <a:pos x="2" y="39"/>
                </a:cxn>
                <a:cxn ang="0">
                  <a:pos x="206" y="81"/>
                </a:cxn>
                <a:cxn ang="0">
                  <a:pos x="213" y="37"/>
                </a:cxn>
              </a:cxnLst>
              <a:rect l="0" t="0" r="r" b="b"/>
              <a:pathLst>
                <a:path w="213" h="81">
                  <a:moveTo>
                    <a:pt x="213" y="37"/>
                  </a:moveTo>
                  <a:lnTo>
                    <a:pt x="0" y="0"/>
                  </a:lnTo>
                  <a:lnTo>
                    <a:pt x="2" y="39"/>
                  </a:lnTo>
                  <a:lnTo>
                    <a:pt x="206" y="81"/>
                  </a:lnTo>
                  <a:lnTo>
                    <a:pt x="213" y="37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33" name="Freeform 513"/>
            <p:cNvSpPr>
              <a:spLocks/>
            </p:cNvSpPr>
            <p:nvPr/>
          </p:nvSpPr>
          <p:spPr bwMode="auto">
            <a:xfrm>
              <a:off x="3916" y="3386"/>
              <a:ext cx="139" cy="47"/>
            </a:xfrm>
            <a:custGeom>
              <a:avLst/>
              <a:gdLst/>
              <a:ahLst/>
              <a:cxnLst>
                <a:cxn ang="0">
                  <a:pos x="0" y="124"/>
                </a:cxn>
                <a:cxn ang="0">
                  <a:pos x="3" y="124"/>
                </a:cxn>
                <a:cxn ang="0">
                  <a:pos x="10" y="122"/>
                </a:cxn>
                <a:cxn ang="0">
                  <a:pos x="23" y="120"/>
                </a:cxn>
                <a:cxn ang="0">
                  <a:pos x="40" y="117"/>
                </a:cxn>
                <a:cxn ang="0">
                  <a:pos x="59" y="114"/>
                </a:cxn>
                <a:cxn ang="0">
                  <a:pos x="81" y="109"/>
                </a:cxn>
                <a:cxn ang="0">
                  <a:pos x="107" y="103"/>
                </a:cxn>
                <a:cxn ang="0">
                  <a:pos x="133" y="96"/>
                </a:cxn>
                <a:cxn ang="0">
                  <a:pos x="161" y="89"/>
                </a:cxn>
                <a:cxn ang="0">
                  <a:pos x="188" y="79"/>
                </a:cxn>
                <a:cxn ang="0">
                  <a:pos x="216" y="69"/>
                </a:cxn>
                <a:cxn ang="0">
                  <a:pos x="243" y="58"/>
                </a:cxn>
                <a:cxn ang="0">
                  <a:pos x="270" y="45"/>
                </a:cxn>
                <a:cxn ang="0">
                  <a:pos x="293" y="31"/>
                </a:cxn>
                <a:cxn ang="0">
                  <a:pos x="316" y="16"/>
                </a:cxn>
                <a:cxn ang="0">
                  <a:pos x="334" y="0"/>
                </a:cxn>
                <a:cxn ang="0">
                  <a:pos x="1254" y="210"/>
                </a:cxn>
                <a:cxn ang="0">
                  <a:pos x="1252" y="212"/>
                </a:cxn>
                <a:cxn ang="0">
                  <a:pos x="1247" y="218"/>
                </a:cxn>
                <a:cxn ang="0">
                  <a:pos x="1239" y="226"/>
                </a:cxn>
                <a:cxn ang="0">
                  <a:pos x="1227" y="236"/>
                </a:cxn>
                <a:cxn ang="0">
                  <a:pos x="1213" y="248"/>
                </a:cxn>
                <a:cxn ang="0">
                  <a:pos x="1197" y="263"/>
                </a:cxn>
                <a:cxn ang="0">
                  <a:pos x="1180" y="279"/>
                </a:cxn>
                <a:cxn ang="0">
                  <a:pos x="1159" y="295"/>
                </a:cxn>
                <a:cxn ang="0">
                  <a:pos x="1138" y="313"/>
                </a:cxn>
                <a:cxn ang="0">
                  <a:pos x="1116" y="330"/>
                </a:cxn>
                <a:cxn ang="0">
                  <a:pos x="1092" y="347"/>
                </a:cxn>
                <a:cxn ang="0">
                  <a:pos x="1068" y="364"/>
                </a:cxn>
                <a:cxn ang="0">
                  <a:pos x="1043" y="379"/>
                </a:cxn>
                <a:cxn ang="0">
                  <a:pos x="1019" y="392"/>
                </a:cxn>
                <a:cxn ang="0">
                  <a:pos x="994" y="405"/>
                </a:cxn>
                <a:cxn ang="0">
                  <a:pos x="971" y="415"/>
                </a:cxn>
                <a:cxn ang="0">
                  <a:pos x="0" y="124"/>
                </a:cxn>
              </a:cxnLst>
              <a:rect l="0" t="0" r="r" b="b"/>
              <a:pathLst>
                <a:path w="1254" h="415">
                  <a:moveTo>
                    <a:pt x="0" y="124"/>
                  </a:moveTo>
                  <a:lnTo>
                    <a:pt x="3" y="124"/>
                  </a:lnTo>
                  <a:lnTo>
                    <a:pt x="10" y="122"/>
                  </a:lnTo>
                  <a:lnTo>
                    <a:pt x="23" y="120"/>
                  </a:lnTo>
                  <a:lnTo>
                    <a:pt x="40" y="117"/>
                  </a:lnTo>
                  <a:lnTo>
                    <a:pt x="59" y="114"/>
                  </a:lnTo>
                  <a:lnTo>
                    <a:pt x="81" y="109"/>
                  </a:lnTo>
                  <a:lnTo>
                    <a:pt x="107" y="103"/>
                  </a:lnTo>
                  <a:lnTo>
                    <a:pt x="133" y="96"/>
                  </a:lnTo>
                  <a:lnTo>
                    <a:pt x="161" y="89"/>
                  </a:lnTo>
                  <a:lnTo>
                    <a:pt x="188" y="79"/>
                  </a:lnTo>
                  <a:lnTo>
                    <a:pt x="216" y="69"/>
                  </a:lnTo>
                  <a:lnTo>
                    <a:pt x="243" y="58"/>
                  </a:lnTo>
                  <a:lnTo>
                    <a:pt x="270" y="45"/>
                  </a:lnTo>
                  <a:lnTo>
                    <a:pt x="293" y="31"/>
                  </a:lnTo>
                  <a:lnTo>
                    <a:pt x="316" y="16"/>
                  </a:lnTo>
                  <a:lnTo>
                    <a:pt x="334" y="0"/>
                  </a:lnTo>
                  <a:lnTo>
                    <a:pt x="1254" y="210"/>
                  </a:lnTo>
                  <a:lnTo>
                    <a:pt x="1252" y="212"/>
                  </a:lnTo>
                  <a:lnTo>
                    <a:pt x="1247" y="218"/>
                  </a:lnTo>
                  <a:lnTo>
                    <a:pt x="1239" y="226"/>
                  </a:lnTo>
                  <a:lnTo>
                    <a:pt x="1227" y="236"/>
                  </a:lnTo>
                  <a:lnTo>
                    <a:pt x="1213" y="248"/>
                  </a:lnTo>
                  <a:lnTo>
                    <a:pt x="1197" y="263"/>
                  </a:lnTo>
                  <a:lnTo>
                    <a:pt x="1180" y="279"/>
                  </a:lnTo>
                  <a:lnTo>
                    <a:pt x="1159" y="295"/>
                  </a:lnTo>
                  <a:lnTo>
                    <a:pt x="1138" y="313"/>
                  </a:lnTo>
                  <a:lnTo>
                    <a:pt x="1116" y="330"/>
                  </a:lnTo>
                  <a:lnTo>
                    <a:pt x="1092" y="347"/>
                  </a:lnTo>
                  <a:lnTo>
                    <a:pt x="1068" y="364"/>
                  </a:lnTo>
                  <a:lnTo>
                    <a:pt x="1043" y="379"/>
                  </a:lnTo>
                  <a:lnTo>
                    <a:pt x="1019" y="392"/>
                  </a:lnTo>
                  <a:lnTo>
                    <a:pt x="994" y="405"/>
                  </a:lnTo>
                  <a:lnTo>
                    <a:pt x="971" y="415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34" name="Freeform 514"/>
            <p:cNvSpPr>
              <a:spLocks/>
            </p:cNvSpPr>
            <p:nvPr/>
          </p:nvSpPr>
          <p:spPr bwMode="auto">
            <a:xfrm>
              <a:off x="4055" y="3381"/>
              <a:ext cx="49" cy="22"/>
            </a:xfrm>
            <a:custGeom>
              <a:avLst/>
              <a:gdLst/>
              <a:ahLst/>
              <a:cxnLst>
                <a:cxn ang="0">
                  <a:pos x="45" y="198"/>
                </a:cxn>
                <a:cxn ang="0">
                  <a:pos x="447" y="79"/>
                </a:cxn>
                <a:cxn ang="0">
                  <a:pos x="203" y="0"/>
                </a:cxn>
                <a:cxn ang="0">
                  <a:pos x="5" y="22"/>
                </a:cxn>
                <a:cxn ang="0">
                  <a:pos x="0" y="187"/>
                </a:cxn>
                <a:cxn ang="0">
                  <a:pos x="45" y="198"/>
                </a:cxn>
              </a:cxnLst>
              <a:rect l="0" t="0" r="r" b="b"/>
              <a:pathLst>
                <a:path w="447" h="198">
                  <a:moveTo>
                    <a:pt x="45" y="198"/>
                  </a:moveTo>
                  <a:lnTo>
                    <a:pt x="447" y="79"/>
                  </a:lnTo>
                  <a:lnTo>
                    <a:pt x="203" y="0"/>
                  </a:lnTo>
                  <a:lnTo>
                    <a:pt x="5" y="22"/>
                  </a:lnTo>
                  <a:lnTo>
                    <a:pt x="0" y="187"/>
                  </a:lnTo>
                  <a:lnTo>
                    <a:pt x="45" y="19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35" name="Freeform 515"/>
            <p:cNvSpPr>
              <a:spLocks/>
            </p:cNvSpPr>
            <p:nvPr/>
          </p:nvSpPr>
          <p:spPr bwMode="auto">
            <a:xfrm>
              <a:off x="3926" y="3287"/>
              <a:ext cx="27" cy="105"/>
            </a:xfrm>
            <a:custGeom>
              <a:avLst/>
              <a:gdLst/>
              <a:ahLst/>
              <a:cxnLst>
                <a:cxn ang="0">
                  <a:pos x="238" y="22"/>
                </a:cxn>
                <a:cxn ang="0">
                  <a:pos x="237" y="21"/>
                </a:cxn>
                <a:cxn ang="0">
                  <a:pos x="233" y="19"/>
                </a:cxn>
                <a:cxn ang="0">
                  <a:pos x="226" y="17"/>
                </a:cxn>
                <a:cxn ang="0">
                  <a:pos x="217" y="14"/>
                </a:cxn>
                <a:cxn ang="0">
                  <a:pos x="206" y="10"/>
                </a:cxn>
                <a:cxn ang="0">
                  <a:pos x="194" y="7"/>
                </a:cxn>
                <a:cxn ang="0">
                  <a:pos x="180" y="4"/>
                </a:cxn>
                <a:cxn ang="0">
                  <a:pos x="164" y="1"/>
                </a:cxn>
                <a:cxn ang="0">
                  <a:pos x="146" y="0"/>
                </a:cxn>
                <a:cxn ang="0">
                  <a:pos x="127" y="0"/>
                </a:cxn>
                <a:cxn ang="0">
                  <a:pos x="108" y="2"/>
                </a:cxn>
                <a:cxn ang="0">
                  <a:pos x="87" y="5"/>
                </a:cxn>
                <a:cxn ang="0">
                  <a:pos x="66" y="11"/>
                </a:cxn>
                <a:cxn ang="0">
                  <a:pos x="44" y="19"/>
                </a:cxn>
                <a:cxn ang="0">
                  <a:pos x="22" y="30"/>
                </a:cxn>
                <a:cxn ang="0">
                  <a:pos x="0" y="45"/>
                </a:cxn>
                <a:cxn ang="0">
                  <a:pos x="0" y="947"/>
                </a:cxn>
                <a:cxn ang="0">
                  <a:pos x="1" y="947"/>
                </a:cxn>
                <a:cxn ang="0">
                  <a:pos x="6" y="947"/>
                </a:cxn>
                <a:cxn ang="0">
                  <a:pos x="13" y="946"/>
                </a:cxn>
                <a:cxn ang="0">
                  <a:pos x="22" y="945"/>
                </a:cxn>
                <a:cxn ang="0">
                  <a:pos x="33" y="943"/>
                </a:cxn>
                <a:cxn ang="0">
                  <a:pos x="47" y="941"/>
                </a:cxn>
                <a:cxn ang="0">
                  <a:pos x="62" y="938"/>
                </a:cxn>
                <a:cxn ang="0">
                  <a:pos x="78" y="934"/>
                </a:cxn>
                <a:cxn ang="0">
                  <a:pos x="96" y="928"/>
                </a:cxn>
                <a:cxn ang="0">
                  <a:pos x="115" y="922"/>
                </a:cxn>
                <a:cxn ang="0">
                  <a:pos x="135" y="915"/>
                </a:cxn>
                <a:cxn ang="0">
                  <a:pos x="155" y="906"/>
                </a:cxn>
                <a:cxn ang="0">
                  <a:pos x="176" y="896"/>
                </a:cxn>
                <a:cxn ang="0">
                  <a:pos x="197" y="884"/>
                </a:cxn>
                <a:cxn ang="0">
                  <a:pos x="217" y="871"/>
                </a:cxn>
                <a:cxn ang="0">
                  <a:pos x="238" y="856"/>
                </a:cxn>
                <a:cxn ang="0">
                  <a:pos x="238" y="22"/>
                </a:cxn>
              </a:cxnLst>
              <a:rect l="0" t="0" r="r" b="b"/>
              <a:pathLst>
                <a:path w="238" h="947">
                  <a:moveTo>
                    <a:pt x="238" y="22"/>
                  </a:moveTo>
                  <a:lnTo>
                    <a:pt x="237" y="21"/>
                  </a:lnTo>
                  <a:lnTo>
                    <a:pt x="233" y="19"/>
                  </a:lnTo>
                  <a:lnTo>
                    <a:pt x="226" y="17"/>
                  </a:lnTo>
                  <a:lnTo>
                    <a:pt x="217" y="14"/>
                  </a:lnTo>
                  <a:lnTo>
                    <a:pt x="206" y="10"/>
                  </a:lnTo>
                  <a:lnTo>
                    <a:pt x="194" y="7"/>
                  </a:lnTo>
                  <a:lnTo>
                    <a:pt x="180" y="4"/>
                  </a:lnTo>
                  <a:lnTo>
                    <a:pt x="164" y="1"/>
                  </a:lnTo>
                  <a:lnTo>
                    <a:pt x="146" y="0"/>
                  </a:lnTo>
                  <a:lnTo>
                    <a:pt x="127" y="0"/>
                  </a:lnTo>
                  <a:lnTo>
                    <a:pt x="108" y="2"/>
                  </a:lnTo>
                  <a:lnTo>
                    <a:pt x="87" y="5"/>
                  </a:lnTo>
                  <a:lnTo>
                    <a:pt x="66" y="11"/>
                  </a:lnTo>
                  <a:lnTo>
                    <a:pt x="44" y="19"/>
                  </a:lnTo>
                  <a:lnTo>
                    <a:pt x="22" y="30"/>
                  </a:lnTo>
                  <a:lnTo>
                    <a:pt x="0" y="45"/>
                  </a:lnTo>
                  <a:lnTo>
                    <a:pt x="0" y="947"/>
                  </a:lnTo>
                  <a:lnTo>
                    <a:pt x="1" y="947"/>
                  </a:lnTo>
                  <a:lnTo>
                    <a:pt x="6" y="947"/>
                  </a:lnTo>
                  <a:lnTo>
                    <a:pt x="13" y="946"/>
                  </a:lnTo>
                  <a:lnTo>
                    <a:pt x="22" y="945"/>
                  </a:lnTo>
                  <a:lnTo>
                    <a:pt x="33" y="943"/>
                  </a:lnTo>
                  <a:lnTo>
                    <a:pt x="47" y="941"/>
                  </a:lnTo>
                  <a:lnTo>
                    <a:pt x="62" y="938"/>
                  </a:lnTo>
                  <a:lnTo>
                    <a:pt x="78" y="934"/>
                  </a:lnTo>
                  <a:lnTo>
                    <a:pt x="96" y="928"/>
                  </a:lnTo>
                  <a:lnTo>
                    <a:pt x="115" y="922"/>
                  </a:lnTo>
                  <a:lnTo>
                    <a:pt x="135" y="915"/>
                  </a:lnTo>
                  <a:lnTo>
                    <a:pt x="155" y="906"/>
                  </a:lnTo>
                  <a:lnTo>
                    <a:pt x="176" y="896"/>
                  </a:lnTo>
                  <a:lnTo>
                    <a:pt x="197" y="884"/>
                  </a:lnTo>
                  <a:lnTo>
                    <a:pt x="217" y="871"/>
                  </a:lnTo>
                  <a:lnTo>
                    <a:pt x="238" y="856"/>
                  </a:lnTo>
                  <a:lnTo>
                    <a:pt x="238" y="2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36" name="Freeform 516"/>
            <p:cNvSpPr>
              <a:spLocks/>
            </p:cNvSpPr>
            <p:nvPr/>
          </p:nvSpPr>
          <p:spPr bwMode="auto">
            <a:xfrm>
              <a:off x="3927" y="3288"/>
              <a:ext cx="23" cy="89"/>
            </a:xfrm>
            <a:custGeom>
              <a:avLst/>
              <a:gdLst/>
              <a:ahLst/>
              <a:cxnLst>
                <a:cxn ang="0">
                  <a:pos x="203" y="18"/>
                </a:cxn>
                <a:cxn ang="0">
                  <a:pos x="202" y="17"/>
                </a:cxn>
                <a:cxn ang="0">
                  <a:pos x="199" y="16"/>
                </a:cxn>
                <a:cxn ang="0">
                  <a:pos x="193" y="14"/>
                </a:cxn>
                <a:cxn ang="0">
                  <a:pos x="186" y="11"/>
                </a:cxn>
                <a:cxn ang="0">
                  <a:pos x="177" y="8"/>
                </a:cxn>
                <a:cxn ang="0">
                  <a:pos x="166" y="5"/>
                </a:cxn>
                <a:cxn ang="0">
                  <a:pos x="153" y="3"/>
                </a:cxn>
                <a:cxn ang="0">
                  <a:pos x="140" y="1"/>
                </a:cxn>
                <a:cxn ang="0">
                  <a:pos x="125" y="0"/>
                </a:cxn>
                <a:cxn ang="0">
                  <a:pos x="109" y="0"/>
                </a:cxn>
                <a:cxn ang="0">
                  <a:pos x="92" y="1"/>
                </a:cxn>
                <a:cxn ang="0">
                  <a:pos x="74" y="4"/>
                </a:cxn>
                <a:cxn ang="0">
                  <a:pos x="57" y="9"/>
                </a:cxn>
                <a:cxn ang="0">
                  <a:pos x="37" y="16"/>
                </a:cxn>
                <a:cxn ang="0">
                  <a:pos x="19" y="26"/>
                </a:cxn>
                <a:cxn ang="0">
                  <a:pos x="0" y="38"/>
                </a:cxn>
                <a:cxn ang="0">
                  <a:pos x="0" y="799"/>
                </a:cxn>
                <a:cxn ang="0">
                  <a:pos x="1" y="799"/>
                </a:cxn>
                <a:cxn ang="0">
                  <a:pos x="5" y="799"/>
                </a:cxn>
                <a:cxn ang="0">
                  <a:pos x="11" y="798"/>
                </a:cxn>
                <a:cxn ang="0">
                  <a:pos x="19" y="797"/>
                </a:cxn>
                <a:cxn ang="0">
                  <a:pos x="28" y="796"/>
                </a:cxn>
                <a:cxn ang="0">
                  <a:pos x="41" y="794"/>
                </a:cxn>
                <a:cxn ang="0">
                  <a:pos x="53" y="791"/>
                </a:cxn>
                <a:cxn ang="0">
                  <a:pos x="67" y="786"/>
                </a:cxn>
                <a:cxn ang="0">
                  <a:pos x="82" y="782"/>
                </a:cxn>
                <a:cxn ang="0">
                  <a:pos x="99" y="777"/>
                </a:cxn>
                <a:cxn ang="0">
                  <a:pos x="116" y="771"/>
                </a:cxn>
                <a:cxn ang="0">
                  <a:pos x="133" y="763"/>
                </a:cxn>
                <a:cxn ang="0">
                  <a:pos x="150" y="755"/>
                </a:cxn>
                <a:cxn ang="0">
                  <a:pos x="169" y="745"/>
                </a:cxn>
                <a:cxn ang="0">
                  <a:pos x="186" y="733"/>
                </a:cxn>
                <a:cxn ang="0">
                  <a:pos x="203" y="720"/>
                </a:cxn>
                <a:cxn ang="0">
                  <a:pos x="203" y="18"/>
                </a:cxn>
              </a:cxnLst>
              <a:rect l="0" t="0" r="r" b="b"/>
              <a:pathLst>
                <a:path w="203" h="799">
                  <a:moveTo>
                    <a:pt x="203" y="18"/>
                  </a:moveTo>
                  <a:lnTo>
                    <a:pt x="202" y="17"/>
                  </a:lnTo>
                  <a:lnTo>
                    <a:pt x="199" y="16"/>
                  </a:lnTo>
                  <a:lnTo>
                    <a:pt x="193" y="14"/>
                  </a:lnTo>
                  <a:lnTo>
                    <a:pt x="186" y="11"/>
                  </a:lnTo>
                  <a:lnTo>
                    <a:pt x="177" y="8"/>
                  </a:lnTo>
                  <a:lnTo>
                    <a:pt x="166" y="5"/>
                  </a:lnTo>
                  <a:lnTo>
                    <a:pt x="153" y="3"/>
                  </a:lnTo>
                  <a:lnTo>
                    <a:pt x="140" y="1"/>
                  </a:lnTo>
                  <a:lnTo>
                    <a:pt x="125" y="0"/>
                  </a:lnTo>
                  <a:lnTo>
                    <a:pt x="109" y="0"/>
                  </a:lnTo>
                  <a:lnTo>
                    <a:pt x="92" y="1"/>
                  </a:lnTo>
                  <a:lnTo>
                    <a:pt x="74" y="4"/>
                  </a:lnTo>
                  <a:lnTo>
                    <a:pt x="57" y="9"/>
                  </a:lnTo>
                  <a:lnTo>
                    <a:pt x="37" y="16"/>
                  </a:lnTo>
                  <a:lnTo>
                    <a:pt x="19" y="26"/>
                  </a:lnTo>
                  <a:lnTo>
                    <a:pt x="0" y="38"/>
                  </a:lnTo>
                  <a:lnTo>
                    <a:pt x="0" y="799"/>
                  </a:lnTo>
                  <a:lnTo>
                    <a:pt x="1" y="799"/>
                  </a:lnTo>
                  <a:lnTo>
                    <a:pt x="5" y="799"/>
                  </a:lnTo>
                  <a:lnTo>
                    <a:pt x="11" y="798"/>
                  </a:lnTo>
                  <a:lnTo>
                    <a:pt x="19" y="797"/>
                  </a:lnTo>
                  <a:lnTo>
                    <a:pt x="28" y="796"/>
                  </a:lnTo>
                  <a:lnTo>
                    <a:pt x="41" y="794"/>
                  </a:lnTo>
                  <a:lnTo>
                    <a:pt x="53" y="791"/>
                  </a:lnTo>
                  <a:lnTo>
                    <a:pt x="67" y="786"/>
                  </a:lnTo>
                  <a:lnTo>
                    <a:pt x="82" y="782"/>
                  </a:lnTo>
                  <a:lnTo>
                    <a:pt x="99" y="777"/>
                  </a:lnTo>
                  <a:lnTo>
                    <a:pt x="116" y="771"/>
                  </a:lnTo>
                  <a:lnTo>
                    <a:pt x="133" y="763"/>
                  </a:lnTo>
                  <a:lnTo>
                    <a:pt x="150" y="755"/>
                  </a:lnTo>
                  <a:lnTo>
                    <a:pt x="169" y="745"/>
                  </a:lnTo>
                  <a:lnTo>
                    <a:pt x="186" y="733"/>
                  </a:lnTo>
                  <a:lnTo>
                    <a:pt x="203" y="720"/>
                  </a:lnTo>
                  <a:lnTo>
                    <a:pt x="203" y="1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37" name="Freeform 517"/>
            <p:cNvSpPr>
              <a:spLocks/>
            </p:cNvSpPr>
            <p:nvPr/>
          </p:nvSpPr>
          <p:spPr bwMode="auto">
            <a:xfrm>
              <a:off x="3928" y="3289"/>
              <a:ext cx="19" cy="72"/>
            </a:xfrm>
            <a:custGeom>
              <a:avLst/>
              <a:gdLst/>
              <a:ahLst/>
              <a:cxnLst>
                <a:cxn ang="0">
                  <a:pos x="171" y="15"/>
                </a:cxn>
                <a:cxn ang="0">
                  <a:pos x="170" y="15"/>
                </a:cxn>
                <a:cxn ang="0">
                  <a:pos x="167" y="13"/>
                </a:cxn>
                <a:cxn ang="0">
                  <a:pos x="163" y="11"/>
                </a:cxn>
                <a:cxn ang="0">
                  <a:pos x="157" y="9"/>
                </a:cxn>
                <a:cxn ang="0">
                  <a:pos x="149" y="7"/>
                </a:cxn>
                <a:cxn ang="0">
                  <a:pos x="139" y="4"/>
                </a:cxn>
                <a:cxn ang="0">
                  <a:pos x="129" y="2"/>
                </a:cxn>
                <a:cxn ang="0">
                  <a:pos x="118" y="0"/>
                </a:cxn>
                <a:cxn ang="0">
                  <a:pos x="105" y="0"/>
                </a:cxn>
                <a:cxn ang="0">
                  <a:pos x="92" y="0"/>
                </a:cxn>
                <a:cxn ang="0">
                  <a:pos x="77" y="1"/>
                </a:cxn>
                <a:cxn ang="0">
                  <a:pos x="63" y="3"/>
                </a:cxn>
                <a:cxn ang="0">
                  <a:pos x="48" y="7"/>
                </a:cxn>
                <a:cxn ang="0">
                  <a:pos x="31" y="13"/>
                </a:cxn>
                <a:cxn ang="0">
                  <a:pos x="16" y="22"/>
                </a:cxn>
                <a:cxn ang="0">
                  <a:pos x="0" y="32"/>
                </a:cxn>
                <a:cxn ang="0">
                  <a:pos x="0" y="650"/>
                </a:cxn>
                <a:cxn ang="0">
                  <a:pos x="1" y="650"/>
                </a:cxn>
                <a:cxn ang="0">
                  <a:pos x="4" y="650"/>
                </a:cxn>
                <a:cxn ang="0">
                  <a:pos x="9" y="649"/>
                </a:cxn>
                <a:cxn ang="0">
                  <a:pos x="16" y="648"/>
                </a:cxn>
                <a:cxn ang="0">
                  <a:pos x="24" y="647"/>
                </a:cxn>
                <a:cxn ang="0">
                  <a:pos x="34" y="645"/>
                </a:cxn>
                <a:cxn ang="0">
                  <a:pos x="45" y="642"/>
                </a:cxn>
                <a:cxn ang="0">
                  <a:pos x="57" y="640"/>
                </a:cxn>
                <a:cxn ang="0">
                  <a:pos x="69" y="636"/>
                </a:cxn>
                <a:cxn ang="0">
                  <a:pos x="82" y="632"/>
                </a:cxn>
                <a:cxn ang="0">
                  <a:pos x="97" y="627"/>
                </a:cxn>
                <a:cxn ang="0">
                  <a:pos x="112" y="621"/>
                </a:cxn>
                <a:cxn ang="0">
                  <a:pos x="126" y="614"/>
                </a:cxn>
                <a:cxn ang="0">
                  <a:pos x="141" y="606"/>
                </a:cxn>
                <a:cxn ang="0">
                  <a:pos x="157" y="595"/>
                </a:cxn>
                <a:cxn ang="0">
                  <a:pos x="171" y="585"/>
                </a:cxn>
                <a:cxn ang="0">
                  <a:pos x="171" y="15"/>
                </a:cxn>
              </a:cxnLst>
              <a:rect l="0" t="0" r="r" b="b"/>
              <a:pathLst>
                <a:path w="171" h="650">
                  <a:moveTo>
                    <a:pt x="171" y="15"/>
                  </a:moveTo>
                  <a:lnTo>
                    <a:pt x="170" y="15"/>
                  </a:lnTo>
                  <a:lnTo>
                    <a:pt x="167" y="13"/>
                  </a:lnTo>
                  <a:lnTo>
                    <a:pt x="163" y="11"/>
                  </a:lnTo>
                  <a:lnTo>
                    <a:pt x="157" y="9"/>
                  </a:lnTo>
                  <a:lnTo>
                    <a:pt x="149" y="7"/>
                  </a:lnTo>
                  <a:lnTo>
                    <a:pt x="139" y="4"/>
                  </a:lnTo>
                  <a:lnTo>
                    <a:pt x="129" y="2"/>
                  </a:lnTo>
                  <a:lnTo>
                    <a:pt x="118" y="0"/>
                  </a:lnTo>
                  <a:lnTo>
                    <a:pt x="105" y="0"/>
                  </a:lnTo>
                  <a:lnTo>
                    <a:pt x="92" y="0"/>
                  </a:lnTo>
                  <a:lnTo>
                    <a:pt x="77" y="1"/>
                  </a:lnTo>
                  <a:lnTo>
                    <a:pt x="63" y="3"/>
                  </a:lnTo>
                  <a:lnTo>
                    <a:pt x="48" y="7"/>
                  </a:lnTo>
                  <a:lnTo>
                    <a:pt x="31" y="13"/>
                  </a:lnTo>
                  <a:lnTo>
                    <a:pt x="16" y="22"/>
                  </a:lnTo>
                  <a:lnTo>
                    <a:pt x="0" y="32"/>
                  </a:lnTo>
                  <a:lnTo>
                    <a:pt x="0" y="650"/>
                  </a:lnTo>
                  <a:lnTo>
                    <a:pt x="1" y="650"/>
                  </a:lnTo>
                  <a:lnTo>
                    <a:pt x="4" y="650"/>
                  </a:lnTo>
                  <a:lnTo>
                    <a:pt x="9" y="649"/>
                  </a:lnTo>
                  <a:lnTo>
                    <a:pt x="16" y="648"/>
                  </a:lnTo>
                  <a:lnTo>
                    <a:pt x="24" y="647"/>
                  </a:lnTo>
                  <a:lnTo>
                    <a:pt x="34" y="645"/>
                  </a:lnTo>
                  <a:lnTo>
                    <a:pt x="45" y="642"/>
                  </a:lnTo>
                  <a:lnTo>
                    <a:pt x="57" y="640"/>
                  </a:lnTo>
                  <a:lnTo>
                    <a:pt x="69" y="636"/>
                  </a:lnTo>
                  <a:lnTo>
                    <a:pt x="82" y="632"/>
                  </a:lnTo>
                  <a:lnTo>
                    <a:pt x="97" y="627"/>
                  </a:lnTo>
                  <a:lnTo>
                    <a:pt x="112" y="621"/>
                  </a:lnTo>
                  <a:lnTo>
                    <a:pt x="126" y="614"/>
                  </a:lnTo>
                  <a:lnTo>
                    <a:pt x="141" y="606"/>
                  </a:lnTo>
                  <a:lnTo>
                    <a:pt x="157" y="595"/>
                  </a:lnTo>
                  <a:lnTo>
                    <a:pt x="171" y="585"/>
                  </a:lnTo>
                  <a:lnTo>
                    <a:pt x="171" y="15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38" name="Freeform 518"/>
            <p:cNvSpPr>
              <a:spLocks/>
            </p:cNvSpPr>
            <p:nvPr/>
          </p:nvSpPr>
          <p:spPr bwMode="auto">
            <a:xfrm>
              <a:off x="3929" y="3289"/>
              <a:ext cx="15" cy="56"/>
            </a:xfrm>
            <a:custGeom>
              <a:avLst/>
              <a:gdLst/>
              <a:ahLst/>
              <a:cxnLst>
                <a:cxn ang="0">
                  <a:pos x="138" y="14"/>
                </a:cxn>
                <a:cxn ang="0">
                  <a:pos x="135" y="13"/>
                </a:cxn>
                <a:cxn ang="0">
                  <a:pos x="126" y="8"/>
                </a:cxn>
                <a:cxn ang="0">
                  <a:pos x="113" y="4"/>
                </a:cxn>
                <a:cxn ang="0">
                  <a:pos x="96" y="1"/>
                </a:cxn>
                <a:cxn ang="0">
                  <a:pos x="74" y="0"/>
                </a:cxn>
                <a:cxn ang="0">
                  <a:pos x="51" y="3"/>
                </a:cxn>
                <a:cxn ang="0">
                  <a:pos x="25" y="12"/>
                </a:cxn>
                <a:cxn ang="0">
                  <a:pos x="0" y="26"/>
                </a:cxn>
                <a:cxn ang="0">
                  <a:pos x="0" y="502"/>
                </a:cxn>
                <a:cxn ang="0">
                  <a:pos x="3" y="502"/>
                </a:cxn>
                <a:cxn ang="0">
                  <a:pos x="13" y="501"/>
                </a:cxn>
                <a:cxn ang="0">
                  <a:pos x="28" y="499"/>
                </a:cxn>
                <a:cxn ang="0">
                  <a:pos x="46" y="494"/>
                </a:cxn>
                <a:cxn ang="0">
                  <a:pos x="67" y="488"/>
                </a:cxn>
                <a:cxn ang="0">
                  <a:pos x="91" y="479"/>
                </a:cxn>
                <a:cxn ang="0">
                  <a:pos x="114" y="467"/>
                </a:cxn>
                <a:cxn ang="0">
                  <a:pos x="138" y="450"/>
                </a:cxn>
                <a:cxn ang="0">
                  <a:pos x="138" y="14"/>
                </a:cxn>
              </a:cxnLst>
              <a:rect l="0" t="0" r="r" b="b"/>
              <a:pathLst>
                <a:path w="138" h="502">
                  <a:moveTo>
                    <a:pt x="138" y="14"/>
                  </a:moveTo>
                  <a:lnTo>
                    <a:pt x="135" y="13"/>
                  </a:lnTo>
                  <a:lnTo>
                    <a:pt x="126" y="8"/>
                  </a:lnTo>
                  <a:lnTo>
                    <a:pt x="113" y="4"/>
                  </a:lnTo>
                  <a:lnTo>
                    <a:pt x="96" y="1"/>
                  </a:lnTo>
                  <a:lnTo>
                    <a:pt x="74" y="0"/>
                  </a:lnTo>
                  <a:lnTo>
                    <a:pt x="51" y="3"/>
                  </a:lnTo>
                  <a:lnTo>
                    <a:pt x="25" y="12"/>
                  </a:lnTo>
                  <a:lnTo>
                    <a:pt x="0" y="26"/>
                  </a:lnTo>
                  <a:lnTo>
                    <a:pt x="0" y="502"/>
                  </a:lnTo>
                  <a:lnTo>
                    <a:pt x="3" y="502"/>
                  </a:lnTo>
                  <a:lnTo>
                    <a:pt x="13" y="501"/>
                  </a:lnTo>
                  <a:lnTo>
                    <a:pt x="28" y="499"/>
                  </a:lnTo>
                  <a:lnTo>
                    <a:pt x="46" y="494"/>
                  </a:lnTo>
                  <a:lnTo>
                    <a:pt x="67" y="488"/>
                  </a:lnTo>
                  <a:lnTo>
                    <a:pt x="91" y="479"/>
                  </a:lnTo>
                  <a:lnTo>
                    <a:pt x="114" y="467"/>
                  </a:lnTo>
                  <a:lnTo>
                    <a:pt x="138" y="450"/>
                  </a:lnTo>
                  <a:lnTo>
                    <a:pt x="138" y="1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39" name="Freeform 519"/>
            <p:cNvSpPr>
              <a:spLocks/>
            </p:cNvSpPr>
            <p:nvPr/>
          </p:nvSpPr>
          <p:spPr bwMode="auto">
            <a:xfrm>
              <a:off x="3929" y="3290"/>
              <a:ext cx="12" cy="40"/>
            </a:xfrm>
            <a:custGeom>
              <a:avLst/>
              <a:gdLst/>
              <a:ahLst/>
              <a:cxnLst>
                <a:cxn ang="0">
                  <a:pos x="104" y="10"/>
                </a:cxn>
                <a:cxn ang="0">
                  <a:pos x="102" y="9"/>
                </a:cxn>
                <a:cxn ang="0">
                  <a:pos x="95" y="6"/>
                </a:cxn>
                <a:cxn ang="0">
                  <a:pos x="85" y="3"/>
                </a:cxn>
                <a:cxn ang="0">
                  <a:pos x="71" y="0"/>
                </a:cxn>
                <a:cxn ang="0">
                  <a:pos x="56" y="0"/>
                </a:cxn>
                <a:cxn ang="0">
                  <a:pos x="38" y="3"/>
                </a:cxn>
                <a:cxn ang="0">
                  <a:pos x="19" y="9"/>
                </a:cxn>
                <a:cxn ang="0">
                  <a:pos x="0" y="20"/>
                </a:cxn>
                <a:cxn ang="0">
                  <a:pos x="0" y="353"/>
                </a:cxn>
                <a:cxn ang="0">
                  <a:pos x="2" y="353"/>
                </a:cxn>
                <a:cxn ang="0">
                  <a:pos x="9" y="352"/>
                </a:cxn>
                <a:cxn ang="0">
                  <a:pos x="21" y="350"/>
                </a:cxn>
                <a:cxn ang="0">
                  <a:pos x="35" y="347"/>
                </a:cxn>
                <a:cxn ang="0">
                  <a:pos x="51" y="343"/>
                </a:cxn>
                <a:cxn ang="0">
                  <a:pos x="68" y="336"/>
                </a:cxn>
                <a:cxn ang="0">
                  <a:pos x="86" y="326"/>
                </a:cxn>
                <a:cxn ang="0">
                  <a:pos x="104" y="313"/>
                </a:cxn>
                <a:cxn ang="0">
                  <a:pos x="104" y="10"/>
                </a:cxn>
              </a:cxnLst>
              <a:rect l="0" t="0" r="r" b="b"/>
              <a:pathLst>
                <a:path w="104" h="353">
                  <a:moveTo>
                    <a:pt x="104" y="10"/>
                  </a:moveTo>
                  <a:lnTo>
                    <a:pt x="102" y="9"/>
                  </a:lnTo>
                  <a:lnTo>
                    <a:pt x="95" y="6"/>
                  </a:lnTo>
                  <a:lnTo>
                    <a:pt x="85" y="3"/>
                  </a:lnTo>
                  <a:lnTo>
                    <a:pt x="71" y="0"/>
                  </a:lnTo>
                  <a:lnTo>
                    <a:pt x="56" y="0"/>
                  </a:lnTo>
                  <a:lnTo>
                    <a:pt x="38" y="3"/>
                  </a:lnTo>
                  <a:lnTo>
                    <a:pt x="19" y="9"/>
                  </a:lnTo>
                  <a:lnTo>
                    <a:pt x="0" y="20"/>
                  </a:lnTo>
                  <a:lnTo>
                    <a:pt x="0" y="353"/>
                  </a:lnTo>
                  <a:lnTo>
                    <a:pt x="2" y="353"/>
                  </a:lnTo>
                  <a:lnTo>
                    <a:pt x="9" y="352"/>
                  </a:lnTo>
                  <a:lnTo>
                    <a:pt x="21" y="350"/>
                  </a:lnTo>
                  <a:lnTo>
                    <a:pt x="35" y="347"/>
                  </a:lnTo>
                  <a:lnTo>
                    <a:pt x="51" y="343"/>
                  </a:lnTo>
                  <a:lnTo>
                    <a:pt x="68" y="336"/>
                  </a:lnTo>
                  <a:lnTo>
                    <a:pt x="86" y="326"/>
                  </a:lnTo>
                  <a:lnTo>
                    <a:pt x="104" y="313"/>
                  </a:lnTo>
                  <a:lnTo>
                    <a:pt x="104" y="1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40" name="Freeform 520"/>
            <p:cNvSpPr>
              <a:spLocks/>
            </p:cNvSpPr>
            <p:nvPr/>
          </p:nvSpPr>
          <p:spPr bwMode="auto">
            <a:xfrm>
              <a:off x="3930" y="3291"/>
              <a:ext cx="8" cy="23"/>
            </a:xfrm>
            <a:custGeom>
              <a:avLst/>
              <a:gdLst/>
              <a:ahLst/>
              <a:cxnLst>
                <a:cxn ang="0">
                  <a:pos x="72" y="6"/>
                </a:cxn>
                <a:cxn ang="0">
                  <a:pos x="69" y="5"/>
                </a:cxn>
                <a:cxn ang="0">
                  <a:pos x="65" y="4"/>
                </a:cxn>
                <a:cxn ang="0">
                  <a:pos x="58" y="2"/>
                </a:cxn>
                <a:cxn ang="0">
                  <a:pos x="49" y="0"/>
                </a:cxn>
                <a:cxn ang="0">
                  <a:pos x="39" y="0"/>
                </a:cxn>
                <a:cxn ang="0">
                  <a:pos x="27" y="1"/>
                </a:cxn>
                <a:cxn ang="0">
                  <a:pos x="13" y="6"/>
                </a:cxn>
                <a:cxn ang="0">
                  <a:pos x="0" y="13"/>
                </a:cxn>
                <a:cxn ang="0">
                  <a:pos x="0" y="204"/>
                </a:cxn>
                <a:cxn ang="0">
                  <a:pos x="2" y="204"/>
                </a:cxn>
                <a:cxn ang="0">
                  <a:pos x="6" y="203"/>
                </a:cxn>
                <a:cxn ang="0">
                  <a:pos x="15" y="202"/>
                </a:cxn>
                <a:cxn ang="0">
                  <a:pos x="24" y="200"/>
                </a:cxn>
                <a:cxn ang="0">
                  <a:pos x="35" y="197"/>
                </a:cxn>
                <a:cxn ang="0">
                  <a:pos x="47" y="192"/>
                </a:cxn>
                <a:cxn ang="0">
                  <a:pos x="59" y="185"/>
                </a:cxn>
                <a:cxn ang="0">
                  <a:pos x="72" y="177"/>
                </a:cxn>
                <a:cxn ang="0">
                  <a:pos x="72" y="6"/>
                </a:cxn>
              </a:cxnLst>
              <a:rect l="0" t="0" r="r" b="b"/>
              <a:pathLst>
                <a:path w="72" h="204">
                  <a:moveTo>
                    <a:pt x="72" y="6"/>
                  </a:moveTo>
                  <a:lnTo>
                    <a:pt x="69" y="5"/>
                  </a:lnTo>
                  <a:lnTo>
                    <a:pt x="65" y="4"/>
                  </a:lnTo>
                  <a:lnTo>
                    <a:pt x="58" y="2"/>
                  </a:lnTo>
                  <a:lnTo>
                    <a:pt x="49" y="0"/>
                  </a:lnTo>
                  <a:lnTo>
                    <a:pt x="39" y="0"/>
                  </a:lnTo>
                  <a:lnTo>
                    <a:pt x="27" y="1"/>
                  </a:lnTo>
                  <a:lnTo>
                    <a:pt x="13" y="6"/>
                  </a:lnTo>
                  <a:lnTo>
                    <a:pt x="0" y="13"/>
                  </a:lnTo>
                  <a:lnTo>
                    <a:pt x="0" y="204"/>
                  </a:lnTo>
                  <a:lnTo>
                    <a:pt x="2" y="204"/>
                  </a:lnTo>
                  <a:lnTo>
                    <a:pt x="6" y="203"/>
                  </a:lnTo>
                  <a:lnTo>
                    <a:pt x="15" y="202"/>
                  </a:lnTo>
                  <a:lnTo>
                    <a:pt x="24" y="200"/>
                  </a:lnTo>
                  <a:lnTo>
                    <a:pt x="35" y="197"/>
                  </a:lnTo>
                  <a:lnTo>
                    <a:pt x="47" y="192"/>
                  </a:lnTo>
                  <a:lnTo>
                    <a:pt x="59" y="185"/>
                  </a:lnTo>
                  <a:lnTo>
                    <a:pt x="72" y="177"/>
                  </a:lnTo>
                  <a:lnTo>
                    <a:pt x="72" y="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41" name="Freeform 521"/>
            <p:cNvSpPr>
              <a:spLocks/>
            </p:cNvSpPr>
            <p:nvPr/>
          </p:nvSpPr>
          <p:spPr bwMode="auto">
            <a:xfrm>
              <a:off x="4025" y="3357"/>
              <a:ext cx="12" cy="11"/>
            </a:xfrm>
            <a:custGeom>
              <a:avLst/>
              <a:gdLst/>
              <a:ahLst/>
              <a:cxnLst>
                <a:cxn ang="0">
                  <a:pos x="52" y="104"/>
                </a:cxn>
                <a:cxn ang="0">
                  <a:pos x="62" y="103"/>
                </a:cxn>
                <a:cxn ang="0">
                  <a:pos x="73" y="100"/>
                </a:cxn>
                <a:cxn ang="0">
                  <a:pos x="81" y="95"/>
                </a:cxn>
                <a:cxn ang="0">
                  <a:pos x="89" y="89"/>
                </a:cxn>
                <a:cxn ang="0">
                  <a:pos x="95" y="81"/>
                </a:cxn>
                <a:cxn ang="0">
                  <a:pos x="100" y="72"/>
                </a:cxn>
                <a:cxn ang="0">
                  <a:pos x="103" y="62"/>
                </a:cxn>
                <a:cxn ang="0">
                  <a:pos x="104" y="52"/>
                </a:cxn>
                <a:cxn ang="0">
                  <a:pos x="103" y="41"/>
                </a:cxn>
                <a:cxn ang="0">
                  <a:pos x="100" y="31"/>
                </a:cxn>
                <a:cxn ang="0">
                  <a:pos x="95" y="22"/>
                </a:cxn>
                <a:cxn ang="0">
                  <a:pos x="89" y="15"/>
                </a:cxn>
                <a:cxn ang="0">
                  <a:pos x="81" y="8"/>
                </a:cxn>
                <a:cxn ang="0">
                  <a:pos x="73" y="4"/>
                </a:cxn>
                <a:cxn ang="0">
                  <a:pos x="62" y="1"/>
                </a:cxn>
                <a:cxn ang="0">
                  <a:pos x="52" y="0"/>
                </a:cxn>
                <a:cxn ang="0">
                  <a:pos x="42" y="1"/>
                </a:cxn>
                <a:cxn ang="0">
                  <a:pos x="32" y="4"/>
                </a:cxn>
                <a:cxn ang="0">
                  <a:pos x="24" y="8"/>
                </a:cxn>
                <a:cxn ang="0">
                  <a:pos x="16" y="15"/>
                </a:cxn>
                <a:cxn ang="0">
                  <a:pos x="9" y="22"/>
                </a:cxn>
                <a:cxn ang="0">
                  <a:pos x="4" y="31"/>
                </a:cxn>
                <a:cxn ang="0">
                  <a:pos x="1" y="41"/>
                </a:cxn>
                <a:cxn ang="0">
                  <a:pos x="0" y="52"/>
                </a:cxn>
                <a:cxn ang="0">
                  <a:pos x="1" y="62"/>
                </a:cxn>
                <a:cxn ang="0">
                  <a:pos x="4" y="72"/>
                </a:cxn>
                <a:cxn ang="0">
                  <a:pos x="9" y="81"/>
                </a:cxn>
                <a:cxn ang="0">
                  <a:pos x="16" y="89"/>
                </a:cxn>
                <a:cxn ang="0">
                  <a:pos x="24" y="95"/>
                </a:cxn>
                <a:cxn ang="0">
                  <a:pos x="32" y="100"/>
                </a:cxn>
                <a:cxn ang="0">
                  <a:pos x="42" y="103"/>
                </a:cxn>
                <a:cxn ang="0">
                  <a:pos x="52" y="104"/>
                </a:cxn>
              </a:cxnLst>
              <a:rect l="0" t="0" r="r" b="b"/>
              <a:pathLst>
                <a:path w="104" h="104">
                  <a:moveTo>
                    <a:pt x="52" y="104"/>
                  </a:moveTo>
                  <a:lnTo>
                    <a:pt x="62" y="103"/>
                  </a:lnTo>
                  <a:lnTo>
                    <a:pt x="73" y="100"/>
                  </a:lnTo>
                  <a:lnTo>
                    <a:pt x="81" y="95"/>
                  </a:lnTo>
                  <a:lnTo>
                    <a:pt x="89" y="89"/>
                  </a:lnTo>
                  <a:lnTo>
                    <a:pt x="95" y="81"/>
                  </a:lnTo>
                  <a:lnTo>
                    <a:pt x="100" y="72"/>
                  </a:lnTo>
                  <a:lnTo>
                    <a:pt x="103" y="62"/>
                  </a:lnTo>
                  <a:lnTo>
                    <a:pt x="104" y="52"/>
                  </a:lnTo>
                  <a:lnTo>
                    <a:pt x="103" y="41"/>
                  </a:lnTo>
                  <a:lnTo>
                    <a:pt x="100" y="31"/>
                  </a:lnTo>
                  <a:lnTo>
                    <a:pt x="95" y="22"/>
                  </a:lnTo>
                  <a:lnTo>
                    <a:pt x="89" y="15"/>
                  </a:lnTo>
                  <a:lnTo>
                    <a:pt x="81" y="8"/>
                  </a:lnTo>
                  <a:lnTo>
                    <a:pt x="73" y="4"/>
                  </a:lnTo>
                  <a:lnTo>
                    <a:pt x="62" y="1"/>
                  </a:lnTo>
                  <a:lnTo>
                    <a:pt x="52" y="0"/>
                  </a:lnTo>
                  <a:lnTo>
                    <a:pt x="42" y="1"/>
                  </a:lnTo>
                  <a:lnTo>
                    <a:pt x="32" y="4"/>
                  </a:lnTo>
                  <a:lnTo>
                    <a:pt x="24" y="8"/>
                  </a:lnTo>
                  <a:lnTo>
                    <a:pt x="16" y="15"/>
                  </a:lnTo>
                  <a:lnTo>
                    <a:pt x="9" y="22"/>
                  </a:lnTo>
                  <a:lnTo>
                    <a:pt x="4" y="31"/>
                  </a:lnTo>
                  <a:lnTo>
                    <a:pt x="1" y="41"/>
                  </a:lnTo>
                  <a:lnTo>
                    <a:pt x="0" y="52"/>
                  </a:lnTo>
                  <a:lnTo>
                    <a:pt x="1" y="62"/>
                  </a:lnTo>
                  <a:lnTo>
                    <a:pt x="4" y="72"/>
                  </a:lnTo>
                  <a:lnTo>
                    <a:pt x="9" y="81"/>
                  </a:lnTo>
                  <a:lnTo>
                    <a:pt x="16" y="89"/>
                  </a:lnTo>
                  <a:lnTo>
                    <a:pt x="24" y="95"/>
                  </a:lnTo>
                  <a:lnTo>
                    <a:pt x="32" y="100"/>
                  </a:lnTo>
                  <a:lnTo>
                    <a:pt x="42" y="103"/>
                  </a:lnTo>
                  <a:lnTo>
                    <a:pt x="52" y="10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42" name="Freeform 522"/>
            <p:cNvSpPr>
              <a:spLocks/>
            </p:cNvSpPr>
            <p:nvPr/>
          </p:nvSpPr>
          <p:spPr bwMode="auto">
            <a:xfrm>
              <a:off x="3990" y="3357"/>
              <a:ext cx="6" cy="6"/>
            </a:xfrm>
            <a:custGeom>
              <a:avLst/>
              <a:gdLst/>
              <a:ahLst/>
              <a:cxnLst>
                <a:cxn ang="0">
                  <a:pos x="25" y="52"/>
                </a:cxn>
                <a:cxn ang="0">
                  <a:pos x="35" y="50"/>
                </a:cxn>
                <a:cxn ang="0">
                  <a:pos x="44" y="44"/>
                </a:cxn>
                <a:cxn ang="0">
                  <a:pos x="50" y="36"/>
                </a:cxn>
                <a:cxn ang="0">
                  <a:pos x="52" y="25"/>
                </a:cxn>
                <a:cxn ang="0">
                  <a:pos x="50" y="15"/>
                </a:cxn>
                <a:cxn ang="0">
                  <a:pos x="44" y="7"/>
                </a:cxn>
                <a:cxn ang="0">
                  <a:pos x="35" y="2"/>
                </a:cxn>
                <a:cxn ang="0">
                  <a:pos x="25" y="0"/>
                </a:cxn>
                <a:cxn ang="0">
                  <a:pos x="15" y="2"/>
                </a:cxn>
                <a:cxn ang="0">
                  <a:pos x="7" y="7"/>
                </a:cxn>
                <a:cxn ang="0">
                  <a:pos x="2" y="15"/>
                </a:cxn>
                <a:cxn ang="0">
                  <a:pos x="0" y="25"/>
                </a:cxn>
                <a:cxn ang="0">
                  <a:pos x="2" y="36"/>
                </a:cxn>
                <a:cxn ang="0">
                  <a:pos x="7" y="44"/>
                </a:cxn>
                <a:cxn ang="0">
                  <a:pos x="15" y="50"/>
                </a:cxn>
                <a:cxn ang="0">
                  <a:pos x="25" y="52"/>
                </a:cxn>
              </a:cxnLst>
              <a:rect l="0" t="0" r="r" b="b"/>
              <a:pathLst>
                <a:path w="52" h="52">
                  <a:moveTo>
                    <a:pt x="25" y="52"/>
                  </a:moveTo>
                  <a:lnTo>
                    <a:pt x="35" y="50"/>
                  </a:lnTo>
                  <a:lnTo>
                    <a:pt x="44" y="44"/>
                  </a:lnTo>
                  <a:lnTo>
                    <a:pt x="50" y="36"/>
                  </a:lnTo>
                  <a:lnTo>
                    <a:pt x="52" y="25"/>
                  </a:lnTo>
                  <a:lnTo>
                    <a:pt x="50" y="15"/>
                  </a:lnTo>
                  <a:lnTo>
                    <a:pt x="44" y="7"/>
                  </a:lnTo>
                  <a:lnTo>
                    <a:pt x="35" y="2"/>
                  </a:lnTo>
                  <a:lnTo>
                    <a:pt x="25" y="0"/>
                  </a:lnTo>
                  <a:lnTo>
                    <a:pt x="15" y="2"/>
                  </a:lnTo>
                  <a:lnTo>
                    <a:pt x="7" y="7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6"/>
                  </a:lnTo>
                  <a:lnTo>
                    <a:pt x="7" y="44"/>
                  </a:lnTo>
                  <a:lnTo>
                    <a:pt x="15" y="50"/>
                  </a:lnTo>
                  <a:lnTo>
                    <a:pt x="25" y="5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43" name="Freeform 523"/>
            <p:cNvSpPr>
              <a:spLocks/>
            </p:cNvSpPr>
            <p:nvPr/>
          </p:nvSpPr>
          <p:spPr bwMode="auto">
            <a:xfrm>
              <a:off x="4000" y="3357"/>
              <a:ext cx="5" cy="6"/>
            </a:xfrm>
            <a:custGeom>
              <a:avLst/>
              <a:gdLst/>
              <a:ahLst/>
              <a:cxnLst>
                <a:cxn ang="0">
                  <a:pos x="27" y="52"/>
                </a:cxn>
                <a:cxn ang="0">
                  <a:pos x="37" y="50"/>
                </a:cxn>
                <a:cxn ang="0">
                  <a:pos x="45" y="45"/>
                </a:cxn>
                <a:cxn ang="0">
                  <a:pos x="50" y="37"/>
                </a:cxn>
                <a:cxn ang="0">
                  <a:pos x="52" y="26"/>
                </a:cxn>
                <a:cxn ang="0">
                  <a:pos x="50" y="16"/>
                </a:cxn>
                <a:cxn ang="0">
                  <a:pos x="45" y="8"/>
                </a:cxn>
                <a:cxn ang="0">
                  <a:pos x="37" y="2"/>
                </a:cxn>
                <a:cxn ang="0">
                  <a:pos x="27" y="0"/>
                </a:cxn>
                <a:cxn ang="0">
                  <a:pos x="17" y="2"/>
                </a:cxn>
                <a:cxn ang="0">
                  <a:pos x="8" y="8"/>
                </a:cxn>
                <a:cxn ang="0">
                  <a:pos x="2" y="16"/>
                </a:cxn>
                <a:cxn ang="0">
                  <a:pos x="0" y="26"/>
                </a:cxn>
                <a:cxn ang="0">
                  <a:pos x="2" y="37"/>
                </a:cxn>
                <a:cxn ang="0">
                  <a:pos x="8" y="45"/>
                </a:cxn>
                <a:cxn ang="0">
                  <a:pos x="17" y="50"/>
                </a:cxn>
                <a:cxn ang="0">
                  <a:pos x="27" y="52"/>
                </a:cxn>
              </a:cxnLst>
              <a:rect l="0" t="0" r="r" b="b"/>
              <a:pathLst>
                <a:path w="52" h="52">
                  <a:moveTo>
                    <a:pt x="27" y="52"/>
                  </a:moveTo>
                  <a:lnTo>
                    <a:pt x="37" y="50"/>
                  </a:lnTo>
                  <a:lnTo>
                    <a:pt x="45" y="45"/>
                  </a:lnTo>
                  <a:lnTo>
                    <a:pt x="50" y="37"/>
                  </a:lnTo>
                  <a:lnTo>
                    <a:pt x="52" y="26"/>
                  </a:lnTo>
                  <a:lnTo>
                    <a:pt x="50" y="16"/>
                  </a:lnTo>
                  <a:lnTo>
                    <a:pt x="45" y="8"/>
                  </a:lnTo>
                  <a:lnTo>
                    <a:pt x="37" y="2"/>
                  </a:lnTo>
                  <a:lnTo>
                    <a:pt x="27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2" y="37"/>
                  </a:lnTo>
                  <a:lnTo>
                    <a:pt x="8" y="45"/>
                  </a:lnTo>
                  <a:lnTo>
                    <a:pt x="17" y="50"/>
                  </a:lnTo>
                  <a:lnTo>
                    <a:pt x="27" y="5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44" name="Freeform 524"/>
            <p:cNvSpPr>
              <a:spLocks/>
            </p:cNvSpPr>
            <p:nvPr/>
          </p:nvSpPr>
          <p:spPr bwMode="auto">
            <a:xfrm>
              <a:off x="3961" y="3278"/>
              <a:ext cx="16" cy="79"/>
            </a:xfrm>
            <a:custGeom>
              <a:avLst/>
              <a:gdLst/>
              <a:ahLst/>
              <a:cxnLst>
                <a:cxn ang="0">
                  <a:pos x="46" y="14"/>
                </a:cxn>
                <a:cxn ang="0">
                  <a:pos x="42" y="29"/>
                </a:cxn>
                <a:cxn ang="0">
                  <a:pos x="32" y="68"/>
                </a:cxn>
                <a:cxn ang="0">
                  <a:pos x="18" y="132"/>
                </a:cxn>
                <a:cxn ang="0">
                  <a:pos x="7" y="217"/>
                </a:cxn>
                <a:cxn ang="0">
                  <a:pos x="0" y="319"/>
                </a:cxn>
                <a:cxn ang="0">
                  <a:pos x="1" y="438"/>
                </a:cxn>
                <a:cxn ang="0">
                  <a:pos x="13" y="570"/>
                </a:cxn>
                <a:cxn ang="0">
                  <a:pos x="41" y="712"/>
                </a:cxn>
                <a:cxn ang="0">
                  <a:pos x="143" y="707"/>
                </a:cxn>
                <a:cxn ang="0">
                  <a:pos x="139" y="685"/>
                </a:cxn>
                <a:cxn ang="0">
                  <a:pos x="128" y="628"/>
                </a:cxn>
                <a:cxn ang="0">
                  <a:pos x="116" y="543"/>
                </a:cxn>
                <a:cxn ang="0">
                  <a:pos x="105" y="439"/>
                </a:cxn>
                <a:cxn ang="0">
                  <a:pos x="99" y="324"/>
                </a:cxn>
                <a:cxn ang="0">
                  <a:pos x="102" y="209"/>
                </a:cxn>
                <a:cxn ang="0">
                  <a:pos x="117" y="100"/>
                </a:cxn>
                <a:cxn ang="0">
                  <a:pos x="148" y="8"/>
                </a:cxn>
                <a:cxn ang="0">
                  <a:pos x="148" y="7"/>
                </a:cxn>
                <a:cxn ang="0">
                  <a:pos x="148" y="5"/>
                </a:cxn>
                <a:cxn ang="0">
                  <a:pos x="146" y="3"/>
                </a:cxn>
                <a:cxn ang="0">
                  <a:pos x="140" y="0"/>
                </a:cxn>
                <a:cxn ang="0">
                  <a:pos x="127" y="0"/>
                </a:cxn>
                <a:cxn ang="0">
                  <a:pos x="109" y="1"/>
                </a:cxn>
                <a:cxn ang="0">
                  <a:pos x="83" y="6"/>
                </a:cxn>
                <a:cxn ang="0">
                  <a:pos x="46" y="14"/>
                </a:cxn>
              </a:cxnLst>
              <a:rect l="0" t="0" r="r" b="b"/>
              <a:pathLst>
                <a:path w="148" h="712">
                  <a:moveTo>
                    <a:pt x="46" y="14"/>
                  </a:moveTo>
                  <a:lnTo>
                    <a:pt x="42" y="29"/>
                  </a:lnTo>
                  <a:lnTo>
                    <a:pt x="32" y="68"/>
                  </a:lnTo>
                  <a:lnTo>
                    <a:pt x="18" y="132"/>
                  </a:lnTo>
                  <a:lnTo>
                    <a:pt x="7" y="217"/>
                  </a:lnTo>
                  <a:lnTo>
                    <a:pt x="0" y="319"/>
                  </a:lnTo>
                  <a:lnTo>
                    <a:pt x="1" y="438"/>
                  </a:lnTo>
                  <a:lnTo>
                    <a:pt x="13" y="570"/>
                  </a:lnTo>
                  <a:lnTo>
                    <a:pt x="41" y="712"/>
                  </a:lnTo>
                  <a:lnTo>
                    <a:pt x="143" y="707"/>
                  </a:lnTo>
                  <a:lnTo>
                    <a:pt x="139" y="685"/>
                  </a:lnTo>
                  <a:lnTo>
                    <a:pt x="128" y="628"/>
                  </a:lnTo>
                  <a:lnTo>
                    <a:pt x="116" y="543"/>
                  </a:lnTo>
                  <a:lnTo>
                    <a:pt x="105" y="439"/>
                  </a:lnTo>
                  <a:lnTo>
                    <a:pt x="99" y="324"/>
                  </a:lnTo>
                  <a:lnTo>
                    <a:pt x="102" y="209"/>
                  </a:lnTo>
                  <a:lnTo>
                    <a:pt x="117" y="100"/>
                  </a:lnTo>
                  <a:lnTo>
                    <a:pt x="148" y="8"/>
                  </a:lnTo>
                  <a:lnTo>
                    <a:pt x="148" y="7"/>
                  </a:lnTo>
                  <a:lnTo>
                    <a:pt x="148" y="5"/>
                  </a:lnTo>
                  <a:lnTo>
                    <a:pt x="146" y="3"/>
                  </a:lnTo>
                  <a:lnTo>
                    <a:pt x="140" y="0"/>
                  </a:lnTo>
                  <a:lnTo>
                    <a:pt x="127" y="0"/>
                  </a:lnTo>
                  <a:lnTo>
                    <a:pt x="109" y="1"/>
                  </a:lnTo>
                  <a:lnTo>
                    <a:pt x="83" y="6"/>
                  </a:lnTo>
                  <a:lnTo>
                    <a:pt x="46" y="1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45" name="Freeform 525"/>
            <p:cNvSpPr>
              <a:spLocks/>
            </p:cNvSpPr>
            <p:nvPr/>
          </p:nvSpPr>
          <p:spPr bwMode="auto">
            <a:xfrm>
              <a:off x="4045" y="3268"/>
              <a:ext cx="23" cy="88"/>
            </a:xfrm>
            <a:custGeom>
              <a:avLst/>
              <a:gdLst/>
              <a:ahLst/>
              <a:cxnLst>
                <a:cxn ang="0">
                  <a:pos x="201" y="5"/>
                </a:cxn>
                <a:cxn ang="0">
                  <a:pos x="196" y="10"/>
                </a:cxn>
                <a:cxn ang="0">
                  <a:pos x="183" y="31"/>
                </a:cxn>
                <a:cxn ang="0">
                  <a:pos x="165" y="73"/>
                </a:cxn>
                <a:cxn ang="0">
                  <a:pos x="148" y="140"/>
                </a:cxn>
                <a:cxn ang="0">
                  <a:pos x="134" y="240"/>
                </a:cxn>
                <a:cxn ang="0">
                  <a:pos x="127" y="379"/>
                </a:cxn>
                <a:cxn ang="0">
                  <a:pos x="131" y="561"/>
                </a:cxn>
                <a:cxn ang="0">
                  <a:pos x="150" y="795"/>
                </a:cxn>
                <a:cxn ang="0">
                  <a:pos x="37" y="795"/>
                </a:cxn>
                <a:cxn ang="0">
                  <a:pos x="33" y="771"/>
                </a:cxn>
                <a:cxn ang="0">
                  <a:pos x="24" y="707"/>
                </a:cxn>
                <a:cxn ang="0">
                  <a:pos x="13" y="611"/>
                </a:cxn>
                <a:cxn ang="0">
                  <a:pos x="3" y="493"/>
                </a:cxn>
                <a:cxn ang="0">
                  <a:pos x="0" y="363"/>
                </a:cxn>
                <a:cxn ang="0">
                  <a:pos x="7" y="231"/>
                </a:cxn>
                <a:cxn ang="0">
                  <a:pos x="28" y="107"/>
                </a:cxn>
                <a:cxn ang="0">
                  <a:pos x="66" y="0"/>
                </a:cxn>
                <a:cxn ang="0">
                  <a:pos x="201" y="5"/>
                </a:cxn>
              </a:cxnLst>
              <a:rect l="0" t="0" r="r" b="b"/>
              <a:pathLst>
                <a:path w="201" h="795">
                  <a:moveTo>
                    <a:pt x="201" y="5"/>
                  </a:moveTo>
                  <a:lnTo>
                    <a:pt x="196" y="10"/>
                  </a:lnTo>
                  <a:lnTo>
                    <a:pt x="183" y="31"/>
                  </a:lnTo>
                  <a:lnTo>
                    <a:pt x="165" y="73"/>
                  </a:lnTo>
                  <a:lnTo>
                    <a:pt x="148" y="140"/>
                  </a:lnTo>
                  <a:lnTo>
                    <a:pt x="134" y="240"/>
                  </a:lnTo>
                  <a:lnTo>
                    <a:pt x="127" y="379"/>
                  </a:lnTo>
                  <a:lnTo>
                    <a:pt x="131" y="561"/>
                  </a:lnTo>
                  <a:lnTo>
                    <a:pt x="150" y="795"/>
                  </a:lnTo>
                  <a:lnTo>
                    <a:pt x="37" y="795"/>
                  </a:lnTo>
                  <a:lnTo>
                    <a:pt x="33" y="771"/>
                  </a:lnTo>
                  <a:lnTo>
                    <a:pt x="24" y="707"/>
                  </a:lnTo>
                  <a:lnTo>
                    <a:pt x="13" y="611"/>
                  </a:lnTo>
                  <a:lnTo>
                    <a:pt x="3" y="493"/>
                  </a:lnTo>
                  <a:lnTo>
                    <a:pt x="0" y="363"/>
                  </a:lnTo>
                  <a:lnTo>
                    <a:pt x="7" y="231"/>
                  </a:lnTo>
                  <a:lnTo>
                    <a:pt x="28" y="107"/>
                  </a:lnTo>
                  <a:lnTo>
                    <a:pt x="66" y="0"/>
                  </a:lnTo>
                  <a:lnTo>
                    <a:pt x="201" y="5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46" name="Freeform 526"/>
            <p:cNvSpPr>
              <a:spLocks/>
            </p:cNvSpPr>
            <p:nvPr/>
          </p:nvSpPr>
          <p:spPr bwMode="auto">
            <a:xfrm>
              <a:off x="3961" y="3282"/>
              <a:ext cx="15" cy="69"/>
            </a:xfrm>
            <a:custGeom>
              <a:avLst/>
              <a:gdLst/>
              <a:ahLst/>
              <a:cxnLst>
                <a:cxn ang="0">
                  <a:pos x="41" y="12"/>
                </a:cxn>
                <a:cxn ang="0">
                  <a:pos x="37" y="24"/>
                </a:cxn>
                <a:cxn ang="0">
                  <a:pos x="29" y="59"/>
                </a:cxn>
                <a:cxn ang="0">
                  <a:pos x="18" y="115"/>
                </a:cxn>
                <a:cxn ang="0">
                  <a:pos x="6" y="189"/>
                </a:cxn>
                <a:cxn ang="0">
                  <a:pos x="0" y="279"/>
                </a:cxn>
                <a:cxn ang="0">
                  <a:pos x="1" y="382"/>
                </a:cxn>
                <a:cxn ang="0">
                  <a:pos x="11" y="497"/>
                </a:cxn>
                <a:cxn ang="0">
                  <a:pos x="36" y="622"/>
                </a:cxn>
                <a:cxn ang="0">
                  <a:pos x="124" y="617"/>
                </a:cxn>
                <a:cxn ang="0">
                  <a:pos x="120" y="598"/>
                </a:cxn>
                <a:cxn ang="0">
                  <a:pos x="112" y="548"/>
                </a:cxn>
                <a:cxn ang="0">
                  <a:pos x="101" y="473"/>
                </a:cxn>
                <a:cxn ang="0">
                  <a:pos x="92" y="382"/>
                </a:cxn>
                <a:cxn ang="0">
                  <a:pos x="87" y="282"/>
                </a:cxn>
                <a:cxn ang="0">
                  <a:pos x="89" y="182"/>
                </a:cxn>
                <a:cxn ang="0">
                  <a:pos x="102" y="87"/>
                </a:cxn>
                <a:cxn ang="0">
                  <a:pos x="129" y="7"/>
                </a:cxn>
                <a:cxn ang="0">
                  <a:pos x="129" y="6"/>
                </a:cxn>
                <a:cxn ang="0">
                  <a:pos x="129" y="4"/>
                </a:cxn>
                <a:cxn ang="0">
                  <a:pos x="127" y="2"/>
                </a:cxn>
                <a:cxn ang="0">
                  <a:pos x="122" y="0"/>
                </a:cxn>
                <a:cxn ang="0">
                  <a:pos x="112" y="0"/>
                </a:cxn>
                <a:cxn ang="0">
                  <a:pos x="96" y="1"/>
                </a:cxn>
                <a:cxn ang="0">
                  <a:pos x="72" y="5"/>
                </a:cxn>
                <a:cxn ang="0">
                  <a:pos x="41" y="12"/>
                </a:cxn>
              </a:cxnLst>
              <a:rect l="0" t="0" r="r" b="b"/>
              <a:pathLst>
                <a:path w="129" h="622">
                  <a:moveTo>
                    <a:pt x="41" y="12"/>
                  </a:moveTo>
                  <a:lnTo>
                    <a:pt x="37" y="24"/>
                  </a:lnTo>
                  <a:lnTo>
                    <a:pt x="29" y="59"/>
                  </a:lnTo>
                  <a:lnTo>
                    <a:pt x="18" y="115"/>
                  </a:lnTo>
                  <a:lnTo>
                    <a:pt x="6" y="189"/>
                  </a:lnTo>
                  <a:lnTo>
                    <a:pt x="0" y="279"/>
                  </a:lnTo>
                  <a:lnTo>
                    <a:pt x="1" y="382"/>
                  </a:lnTo>
                  <a:lnTo>
                    <a:pt x="11" y="497"/>
                  </a:lnTo>
                  <a:lnTo>
                    <a:pt x="36" y="622"/>
                  </a:lnTo>
                  <a:lnTo>
                    <a:pt x="124" y="617"/>
                  </a:lnTo>
                  <a:lnTo>
                    <a:pt x="120" y="598"/>
                  </a:lnTo>
                  <a:lnTo>
                    <a:pt x="112" y="548"/>
                  </a:lnTo>
                  <a:lnTo>
                    <a:pt x="101" y="473"/>
                  </a:lnTo>
                  <a:lnTo>
                    <a:pt x="92" y="382"/>
                  </a:lnTo>
                  <a:lnTo>
                    <a:pt x="87" y="282"/>
                  </a:lnTo>
                  <a:lnTo>
                    <a:pt x="89" y="182"/>
                  </a:lnTo>
                  <a:lnTo>
                    <a:pt x="102" y="87"/>
                  </a:lnTo>
                  <a:lnTo>
                    <a:pt x="129" y="7"/>
                  </a:lnTo>
                  <a:lnTo>
                    <a:pt x="129" y="6"/>
                  </a:lnTo>
                  <a:lnTo>
                    <a:pt x="129" y="4"/>
                  </a:lnTo>
                  <a:lnTo>
                    <a:pt x="127" y="2"/>
                  </a:lnTo>
                  <a:lnTo>
                    <a:pt x="122" y="0"/>
                  </a:lnTo>
                  <a:lnTo>
                    <a:pt x="112" y="0"/>
                  </a:lnTo>
                  <a:lnTo>
                    <a:pt x="96" y="1"/>
                  </a:lnTo>
                  <a:lnTo>
                    <a:pt x="72" y="5"/>
                  </a:lnTo>
                  <a:lnTo>
                    <a:pt x="41" y="1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47" name="Freeform 527"/>
            <p:cNvSpPr>
              <a:spLocks/>
            </p:cNvSpPr>
            <p:nvPr/>
          </p:nvSpPr>
          <p:spPr bwMode="auto">
            <a:xfrm>
              <a:off x="3962" y="3287"/>
              <a:ext cx="12" cy="59"/>
            </a:xfrm>
            <a:custGeom>
              <a:avLst/>
              <a:gdLst/>
              <a:ahLst/>
              <a:cxnLst>
                <a:cxn ang="0">
                  <a:pos x="35" y="10"/>
                </a:cxn>
                <a:cxn ang="0">
                  <a:pos x="32" y="20"/>
                </a:cxn>
                <a:cxn ang="0">
                  <a:pos x="24" y="50"/>
                </a:cxn>
                <a:cxn ang="0">
                  <a:pos x="15" y="98"/>
                </a:cxn>
                <a:cxn ang="0">
                  <a:pos x="5" y="160"/>
                </a:cxn>
                <a:cxn ang="0">
                  <a:pos x="0" y="237"/>
                </a:cxn>
                <a:cxn ang="0">
                  <a:pos x="1" y="326"/>
                </a:cxn>
                <a:cxn ang="0">
                  <a:pos x="10" y="424"/>
                </a:cxn>
                <a:cxn ang="0">
                  <a:pos x="31" y="531"/>
                </a:cxn>
                <a:cxn ang="0">
                  <a:pos x="106" y="525"/>
                </a:cxn>
                <a:cxn ang="0">
                  <a:pos x="103" y="510"/>
                </a:cxn>
                <a:cxn ang="0">
                  <a:pos x="96" y="467"/>
                </a:cxn>
                <a:cxn ang="0">
                  <a:pos x="87" y="404"/>
                </a:cxn>
                <a:cxn ang="0">
                  <a:pos x="79" y="326"/>
                </a:cxn>
                <a:cxn ang="0">
                  <a:pos x="74" y="241"/>
                </a:cxn>
                <a:cxn ang="0">
                  <a:pos x="76" y="155"/>
                </a:cxn>
                <a:cxn ang="0">
                  <a:pos x="87" y="74"/>
                </a:cxn>
                <a:cxn ang="0">
                  <a:pos x="110" y="6"/>
                </a:cxn>
                <a:cxn ang="0">
                  <a:pos x="110" y="5"/>
                </a:cxn>
                <a:cxn ang="0">
                  <a:pos x="110" y="4"/>
                </a:cxn>
                <a:cxn ang="0">
                  <a:pos x="108" y="2"/>
                </a:cxn>
                <a:cxn ang="0">
                  <a:pos x="104" y="0"/>
                </a:cxn>
                <a:cxn ang="0">
                  <a:pos x="95" y="0"/>
                </a:cxn>
                <a:cxn ang="0">
                  <a:pos x="82" y="1"/>
                </a:cxn>
                <a:cxn ang="0">
                  <a:pos x="62" y="4"/>
                </a:cxn>
                <a:cxn ang="0">
                  <a:pos x="35" y="10"/>
                </a:cxn>
              </a:cxnLst>
              <a:rect l="0" t="0" r="r" b="b"/>
              <a:pathLst>
                <a:path w="110" h="531">
                  <a:moveTo>
                    <a:pt x="35" y="10"/>
                  </a:moveTo>
                  <a:lnTo>
                    <a:pt x="32" y="20"/>
                  </a:lnTo>
                  <a:lnTo>
                    <a:pt x="24" y="50"/>
                  </a:lnTo>
                  <a:lnTo>
                    <a:pt x="15" y="98"/>
                  </a:lnTo>
                  <a:lnTo>
                    <a:pt x="5" y="160"/>
                  </a:lnTo>
                  <a:lnTo>
                    <a:pt x="0" y="237"/>
                  </a:lnTo>
                  <a:lnTo>
                    <a:pt x="1" y="326"/>
                  </a:lnTo>
                  <a:lnTo>
                    <a:pt x="10" y="424"/>
                  </a:lnTo>
                  <a:lnTo>
                    <a:pt x="31" y="531"/>
                  </a:lnTo>
                  <a:lnTo>
                    <a:pt x="106" y="525"/>
                  </a:lnTo>
                  <a:lnTo>
                    <a:pt x="103" y="510"/>
                  </a:lnTo>
                  <a:lnTo>
                    <a:pt x="96" y="467"/>
                  </a:lnTo>
                  <a:lnTo>
                    <a:pt x="87" y="404"/>
                  </a:lnTo>
                  <a:lnTo>
                    <a:pt x="79" y="326"/>
                  </a:lnTo>
                  <a:lnTo>
                    <a:pt x="74" y="241"/>
                  </a:lnTo>
                  <a:lnTo>
                    <a:pt x="76" y="155"/>
                  </a:lnTo>
                  <a:lnTo>
                    <a:pt x="87" y="74"/>
                  </a:lnTo>
                  <a:lnTo>
                    <a:pt x="110" y="6"/>
                  </a:lnTo>
                  <a:lnTo>
                    <a:pt x="110" y="5"/>
                  </a:lnTo>
                  <a:lnTo>
                    <a:pt x="110" y="4"/>
                  </a:lnTo>
                  <a:lnTo>
                    <a:pt x="108" y="2"/>
                  </a:lnTo>
                  <a:lnTo>
                    <a:pt x="104" y="0"/>
                  </a:lnTo>
                  <a:lnTo>
                    <a:pt x="95" y="0"/>
                  </a:lnTo>
                  <a:lnTo>
                    <a:pt x="82" y="1"/>
                  </a:lnTo>
                  <a:lnTo>
                    <a:pt x="62" y="4"/>
                  </a:lnTo>
                  <a:lnTo>
                    <a:pt x="35" y="1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48" name="Freeform 528"/>
            <p:cNvSpPr>
              <a:spLocks/>
            </p:cNvSpPr>
            <p:nvPr/>
          </p:nvSpPr>
          <p:spPr bwMode="auto">
            <a:xfrm>
              <a:off x="3963" y="3292"/>
              <a:ext cx="10" cy="48"/>
            </a:xfrm>
            <a:custGeom>
              <a:avLst/>
              <a:gdLst/>
              <a:ahLst/>
              <a:cxnLst>
                <a:cxn ang="0">
                  <a:pos x="29" y="8"/>
                </a:cxn>
                <a:cxn ang="0">
                  <a:pos x="26" y="16"/>
                </a:cxn>
                <a:cxn ang="0">
                  <a:pos x="20" y="42"/>
                </a:cxn>
                <a:cxn ang="0">
                  <a:pos x="12" y="81"/>
                </a:cxn>
                <a:cxn ang="0">
                  <a:pos x="4" y="133"/>
                </a:cxn>
                <a:cxn ang="0">
                  <a:pos x="0" y="196"/>
                </a:cxn>
                <a:cxn ang="0">
                  <a:pos x="0" y="270"/>
                </a:cxn>
                <a:cxn ang="0">
                  <a:pos x="9" y="351"/>
                </a:cxn>
                <a:cxn ang="0">
                  <a:pos x="25" y="438"/>
                </a:cxn>
                <a:cxn ang="0">
                  <a:pos x="88" y="435"/>
                </a:cxn>
                <a:cxn ang="0">
                  <a:pos x="85" y="422"/>
                </a:cxn>
                <a:cxn ang="0">
                  <a:pos x="79" y="386"/>
                </a:cxn>
                <a:cxn ang="0">
                  <a:pos x="72" y="334"/>
                </a:cxn>
                <a:cxn ang="0">
                  <a:pos x="65" y="270"/>
                </a:cxn>
                <a:cxn ang="0">
                  <a:pos x="61" y="199"/>
                </a:cxn>
                <a:cxn ang="0">
                  <a:pos x="63" y="129"/>
                </a:cxn>
                <a:cxn ang="0">
                  <a:pos x="73" y="61"/>
                </a:cxn>
                <a:cxn ang="0">
                  <a:pos x="92" y="5"/>
                </a:cxn>
                <a:cxn ang="0">
                  <a:pos x="92" y="4"/>
                </a:cxn>
                <a:cxn ang="0">
                  <a:pos x="92" y="3"/>
                </a:cxn>
                <a:cxn ang="0">
                  <a:pos x="90" y="1"/>
                </a:cxn>
                <a:cxn ang="0">
                  <a:pos x="87" y="0"/>
                </a:cxn>
                <a:cxn ang="0">
                  <a:pos x="80" y="0"/>
                </a:cxn>
                <a:cxn ang="0">
                  <a:pos x="68" y="0"/>
                </a:cxn>
                <a:cxn ang="0">
                  <a:pos x="51" y="3"/>
                </a:cxn>
                <a:cxn ang="0">
                  <a:pos x="29" y="8"/>
                </a:cxn>
              </a:cxnLst>
              <a:rect l="0" t="0" r="r" b="b"/>
              <a:pathLst>
                <a:path w="92" h="438">
                  <a:moveTo>
                    <a:pt x="29" y="8"/>
                  </a:moveTo>
                  <a:lnTo>
                    <a:pt x="26" y="16"/>
                  </a:lnTo>
                  <a:lnTo>
                    <a:pt x="20" y="42"/>
                  </a:lnTo>
                  <a:lnTo>
                    <a:pt x="12" y="81"/>
                  </a:lnTo>
                  <a:lnTo>
                    <a:pt x="4" y="133"/>
                  </a:lnTo>
                  <a:lnTo>
                    <a:pt x="0" y="196"/>
                  </a:lnTo>
                  <a:lnTo>
                    <a:pt x="0" y="270"/>
                  </a:lnTo>
                  <a:lnTo>
                    <a:pt x="9" y="351"/>
                  </a:lnTo>
                  <a:lnTo>
                    <a:pt x="25" y="438"/>
                  </a:lnTo>
                  <a:lnTo>
                    <a:pt x="88" y="435"/>
                  </a:lnTo>
                  <a:lnTo>
                    <a:pt x="85" y="422"/>
                  </a:lnTo>
                  <a:lnTo>
                    <a:pt x="79" y="386"/>
                  </a:lnTo>
                  <a:lnTo>
                    <a:pt x="72" y="334"/>
                  </a:lnTo>
                  <a:lnTo>
                    <a:pt x="65" y="270"/>
                  </a:lnTo>
                  <a:lnTo>
                    <a:pt x="61" y="199"/>
                  </a:lnTo>
                  <a:lnTo>
                    <a:pt x="63" y="129"/>
                  </a:lnTo>
                  <a:lnTo>
                    <a:pt x="73" y="61"/>
                  </a:lnTo>
                  <a:lnTo>
                    <a:pt x="92" y="5"/>
                  </a:lnTo>
                  <a:lnTo>
                    <a:pt x="92" y="4"/>
                  </a:lnTo>
                  <a:lnTo>
                    <a:pt x="92" y="3"/>
                  </a:lnTo>
                  <a:lnTo>
                    <a:pt x="90" y="1"/>
                  </a:lnTo>
                  <a:lnTo>
                    <a:pt x="87" y="0"/>
                  </a:lnTo>
                  <a:lnTo>
                    <a:pt x="80" y="0"/>
                  </a:lnTo>
                  <a:lnTo>
                    <a:pt x="68" y="0"/>
                  </a:lnTo>
                  <a:lnTo>
                    <a:pt x="51" y="3"/>
                  </a:lnTo>
                  <a:lnTo>
                    <a:pt x="29" y="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49" name="Freeform 529"/>
            <p:cNvSpPr>
              <a:spLocks/>
            </p:cNvSpPr>
            <p:nvPr/>
          </p:nvSpPr>
          <p:spPr bwMode="auto">
            <a:xfrm>
              <a:off x="3963" y="3296"/>
              <a:ext cx="8" cy="39"/>
            </a:xfrm>
            <a:custGeom>
              <a:avLst/>
              <a:gdLst/>
              <a:ahLst/>
              <a:cxnLst>
                <a:cxn ang="0">
                  <a:pos x="23" y="7"/>
                </a:cxn>
                <a:cxn ang="0">
                  <a:pos x="21" y="14"/>
                </a:cxn>
                <a:cxn ang="0">
                  <a:pos x="16" y="33"/>
                </a:cxn>
                <a:cxn ang="0">
                  <a:pos x="10" y="64"/>
                </a:cxn>
                <a:cxn ang="0">
                  <a:pos x="4" y="105"/>
                </a:cxn>
                <a:cxn ang="0">
                  <a:pos x="0" y="155"/>
                </a:cxn>
                <a:cxn ang="0">
                  <a:pos x="0" y="213"/>
                </a:cxn>
                <a:cxn ang="0">
                  <a:pos x="7" y="278"/>
                </a:cxn>
                <a:cxn ang="0">
                  <a:pos x="20" y="347"/>
                </a:cxn>
                <a:cxn ang="0">
                  <a:pos x="70" y="344"/>
                </a:cxn>
                <a:cxn ang="0">
                  <a:pos x="68" y="334"/>
                </a:cxn>
                <a:cxn ang="0">
                  <a:pos x="63" y="305"/>
                </a:cxn>
                <a:cxn ang="0">
                  <a:pos x="56" y="265"/>
                </a:cxn>
                <a:cxn ang="0">
                  <a:pos x="51" y="213"/>
                </a:cxn>
                <a:cxn ang="0">
                  <a:pos x="48" y="158"/>
                </a:cxn>
                <a:cxn ang="0">
                  <a:pos x="50" y="101"/>
                </a:cxn>
                <a:cxn ang="0">
                  <a:pos x="57" y="49"/>
                </a:cxn>
                <a:cxn ang="0">
                  <a:pos x="73" y="4"/>
                </a:cxn>
                <a:cxn ang="0">
                  <a:pos x="73" y="4"/>
                </a:cxn>
                <a:cxn ang="0">
                  <a:pos x="73" y="2"/>
                </a:cxn>
                <a:cxn ang="0">
                  <a:pos x="72" y="1"/>
                </a:cxn>
                <a:cxn ang="0">
                  <a:pos x="69" y="0"/>
                </a:cxn>
                <a:cxn ang="0">
                  <a:pos x="63" y="0"/>
                </a:cxn>
                <a:cxn ang="0">
                  <a:pos x="53" y="1"/>
                </a:cxn>
                <a:cxn ang="0">
                  <a:pos x="41" y="3"/>
                </a:cxn>
                <a:cxn ang="0">
                  <a:pos x="23" y="7"/>
                </a:cxn>
              </a:cxnLst>
              <a:rect l="0" t="0" r="r" b="b"/>
              <a:pathLst>
                <a:path w="73" h="347">
                  <a:moveTo>
                    <a:pt x="23" y="7"/>
                  </a:moveTo>
                  <a:lnTo>
                    <a:pt x="21" y="14"/>
                  </a:lnTo>
                  <a:lnTo>
                    <a:pt x="16" y="33"/>
                  </a:lnTo>
                  <a:lnTo>
                    <a:pt x="10" y="64"/>
                  </a:lnTo>
                  <a:lnTo>
                    <a:pt x="4" y="105"/>
                  </a:lnTo>
                  <a:lnTo>
                    <a:pt x="0" y="155"/>
                  </a:lnTo>
                  <a:lnTo>
                    <a:pt x="0" y="213"/>
                  </a:lnTo>
                  <a:lnTo>
                    <a:pt x="7" y="278"/>
                  </a:lnTo>
                  <a:lnTo>
                    <a:pt x="20" y="347"/>
                  </a:lnTo>
                  <a:lnTo>
                    <a:pt x="70" y="344"/>
                  </a:lnTo>
                  <a:lnTo>
                    <a:pt x="68" y="334"/>
                  </a:lnTo>
                  <a:lnTo>
                    <a:pt x="63" y="305"/>
                  </a:lnTo>
                  <a:lnTo>
                    <a:pt x="56" y="265"/>
                  </a:lnTo>
                  <a:lnTo>
                    <a:pt x="51" y="213"/>
                  </a:lnTo>
                  <a:lnTo>
                    <a:pt x="48" y="158"/>
                  </a:lnTo>
                  <a:lnTo>
                    <a:pt x="50" y="101"/>
                  </a:lnTo>
                  <a:lnTo>
                    <a:pt x="57" y="49"/>
                  </a:lnTo>
                  <a:lnTo>
                    <a:pt x="73" y="4"/>
                  </a:lnTo>
                  <a:lnTo>
                    <a:pt x="73" y="4"/>
                  </a:lnTo>
                  <a:lnTo>
                    <a:pt x="73" y="2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3" y="0"/>
                  </a:lnTo>
                  <a:lnTo>
                    <a:pt x="53" y="1"/>
                  </a:lnTo>
                  <a:lnTo>
                    <a:pt x="41" y="3"/>
                  </a:lnTo>
                  <a:lnTo>
                    <a:pt x="23" y="7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50" name="Freeform 530"/>
            <p:cNvSpPr>
              <a:spLocks/>
            </p:cNvSpPr>
            <p:nvPr/>
          </p:nvSpPr>
          <p:spPr bwMode="auto">
            <a:xfrm>
              <a:off x="3964" y="3301"/>
              <a:ext cx="6" cy="28"/>
            </a:xfrm>
            <a:custGeom>
              <a:avLst/>
              <a:gdLst/>
              <a:ahLst/>
              <a:cxnLst>
                <a:cxn ang="0">
                  <a:pos x="16" y="5"/>
                </a:cxn>
                <a:cxn ang="0">
                  <a:pos x="15" y="10"/>
                </a:cxn>
                <a:cxn ang="0">
                  <a:pos x="11" y="24"/>
                </a:cxn>
                <a:cxn ang="0">
                  <a:pos x="6" y="47"/>
                </a:cxn>
                <a:cxn ang="0">
                  <a:pos x="2" y="77"/>
                </a:cxn>
                <a:cxn ang="0">
                  <a:pos x="0" y="115"/>
                </a:cxn>
                <a:cxn ang="0">
                  <a:pos x="0" y="157"/>
                </a:cxn>
                <a:cxn ang="0">
                  <a:pos x="4" y="205"/>
                </a:cxn>
                <a:cxn ang="0">
                  <a:pos x="14" y="256"/>
                </a:cxn>
                <a:cxn ang="0">
                  <a:pos x="50" y="254"/>
                </a:cxn>
                <a:cxn ang="0">
                  <a:pos x="49" y="247"/>
                </a:cxn>
                <a:cxn ang="0">
                  <a:pos x="45" y="226"/>
                </a:cxn>
                <a:cxn ang="0">
                  <a:pos x="41" y="195"/>
                </a:cxn>
                <a:cxn ang="0">
                  <a:pos x="37" y="157"/>
                </a:cxn>
                <a:cxn ang="0">
                  <a:pos x="35" y="116"/>
                </a:cxn>
                <a:cxn ang="0">
                  <a:pos x="36" y="74"/>
                </a:cxn>
                <a:cxn ang="0">
                  <a:pos x="41" y="35"/>
                </a:cxn>
                <a:cxn ang="0">
                  <a:pos x="52" y="3"/>
                </a:cxn>
                <a:cxn ang="0">
                  <a:pos x="52" y="3"/>
                </a:cxn>
                <a:cxn ang="0">
                  <a:pos x="52" y="2"/>
                </a:cxn>
                <a:cxn ang="0">
                  <a:pos x="51" y="1"/>
                </a:cxn>
                <a:cxn ang="0">
                  <a:pos x="49" y="0"/>
                </a:cxn>
                <a:cxn ang="0">
                  <a:pos x="45" y="0"/>
                </a:cxn>
                <a:cxn ang="0">
                  <a:pos x="39" y="0"/>
                </a:cxn>
                <a:cxn ang="0">
                  <a:pos x="29" y="2"/>
                </a:cxn>
                <a:cxn ang="0">
                  <a:pos x="16" y="5"/>
                </a:cxn>
              </a:cxnLst>
              <a:rect l="0" t="0" r="r" b="b"/>
              <a:pathLst>
                <a:path w="52" h="256">
                  <a:moveTo>
                    <a:pt x="16" y="5"/>
                  </a:moveTo>
                  <a:lnTo>
                    <a:pt x="15" y="10"/>
                  </a:lnTo>
                  <a:lnTo>
                    <a:pt x="11" y="24"/>
                  </a:lnTo>
                  <a:lnTo>
                    <a:pt x="6" y="47"/>
                  </a:lnTo>
                  <a:lnTo>
                    <a:pt x="2" y="77"/>
                  </a:lnTo>
                  <a:lnTo>
                    <a:pt x="0" y="115"/>
                  </a:lnTo>
                  <a:lnTo>
                    <a:pt x="0" y="157"/>
                  </a:lnTo>
                  <a:lnTo>
                    <a:pt x="4" y="205"/>
                  </a:lnTo>
                  <a:lnTo>
                    <a:pt x="14" y="256"/>
                  </a:lnTo>
                  <a:lnTo>
                    <a:pt x="50" y="254"/>
                  </a:lnTo>
                  <a:lnTo>
                    <a:pt x="49" y="247"/>
                  </a:lnTo>
                  <a:lnTo>
                    <a:pt x="45" y="226"/>
                  </a:lnTo>
                  <a:lnTo>
                    <a:pt x="41" y="195"/>
                  </a:lnTo>
                  <a:lnTo>
                    <a:pt x="37" y="157"/>
                  </a:lnTo>
                  <a:lnTo>
                    <a:pt x="35" y="116"/>
                  </a:lnTo>
                  <a:lnTo>
                    <a:pt x="36" y="74"/>
                  </a:lnTo>
                  <a:lnTo>
                    <a:pt x="41" y="35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2" y="2"/>
                  </a:lnTo>
                  <a:lnTo>
                    <a:pt x="51" y="1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29" y="2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51" name="Freeform 531"/>
            <p:cNvSpPr>
              <a:spLocks/>
            </p:cNvSpPr>
            <p:nvPr/>
          </p:nvSpPr>
          <p:spPr bwMode="auto">
            <a:xfrm>
              <a:off x="4046" y="3273"/>
              <a:ext cx="20" cy="77"/>
            </a:xfrm>
            <a:custGeom>
              <a:avLst/>
              <a:gdLst/>
              <a:ahLst/>
              <a:cxnLst>
                <a:cxn ang="0">
                  <a:pos x="176" y="5"/>
                </a:cxn>
                <a:cxn ang="0">
                  <a:pos x="172" y="10"/>
                </a:cxn>
                <a:cxn ang="0">
                  <a:pos x="159" y="28"/>
                </a:cxn>
                <a:cxn ang="0">
                  <a:pos x="144" y="63"/>
                </a:cxn>
                <a:cxn ang="0">
                  <a:pos x="129" y="123"/>
                </a:cxn>
                <a:cxn ang="0">
                  <a:pos x="117" y="210"/>
                </a:cxn>
                <a:cxn ang="0">
                  <a:pos x="110" y="331"/>
                </a:cxn>
                <a:cxn ang="0">
                  <a:pos x="115" y="490"/>
                </a:cxn>
                <a:cxn ang="0">
                  <a:pos x="131" y="693"/>
                </a:cxn>
                <a:cxn ang="0">
                  <a:pos x="32" y="693"/>
                </a:cxn>
                <a:cxn ang="0">
                  <a:pos x="29" y="673"/>
                </a:cxn>
                <a:cxn ang="0">
                  <a:pos x="20" y="617"/>
                </a:cxn>
                <a:cxn ang="0">
                  <a:pos x="11" y="533"/>
                </a:cxn>
                <a:cxn ang="0">
                  <a:pos x="3" y="430"/>
                </a:cxn>
                <a:cxn ang="0">
                  <a:pos x="0" y="317"/>
                </a:cxn>
                <a:cxn ang="0">
                  <a:pos x="6" y="202"/>
                </a:cxn>
                <a:cxn ang="0">
                  <a:pos x="23" y="93"/>
                </a:cxn>
                <a:cxn ang="0">
                  <a:pos x="57" y="0"/>
                </a:cxn>
                <a:cxn ang="0">
                  <a:pos x="176" y="5"/>
                </a:cxn>
              </a:cxnLst>
              <a:rect l="0" t="0" r="r" b="b"/>
              <a:pathLst>
                <a:path w="176" h="693">
                  <a:moveTo>
                    <a:pt x="176" y="5"/>
                  </a:moveTo>
                  <a:lnTo>
                    <a:pt x="172" y="10"/>
                  </a:lnTo>
                  <a:lnTo>
                    <a:pt x="159" y="28"/>
                  </a:lnTo>
                  <a:lnTo>
                    <a:pt x="144" y="63"/>
                  </a:lnTo>
                  <a:lnTo>
                    <a:pt x="129" y="123"/>
                  </a:lnTo>
                  <a:lnTo>
                    <a:pt x="117" y="210"/>
                  </a:lnTo>
                  <a:lnTo>
                    <a:pt x="110" y="331"/>
                  </a:lnTo>
                  <a:lnTo>
                    <a:pt x="115" y="490"/>
                  </a:lnTo>
                  <a:lnTo>
                    <a:pt x="131" y="693"/>
                  </a:lnTo>
                  <a:lnTo>
                    <a:pt x="32" y="693"/>
                  </a:lnTo>
                  <a:lnTo>
                    <a:pt x="29" y="673"/>
                  </a:lnTo>
                  <a:lnTo>
                    <a:pt x="20" y="617"/>
                  </a:lnTo>
                  <a:lnTo>
                    <a:pt x="11" y="533"/>
                  </a:lnTo>
                  <a:lnTo>
                    <a:pt x="3" y="430"/>
                  </a:lnTo>
                  <a:lnTo>
                    <a:pt x="0" y="317"/>
                  </a:lnTo>
                  <a:lnTo>
                    <a:pt x="6" y="202"/>
                  </a:lnTo>
                  <a:lnTo>
                    <a:pt x="23" y="93"/>
                  </a:lnTo>
                  <a:lnTo>
                    <a:pt x="57" y="0"/>
                  </a:lnTo>
                  <a:lnTo>
                    <a:pt x="176" y="5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52" name="Freeform 532"/>
            <p:cNvSpPr>
              <a:spLocks/>
            </p:cNvSpPr>
            <p:nvPr/>
          </p:nvSpPr>
          <p:spPr bwMode="auto">
            <a:xfrm>
              <a:off x="4047" y="3279"/>
              <a:ext cx="16" cy="65"/>
            </a:xfrm>
            <a:custGeom>
              <a:avLst/>
              <a:gdLst/>
              <a:ahLst/>
              <a:cxnLst>
                <a:cxn ang="0">
                  <a:pos x="149" y="4"/>
                </a:cxn>
                <a:cxn ang="0">
                  <a:pos x="145" y="8"/>
                </a:cxn>
                <a:cxn ang="0">
                  <a:pos x="136" y="24"/>
                </a:cxn>
                <a:cxn ang="0">
                  <a:pos x="123" y="54"/>
                </a:cxn>
                <a:cxn ang="0">
                  <a:pos x="110" y="104"/>
                </a:cxn>
                <a:cxn ang="0">
                  <a:pos x="99" y="179"/>
                </a:cxn>
                <a:cxn ang="0">
                  <a:pos x="94" y="282"/>
                </a:cxn>
                <a:cxn ang="0">
                  <a:pos x="97" y="418"/>
                </a:cxn>
                <a:cxn ang="0">
                  <a:pos x="112" y="592"/>
                </a:cxn>
                <a:cxn ang="0">
                  <a:pos x="27" y="592"/>
                </a:cxn>
                <a:cxn ang="0">
                  <a:pos x="24" y="575"/>
                </a:cxn>
                <a:cxn ang="0">
                  <a:pos x="17" y="527"/>
                </a:cxn>
                <a:cxn ang="0">
                  <a:pos x="9" y="455"/>
                </a:cxn>
                <a:cxn ang="0">
                  <a:pos x="2" y="367"/>
                </a:cxn>
                <a:cxn ang="0">
                  <a:pos x="0" y="271"/>
                </a:cxn>
                <a:cxn ang="0">
                  <a:pos x="5" y="173"/>
                </a:cxn>
                <a:cxn ang="0">
                  <a:pos x="20" y="80"/>
                </a:cxn>
                <a:cxn ang="0">
                  <a:pos x="48" y="0"/>
                </a:cxn>
                <a:cxn ang="0">
                  <a:pos x="149" y="4"/>
                </a:cxn>
              </a:cxnLst>
              <a:rect l="0" t="0" r="r" b="b"/>
              <a:pathLst>
                <a:path w="149" h="592">
                  <a:moveTo>
                    <a:pt x="149" y="4"/>
                  </a:moveTo>
                  <a:lnTo>
                    <a:pt x="145" y="8"/>
                  </a:lnTo>
                  <a:lnTo>
                    <a:pt x="136" y="24"/>
                  </a:lnTo>
                  <a:lnTo>
                    <a:pt x="123" y="54"/>
                  </a:lnTo>
                  <a:lnTo>
                    <a:pt x="110" y="104"/>
                  </a:lnTo>
                  <a:lnTo>
                    <a:pt x="99" y="179"/>
                  </a:lnTo>
                  <a:lnTo>
                    <a:pt x="94" y="282"/>
                  </a:lnTo>
                  <a:lnTo>
                    <a:pt x="97" y="418"/>
                  </a:lnTo>
                  <a:lnTo>
                    <a:pt x="112" y="592"/>
                  </a:lnTo>
                  <a:lnTo>
                    <a:pt x="27" y="592"/>
                  </a:lnTo>
                  <a:lnTo>
                    <a:pt x="24" y="575"/>
                  </a:lnTo>
                  <a:lnTo>
                    <a:pt x="17" y="527"/>
                  </a:lnTo>
                  <a:lnTo>
                    <a:pt x="9" y="455"/>
                  </a:lnTo>
                  <a:lnTo>
                    <a:pt x="2" y="367"/>
                  </a:lnTo>
                  <a:lnTo>
                    <a:pt x="0" y="271"/>
                  </a:lnTo>
                  <a:lnTo>
                    <a:pt x="5" y="173"/>
                  </a:lnTo>
                  <a:lnTo>
                    <a:pt x="20" y="80"/>
                  </a:lnTo>
                  <a:lnTo>
                    <a:pt x="48" y="0"/>
                  </a:lnTo>
                  <a:lnTo>
                    <a:pt x="149" y="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53" name="Freeform 533"/>
            <p:cNvSpPr>
              <a:spLocks/>
            </p:cNvSpPr>
            <p:nvPr/>
          </p:nvSpPr>
          <p:spPr bwMode="auto">
            <a:xfrm>
              <a:off x="4048" y="3284"/>
              <a:ext cx="13" cy="54"/>
            </a:xfrm>
            <a:custGeom>
              <a:avLst/>
              <a:gdLst/>
              <a:ahLst/>
              <a:cxnLst>
                <a:cxn ang="0">
                  <a:pos x="124" y="4"/>
                </a:cxn>
                <a:cxn ang="0">
                  <a:pos x="121" y="7"/>
                </a:cxn>
                <a:cxn ang="0">
                  <a:pos x="113" y="21"/>
                </a:cxn>
                <a:cxn ang="0">
                  <a:pos x="103" y="45"/>
                </a:cxn>
                <a:cxn ang="0">
                  <a:pos x="91" y="87"/>
                </a:cxn>
                <a:cxn ang="0">
                  <a:pos x="83" y="148"/>
                </a:cxn>
                <a:cxn ang="0">
                  <a:pos x="79" y="234"/>
                </a:cxn>
                <a:cxn ang="0">
                  <a:pos x="81" y="347"/>
                </a:cxn>
                <a:cxn ang="0">
                  <a:pos x="93" y="490"/>
                </a:cxn>
                <a:cxn ang="0">
                  <a:pos x="23" y="490"/>
                </a:cxn>
                <a:cxn ang="0">
                  <a:pos x="21" y="476"/>
                </a:cxn>
                <a:cxn ang="0">
                  <a:pos x="15" y="436"/>
                </a:cxn>
                <a:cxn ang="0">
                  <a:pos x="8" y="377"/>
                </a:cxn>
                <a:cxn ang="0">
                  <a:pos x="2" y="304"/>
                </a:cxn>
                <a:cxn ang="0">
                  <a:pos x="0" y="224"/>
                </a:cxn>
                <a:cxn ang="0">
                  <a:pos x="4" y="143"/>
                </a:cxn>
                <a:cxn ang="0">
                  <a:pos x="17" y="67"/>
                </a:cxn>
                <a:cxn ang="0">
                  <a:pos x="40" y="0"/>
                </a:cxn>
                <a:cxn ang="0">
                  <a:pos x="124" y="4"/>
                </a:cxn>
              </a:cxnLst>
              <a:rect l="0" t="0" r="r" b="b"/>
              <a:pathLst>
                <a:path w="124" h="490">
                  <a:moveTo>
                    <a:pt x="124" y="4"/>
                  </a:moveTo>
                  <a:lnTo>
                    <a:pt x="121" y="7"/>
                  </a:lnTo>
                  <a:lnTo>
                    <a:pt x="113" y="21"/>
                  </a:lnTo>
                  <a:lnTo>
                    <a:pt x="103" y="45"/>
                  </a:lnTo>
                  <a:lnTo>
                    <a:pt x="91" y="87"/>
                  </a:lnTo>
                  <a:lnTo>
                    <a:pt x="83" y="148"/>
                  </a:lnTo>
                  <a:lnTo>
                    <a:pt x="79" y="234"/>
                  </a:lnTo>
                  <a:lnTo>
                    <a:pt x="81" y="347"/>
                  </a:lnTo>
                  <a:lnTo>
                    <a:pt x="93" y="490"/>
                  </a:lnTo>
                  <a:lnTo>
                    <a:pt x="23" y="490"/>
                  </a:lnTo>
                  <a:lnTo>
                    <a:pt x="21" y="476"/>
                  </a:lnTo>
                  <a:lnTo>
                    <a:pt x="15" y="436"/>
                  </a:lnTo>
                  <a:lnTo>
                    <a:pt x="8" y="377"/>
                  </a:lnTo>
                  <a:lnTo>
                    <a:pt x="2" y="304"/>
                  </a:lnTo>
                  <a:lnTo>
                    <a:pt x="0" y="224"/>
                  </a:lnTo>
                  <a:lnTo>
                    <a:pt x="4" y="143"/>
                  </a:lnTo>
                  <a:lnTo>
                    <a:pt x="17" y="67"/>
                  </a:lnTo>
                  <a:lnTo>
                    <a:pt x="40" y="0"/>
                  </a:lnTo>
                  <a:lnTo>
                    <a:pt x="124" y="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54" name="Freeform 534"/>
            <p:cNvSpPr>
              <a:spLocks/>
            </p:cNvSpPr>
            <p:nvPr/>
          </p:nvSpPr>
          <p:spPr bwMode="auto">
            <a:xfrm>
              <a:off x="4048" y="3289"/>
              <a:ext cx="11" cy="43"/>
            </a:xfrm>
            <a:custGeom>
              <a:avLst/>
              <a:gdLst/>
              <a:ahLst/>
              <a:cxnLst>
                <a:cxn ang="0">
                  <a:pos x="99" y="3"/>
                </a:cxn>
                <a:cxn ang="0">
                  <a:pos x="96" y="6"/>
                </a:cxn>
                <a:cxn ang="0">
                  <a:pos x="89" y="16"/>
                </a:cxn>
                <a:cxn ang="0">
                  <a:pos x="81" y="36"/>
                </a:cxn>
                <a:cxn ang="0">
                  <a:pos x="72" y="69"/>
                </a:cxn>
                <a:cxn ang="0">
                  <a:pos x="66" y="118"/>
                </a:cxn>
                <a:cxn ang="0">
                  <a:pos x="62" y="185"/>
                </a:cxn>
                <a:cxn ang="0">
                  <a:pos x="64" y="275"/>
                </a:cxn>
                <a:cxn ang="0">
                  <a:pos x="73" y="389"/>
                </a:cxn>
                <a:cxn ang="0">
                  <a:pos x="18" y="389"/>
                </a:cxn>
                <a:cxn ang="0">
                  <a:pos x="16" y="378"/>
                </a:cxn>
                <a:cxn ang="0">
                  <a:pos x="11" y="346"/>
                </a:cxn>
                <a:cxn ang="0">
                  <a:pos x="6" y="299"/>
                </a:cxn>
                <a:cxn ang="0">
                  <a:pos x="2" y="242"/>
                </a:cxn>
                <a:cxn ang="0">
                  <a:pos x="0" y="178"/>
                </a:cxn>
                <a:cxn ang="0">
                  <a:pos x="4" y="114"/>
                </a:cxn>
                <a:cxn ang="0">
                  <a:pos x="14" y="52"/>
                </a:cxn>
                <a:cxn ang="0">
                  <a:pos x="32" y="0"/>
                </a:cxn>
                <a:cxn ang="0">
                  <a:pos x="99" y="3"/>
                </a:cxn>
              </a:cxnLst>
              <a:rect l="0" t="0" r="r" b="b"/>
              <a:pathLst>
                <a:path w="99" h="389">
                  <a:moveTo>
                    <a:pt x="99" y="3"/>
                  </a:moveTo>
                  <a:lnTo>
                    <a:pt x="96" y="6"/>
                  </a:lnTo>
                  <a:lnTo>
                    <a:pt x="89" y="16"/>
                  </a:lnTo>
                  <a:lnTo>
                    <a:pt x="81" y="36"/>
                  </a:lnTo>
                  <a:lnTo>
                    <a:pt x="72" y="69"/>
                  </a:lnTo>
                  <a:lnTo>
                    <a:pt x="66" y="118"/>
                  </a:lnTo>
                  <a:lnTo>
                    <a:pt x="62" y="185"/>
                  </a:lnTo>
                  <a:lnTo>
                    <a:pt x="64" y="275"/>
                  </a:lnTo>
                  <a:lnTo>
                    <a:pt x="73" y="389"/>
                  </a:lnTo>
                  <a:lnTo>
                    <a:pt x="18" y="389"/>
                  </a:lnTo>
                  <a:lnTo>
                    <a:pt x="16" y="378"/>
                  </a:lnTo>
                  <a:lnTo>
                    <a:pt x="11" y="346"/>
                  </a:lnTo>
                  <a:lnTo>
                    <a:pt x="6" y="299"/>
                  </a:lnTo>
                  <a:lnTo>
                    <a:pt x="2" y="242"/>
                  </a:lnTo>
                  <a:lnTo>
                    <a:pt x="0" y="178"/>
                  </a:lnTo>
                  <a:lnTo>
                    <a:pt x="4" y="114"/>
                  </a:lnTo>
                  <a:lnTo>
                    <a:pt x="14" y="52"/>
                  </a:lnTo>
                  <a:lnTo>
                    <a:pt x="32" y="0"/>
                  </a:lnTo>
                  <a:lnTo>
                    <a:pt x="99" y="3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55" name="Freeform 535"/>
            <p:cNvSpPr>
              <a:spLocks/>
            </p:cNvSpPr>
            <p:nvPr/>
          </p:nvSpPr>
          <p:spPr bwMode="auto">
            <a:xfrm>
              <a:off x="4049" y="3295"/>
              <a:ext cx="8" cy="31"/>
            </a:xfrm>
            <a:custGeom>
              <a:avLst/>
              <a:gdLst/>
              <a:ahLst/>
              <a:cxnLst>
                <a:cxn ang="0">
                  <a:pos x="72" y="2"/>
                </a:cxn>
                <a:cxn ang="0">
                  <a:pos x="70" y="4"/>
                </a:cxn>
                <a:cxn ang="0">
                  <a:pos x="66" y="12"/>
                </a:cxn>
                <a:cxn ang="0">
                  <a:pos x="59" y="27"/>
                </a:cxn>
                <a:cxn ang="0">
                  <a:pos x="53" y="50"/>
                </a:cxn>
                <a:cxn ang="0">
                  <a:pos x="48" y="87"/>
                </a:cxn>
                <a:cxn ang="0">
                  <a:pos x="46" y="137"/>
                </a:cxn>
                <a:cxn ang="0">
                  <a:pos x="47" y="203"/>
                </a:cxn>
                <a:cxn ang="0">
                  <a:pos x="54" y="287"/>
                </a:cxn>
                <a:cxn ang="0">
                  <a:pos x="13" y="287"/>
                </a:cxn>
                <a:cxn ang="0">
                  <a:pos x="12" y="279"/>
                </a:cxn>
                <a:cxn ang="0">
                  <a:pos x="8" y="255"/>
                </a:cxn>
                <a:cxn ang="0">
                  <a:pos x="4" y="220"/>
                </a:cxn>
                <a:cxn ang="0">
                  <a:pos x="1" y="178"/>
                </a:cxn>
                <a:cxn ang="0">
                  <a:pos x="0" y="131"/>
                </a:cxn>
                <a:cxn ang="0">
                  <a:pos x="2" y="84"/>
                </a:cxn>
                <a:cxn ang="0">
                  <a:pos x="9" y="39"/>
                </a:cxn>
                <a:cxn ang="0">
                  <a:pos x="23" y="0"/>
                </a:cxn>
                <a:cxn ang="0">
                  <a:pos x="72" y="2"/>
                </a:cxn>
              </a:cxnLst>
              <a:rect l="0" t="0" r="r" b="b"/>
              <a:pathLst>
                <a:path w="72" h="287">
                  <a:moveTo>
                    <a:pt x="72" y="2"/>
                  </a:moveTo>
                  <a:lnTo>
                    <a:pt x="70" y="4"/>
                  </a:lnTo>
                  <a:lnTo>
                    <a:pt x="66" y="12"/>
                  </a:lnTo>
                  <a:lnTo>
                    <a:pt x="59" y="27"/>
                  </a:lnTo>
                  <a:lnTo>
                    <a:pt x="53" y="50"/>
                  </a:lnTo>
                  <a:lnTo>
                    <a:pt x="48" y="87"/>
                  </a:lnTo>
                  <a:lnTo>
                    <a:pt x="46" y="137"/>
                  </a:lnTo>
                  <a:lnTo>
                    <a:pt x="47" y="203"/>
                  </a:lnTo>
                  <a:lnTo>
                    <a:pt x="54" y="287"/>
                  </a:lnTo>
                  <a:lnTo>
                    <a:pt x="13" y="287"/>
                  </a:lnTo>
                  <a:lnTo>
                    <a:pt x="12" y="279"/>
                  </a:lnTo>
                  <a:lnTo>
                    <a:pt x="8" y="255"/>
                  </a:lnTo>
                  <a:lnTo>
                    <a:pt x="4" y="220"/>
                  </a:lnTo>
                  <a:lnTo>
                    <a:pt x="1" y="178"/>
                  </a:lnTo>
                  <a:lnTo>
                    <a:pt x="0" y="131"/>
                  </a:lnTo>
                  <a:lnTo>
                    <a:pt x="2" y="84"/>
                  </a:lnTo>
                  <a:lnTo>
                    <a:pt x="9" y="39"/>
                  </a:lnTo>
                  <a:lnTo>
                    <a:pt x="23" y="0"/>
                  </a:lnTo>
                  <a:lnTo>
                    <a:pt x="72" y="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56" name="Rectangle 536"/>
            <p:cNvSpPr>
              <a:spLocks noChangeArrowheads="1"/>
            </p:cNvSpPr>
            <p:nvPr/>
          </p:nvSpPr>
          <p:spPr bwMode="auto">
            <a:xfrm>
              <a:off x="3944" y="3287"/>
              <a:ext cx="3" cy="10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57" name="Freeform 537"/>
            <p:cNvSpPr>
              <a:spLocks/>
            </p:cNvSpPr>
            <p:nvPr/>
          </p:nvSpPr>
          <p:spPr bwMode="auto">
            <a:xfrm>
              <a:off x="3980" y="3285"/>
              <a:ext cx="39" cy="47"/>
            </a:xfrm>
            <a:custGeom>
              <a:avLst/>
              <a:gdLst/>
              <a:ahLst/>
              <a:cxnLst>
                <a:cxn ang="0">
                  <a:pos x="33" y="39"/>
                </a:cxn>
                <a:cxn ang="0">
                  <a:pos x="30" y="48"/>
                </a:cxn>
                <a:cxn ang="0">
                  <a:pos x="23" y="71"/>
                </a:cxn>
                <a:cxn ang="0">
                  <a:pos x="15" y="107"/>
                </a:cxn>
                <a:cxn ang="0">
                  <a:pos x="7" y="155"/>
                </a:cxn>
                <a:cxn ang="0">
                  <a:pos x="1" y="212"/>
                </a:cxn>
                <a:cxn ang="0">
                  <a:pos x="0" y="276"/>
                </a:cxn>
                <a:cxn ang="0">
                  <a:pos x="6" y="345"/>
                </a:cxn>
                <a:cxn ang="0">
                  <a:pos x="21" y="418"/>
                </a:cxn>
                <a:cxn ang="0">
                  <a:pos x="21" y="415"/>
                </a:cxn>
                <a:cxn ang="0">
                  <a:pos x="21" y="405"/>
                </a:cxn>
                <a:cxn ang="0">
                  <a:pos x="21" y="390"/>
                </a:cxn>
                <a:cxn ang="0">
                  <a:pos x="21" y="372"/>
                </a:cxn>
                <a:cxn ang="0">
                  <a:pos x="23" y="348"/>
                </a:cxn>
                <a:cxn ang="0">
                  <a:pos x="27" y="324"/>
                </a:cxn>
                <a:cxn ang="0">
                  <a:pos x="31" y="296"/>
                </a:cxn>
                <a:cxn ang="0">
                  <a:pos x="37" y="267"/>
                </a:cxn>
                <a:cxn ang="0">
                  <a:pos x="46" y="239"/>
                </a:cxn>
                <a:cxn ang="0">
                  <a:pos x="57" y="211"/>
                </a:cxn>
                <a:cxn ang="0">
                  <a:pos x="70" y="185"/>
                </a:cxn>
                <a:cxn ang="0">
                  <a:pos x="88" y="160"/>
                </a:cxn>
                <a:cxn ang="0">
                  <a:pos x="109" y="139"/>
                </a:cxn>
                <a:cxn ang="0">
                  <a:pos x="133" y="121"/>
                </a:cxn>
                <a:cxn ang="0">
                  <a:pos x="163" y="109"/>
                </a:cxn>
                <a:cxn ang="0">
                  <a:pos x="197" y="102"/>
                </a:cxn>
                <a:cxn ang="0">
                  <a:pos x="199" y="100"/>
                </a:cxn>
                <a:cxn ang="0">
                  <a:pos x="205" y="96"/>
                </a:cxn>
                <a:cxn ang="0">
                  <a:pos x="215" y="88"/>
                </a:cxn>
                <a:cxn ang="0">
                  <a:pos x="231" y="78"/>
                </a:cxn>
                <a:cxn ang="0">
                  <a:pos x="252" y="66"/>
                </a:cxn>
                <a:cxn ang="0">
                  <a:pos x="280" y="52"/>
                </a:cxn>
                <a:cxn ang="0">
                  <a:pos x="314" y="35"/>
                </a:cxn>
                <a:cxn ang="0">
                  <a:pos x="354" y="17"/>
                </a:cxn>
                <a:cxn ang="0">
                  <a:pos x="352" y="16"/>
                </a:cxn>
                <a:cxn ang="0">
                  <a:pos x="346" y="15"/>
                </a:cxn>
                <a:cxn ang="0">
                  <a:pos x="337" y="13"/>
                </a:cxn>
                <a:cxn ang="0">
                  <a:pos x="324" y="11"/>
                </a:cxn>
                <a:cxn ang="0">
                  <a:pos x="308" y="8"/>
                </a:cxn>
                <a:cxn ang="0">
                  <a:pos x="290" y="6"/>
                </a:cxn>
                <a:cxn ang="0">
                  <a:pos x="269" y="4"/>
                </a:cxn>
                <a:cxn ang="0">
                  <a:pos x="246" y="1"/>
                </a:cxn>
                <a:cxn ang="0">
                  <a:pos x="222" y="0"/>
                </a:cxn>
                <a:cxn ang="0">
                  <a:pos x="197" y="1"/>
                </a:cxn>
                <a:cxn ang="0">
                  <a:pos x="170" y="3"/>
                </a:cxn>
                <a:cxn ang="0">
                  <a:pos x="143" y="6"/>
                </a:cxn>
                <a:cxn ang="0">
                  <a:pos x="115" y="11"/>
                </a:cxn>
                <a:cxn ang="0">
                  <a:pos x="87" y="18"/>
                </a:cxn>
                <a:cxn ang="0">
                  <a:pos x="59" y="27"/>
                </a:cxn>
                <a:cxn ang="0">
                  <a:pos x="33" y="39"/>
                </a:cxn>
              </a:cxnLst>
              <a:rect l="0" t="0" r="r" b="b"/>
              <a:pathLst>
                <a:path w="354" h="418">
                  <a:moveTo>
                    <a:pt x="33" y="39"/>
                  </a:moveTo>
                  <a:lnTo>
                    <a:pt x="30" y="48"/>
                  </a:lnTo>
                  <a:lnTo>
                    <a:pt x="23" y="71"/>
                  </a:lnTo>
                  <a:lnTo>
                    <a:pt x="15" y="107"/>
                  </a:lnTo>
                  <a:lnTo>
                    <a:pt x="7" y="155"/>
                  </a:lnTo>
                  <a:lnTo>
                    <a:pt x="1" y="212"/>
                  </a:lnTo>
                  <a:lnTo>
                    <a:pt x="0" y="276"/>
                  </a:lnTo>
                  <a:lnTo>
                    <a:pt x="6" y="345"/>
                  </a:lnTo>
                  <a:lnTo>
                    <a:pt x="21" y="418"/>
                  </a:lnTo>
                  <a:lnTo>
                    <a:pt x="21" y="415"/>
                  </a:lnTo>
                  <a:lnTo>
                    <a:pt x="21" y="405"/>
                  </a:lnTo>
                  <a:lnTo>
                    <a:pt x="21" y="390"/>
                  </a:lnTo>
                  <a:lnTo>
                    <a:pt x="21" y="372"/>
                  </a:lnTo>
                  <a:lnTo>
                    <a:pt x="23" y="348"/>
                  </a:lnTo>
                  <a:lnTo>
                    <a:pt x="27" y="324"/>
                  </a:lnTo>
                  <a:lnTo>
                    <a:pt x="31" y="296"/>
                  </a:lnTo>
                  <a:lnTo>
                    <a:pt x="37" y="267"/>
                  </a:lnTo>
                  <a:lnTo>
                    <a:pt x="46" y="239"/>
                  </a:lnTo>
                  <a:lnTo>
                    <a:pt x="57" y="211"/>
                  </a:lnTo>
                  <a:lnTo>
                    <a:pt x="70" y="185"/>
                  </a:lnTo>
                  <a:lnTo>
                    <a:pt x="88" y="160"/>
                  </a:lnTo>
                  <a:lnTo>
                    <a:pt x="109" y="139"/>
                  </a:lnTo>
                  <a:lnTo>
                    <a:pt x="133" y="121"/>
                  </a:lnTo>
                  <a:lnTo>
                    <a:pt x="163" y="109"/>
                  </a:lnTo>
                  <a:lnTo>
                    <a:pt x="197" y="102"/>
                  </a:lnTo>
                  <a:lnTo>
                    <a:pt x="199" y="100"/>
                  </a:lnTo>
                  <a:lnTo>
                    <a:pt x="205" y="96"/>
                  </a:lnTo>
                  <a:lnTo>
                    <a:pt x="215" y="88"/>
                  </a:lnTo>
                  <a:lnTo>
                    <a:pt x="231" y="78"/>
                  </a:lnTo>
                  <a:lnTo>
                    <a:pt x="252" y="66"/>
                  </a:lnTo>
                  <a:lnTo>
                    <a:pt x="280" y="52"/>
                  </a:lnTo>
                  <a:lnTo>
                    <a:pt x="314" y="35"/>
                  </a:lnTo>
                  <a:lnTo>
                    <a:pt x="354" y="17"/>
                  </a:lnTo>
                  <a:lnTo>
                    <a:pt x="352" y="16"/>
                  </a:lnTo>
                  <a:lnTo>
                    <a:pt x="346" y="15"/>
                  </a:lnTo>
                  <a:lnTo>
                    <a:pt x="337" y="13"/>
                  </a:lnTo>
                  <a:lnTo>
                    <a:pt x="324" y="11"/>
                  </a:lnTo>
                  <a:lnTo>
                    <a:pt x="308" y="8"/>
                  </a:lnTo>
                  <a:lnTo>
                    <a:pt x="290" y="6"/>
                  </a:lnTo>
                  <a:lnTo>
                    <a:pt x="269" y="4"/>
                  </a:lnTo>
                  <a:lnTo>
                    <a:pt x="246" y="1"/>
                  </a:lnTo>
                  <a:lnTo>
                    <a:pt x="222" y="0"/>
                  </a:lnTo>
                  <a:lnTo>
                    <a:pt x="197" y="1"/>
                  </a:lnTo>
                  <a:lnTo>
                    <a:pt x="170" y="3"/>
                  </a:lnTo>
                  <a:lnTo>
                    <a:pt x="143" y="6"/>
                  </a:lnTo>
                  <a:lnTo>
                    <a:pt x="115" y="11"/>
                  </a:lnTo>
                  <a:lnTo>
                    <a:pt x="87" y="18"/>
                  </a:lnTo>
                  <a:lnTo>
                    <a:pt x="59" y="27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58" name="Freeform 538"/>
            <p:cNvSpPr>
              <a:spLocks/>
            </p:cNvSpPr>
            <p:nvPr/>
          </p:nvSpPr>
          <p:spPr bwMode="auto">
            <a:xfrm>
              <a:off x="3925" y="3320"/>
              <a:ext cx="32" cy="8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0" y="49"/>
                </a:cxn>
                <a:cxn ang="0">
                  <a:pos x="3" y="46"/>
                </a:cxn>
                <a:cxn ang="0">
                  <a:pos x="6" y="42"/>
                </a:cxn>
                <a:cxn ang="0">
                  <a:pos x="11" y="36"/>
                </a:cxn>
                <a:cxn ang="0">
                  <a:pos x="18" y="30"/>
                </a:cxn>
                <a:cxn ang="0">
                  <a:pos x="26" y="24"/>
                </a:cxn>
                <a:cxn ang="0">
                  <a:pos x="37" y="18"/>
                </a:cxn>
                <a:cxn ang="0">
                  <a:pos x="51" y="12"/>
                </a:cxn>
                <a:cxn ang="0">
                  <a:pos x="69" y="6"/>
                </a:cxn>
                <a:cxn ang="0">
                  <a:pos x="88" y="2"/>
                </a:cxn>
                <a:cxn ang="0">
                  <a:pos x="112" y="0"/>
                </a:cxn>
                <a:cxn ang="0">
                  <a:pos x="139" y="0"/>
                </a:cxn>
                <a:cxn ang="0">
                  <a:pos x="170" y="2"/>
                </a:cxn>
                <a:cxn ang="0">
                  <a:pos x="205" y="8"/>
                </a:cxn>
                <a:cxn ang="0">
                  <a:pos x="245" y="16"/>
                </a:cxn>
                <a:cxn ang="0">
                  <a:pos x="290" y="28"/>
                </a:cxn>
                <a:cxn ang="0">
                  <a:pos x="283" y="45"/>
                </a:cxn>
                <a:cxn ang="0">
                  <a:pos x="281" y="44"/>
                </a:cxn>
                <a:cxn ang="0">
                  <a:pos x="274" y="42"/>
                </a:cxn>
                <a:cxn ang="0">
                  <a:pos x="263" y="39"/>
                </a:cxn>
                <a:cxn ang="0">
                  <a:pos x="249" y="35"/>
                </a:cxn>
                <a:cxn ang="0">
                  <a:pos x="232" y="31"/>
                </a:cxn>
                <a:cxn ang="0">
                  <a:pos x="212" y="27"/>
                </a:cxn>
                <a:cxn ang="0">
                  <a:pos x="191" y="24"/>
                </a:cxn>
                <a:cxn ang="0">
                  <a:pos x="167" y="22"/>
                </a:cxn>
                <a:cxn ang="0">
                  <a:pos x="144" y="21"/>
                </a:cxn>
                <a:cxn ang="0">
                  <a:pos x="120" y="21"/>
                </a:cxn>
                <a:cxn ang="0">
                  <a:pos x="96" y="23"/>
                </a:cxn>
                <a:cxn ang="0">
                  <a:pos x="74" y="28"/>
                </a:cxn>
                <a:cxn ang="0">
                  <a:pos x="52" y="36"/>
                </a:cxn>
                <a:cxn ang="0">
                  <a:pos x="32" y="46"/>
                </a:cxn>
                <a:cxn ang="0">
                  <a:pos x="15" y="61"/>
                </a:cxn>
                <a:cxn ang="0">
                  <a:pos x="0" y="79"/>
                </a:cxn>
                <a:cxn ang="0">
                  <a:pos x="0" y="50"/>
                </a:cxn>
              </a:cxnLst>
              <a:rect l="0" t="0" r="r" b="b"/>
              <a:pathLst>
                <a:path w="290" h="79">
                  <a:moveTo>
                    <a:pt x="0" y="50"/>
                  </a:moveTo>
                  <a:lnTo>
                    <a:pt x="0" y="49"/>
                  </a:lnTo>
                  <a:lnTo>
                    <a:pt x="3" y="46"/>
                  </a:lnTo>
                  <a:lnTo>
                    <a:pt x="6" y="42"/>
                  </a:lnTo>
                  <a:lnTo>
                    <a:pt x="11" y="36"/>
                  </a:lnTo>
                  <a:lnTo>
                    <a:pt x="18" y="30"/>
                  </a:lnTo>
                  <a:lnTo>
                    <a:pt x="26" y="24"/>
                  </a:lnTo>
                  <a:lnTo>
                    <a:pt x="37" y="18"/>
                  </a:lnTo>
                  <a:lnTo>
                    <a:pt x="51" y="12"/>
                  </a:lnTo>
                  <a:lnTo>
                    <a:pt x="69" y="6"/>
                  </a:lnTo>
                  <a:lnTo>
                    <a:pt x="88" y="2"/>
                  </a:lnTo>
                  <a:lnTo>
                    <a:pt x="112" y="0"/>
                  </a:lnTo>
                  <a:lnTo>
                    <a:pt x="139" y="0"/>
                  </a:lnTo>
                  <a:lnTo>
                    <a:pt x="170" y="2"/>
                  </a:lnTo>
                  <a:lnTo>
                    <a:pt x="205" y="8"/>
                  </a:lnTo>
                  <a:lnTo>
                    <a:pt x="245" y="16"/>
                  </a:lnTo>
                  <a:lnTo>
                    <a:pt x="290" y="28"/>
                  </a:lnTo>
                  <a:lnTo>
                    <a:pt x="283" y="45"/>
                  </a:lnTo>
                  <a:lnTo>
                    <a:pt x="281" y="44"/>
                  </a:lnTo>
                  <a:lnTo>
                    <a:pt x="274" y="42"/>
                  </a:lnTo>
                  <a:lnTo>
                    <a:pt x="263" y="39"/>
                  </a:lnTo>
                  <a:lnTo>
                    <a:pt x="249" y="35"/>
                  </a:lnTo>
                  <a:lnTo>
                    <a:pt x="232" y="31"/>
                  </a:lnTo>
                  <a:lnTo>
                    <a:pt x="212" y="27"/>
                  </a:lnTo>
                  <a:lnTo>
                    <a:pt x="191" y="24"/>
                  </a:lnTo>
                  <a:lnTo>
                    <a:pt x="167" y="22"/>
                  </a:lnTo>
                  <a:lnTo>
                    <a:pt x="144" y="21"/>
                  </a:lnTo>
                  <a:lnTo>
                    <a:pt x="120" y="21"/>
                  </a:lnTo>
                  <a:lnTo>
                    <a:pt x="96" y="23"/>
                  </a:lnTo>
                  <a:lnTo>
                    <a:pt x="74" y="28"/>
                  </a:lnTo>
                  <a:lnTo>
                    <a:pt x="52" y="36"/>
                  </a:lnTo>
                  <a:lnTo>
                    <a:pt x="32" y="46"/>
                  </a:lnTo>
                  <a:lnTo>
                    <a:pt x="15" y="61"/>
                  </a:lnTo>
                  <a:lnTo>
                    <a:pt x="0" y="7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59" name="Freeform 539"/>
            <p:cNvSpPr>
              <a:spLocks/>
            </p:cNvSpPr>
            <p:nvPr/>
          </p:nvSpPr>
          <p:spPr bwMode="auto">
            <a:xfrm>
              <a:off x="3925" y="3299"/>
              <a:ext cx="32" cy="9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0" y="49"/>
                </a:cxn>
                <a:cxn ang="0">
                  <a:pos x="3" y="46"/>
                </a:cxn>
                <a:cxn ang="0">
                  <a:pos x="6" y="42"/>
                </a:cxn>
                <a:cxn ang="0">
                  <a:pos x="11" y="36"/>
                </a:cxn>
                <a:cxn ang="0">
                  <a:pos x="18" y="30"/>
                </a:cxn>
                <a:cxn ang="0">
                  <a:pos x="26" y="24"/>
                </a:cxn>
                <a:cxn ang="0">
                  <a:pos x="37" y="17"/>
                </a:cxn>
                <a:cxn ang="0">
                  <a:pos x="51" y="11"/>
                </a:cxn>
                <a:cxn ang="0">
                  <a:pos x="69" y="6"/>
                </a:cxn>
                <a:cxn ang="0">
                  <a:pos x="88" y="2"/>
                </a:cxn>
                <a:cxn ang="0">
                  <a:pos x="112" y="0"/>
                </a:cxn>
                <a:cxn ang="0">
                  <a:pos x="139" y="0"/>
                </a:cxn>
                <a:cxn ang="0">
                  <a:pos x="170" y="2"/>
                </a:cxn>
                <a:cxn ang="0">
                  <a:pos x="205" y="7"/>
                </a:cxn>
                <a:cxn ang="0">
                  <a:pos x="245" y="16"/>
                </a:cxn>
                <a:cxn ang="0">
                  <a:pos x="290" y="28"/>
                </a:cxn>
                <a:cxn ang="0">
                  <a:pos x="283" y="44"/>
                </a:cxn>
                <a:cxn ang="0">
                  <a:pos x="281" y="43"/>
                </a:cxn>
                <a:cxn ang="0">
                  <a:pos x="274" y="41"/>
                </a:cxn>
                <a:cxn ang="0">
                  <a:pos x="263" y="38"/>
                </a:cxn>
                <a:cxn ang="0">
                  <a:pos x="249" y="34"/>
                </a:cxn>
                <a:cxn ang="0">
                  <a:pos x="232" y="31"/>
                </a:cxn>
                <a:cxn ang="0">
                  <a:pos x="212" y="27"/>
                </a:cxn>
                <a:cxn ang="0">
                  <a:pos x="191" y="24"/>
                </a:cxn>
                <a:cxn ang="0">
                  <a:pos x="167" y="21"/>
                </a:cxn>
                <a:cxn ang="0">
                  <a:pos x="144" y="20"/>
                </a:cxn>
                <a:cxn ang="0">
                  <a:pos x="120" y="21"/>
                </a:cxn>
                <a:cxn ang="0">
                  <a:pos x="96" y="23"/>
                </a:cxn>
                <a:cxn ang="0">
                  <a:pos x="74" y="28"/>
                </a:cxn>
                <a:cxn ang="0">
                  <a:pos x="52" y="36"/>
                </a:cxn>
                <a:cxn ang="0">
                  <a:pos x="32" y="46"/>
                </a:cxn>
                <a:cxn ang="0">
                  <a:pos x="15" y="61"/>
                </a:cxn>
                <a:cxn ang="0">
                  <a:pos x="0" y="79"/>
                </a:cxn>
                <a:cxn ang="0">
                  <a:pos x="0" y="50"/>
                </a:cxn>
              </a:cxnLst>
              <a:rect l="0" t="0" r="r" b="b"/>
              <a:pathLst>
                <a:path w="290" h="79">
                  <a:moveTo>
                    <a:pt x="0" y="50"/>
                  </a:moveTo>
                  <a:lnTo>
                    <a:pt x="0" y="49"/>
                  </a:lnTo>
                  <a:lnTo>
                    <a:pt x="3" y="46"/>
                  </a:lnTo>
                  <a:lnTo>
                    <a:pt x="6" y="42"/>
                  </a:lnTo>
                  <a:lnTo>
                    <a:pt x="11" y="36"/>
                  </a:lnTo>
                  <a:lnTo>
                    <a:pt x="18" y="30"/>
                  </a:lnTo>
                  <a:lnTo>
                    <a:pt x="26" y="24"/>
                  </a:lnTo>
                  <a:lnTo>
                    <a:pt x="37" y="17"/>
                  </a:lnTo>
                  <a:lnTo>
                    <a:pt x="51" y="11"/>
                  </a:lnTo>
                  <a:lnTo>
                    <a:pt x="69" y="6"/>
                  </a:lnTo>
                  <a:lnTo>
                    <a:pt x="88" y="2"/>
                  </a:lnTo>
                  <a:lnTo>
                    <a:pt x="112" y="0"/>
                  </a:lnTo>
                  <a:lnTo>
                    <a:pt x="139" y="0"/>
                  </a:lnTo>
                  <a:lnTo>
                    <a:pt x="170" y="2"/>
                  </a:lnTo>
                  <a:lnTo>
                    <a:pt x="205" y="7"/>
                  </a:lnTo>
                  <a:lnTo>
                    <a:pt x="245" y="16"/>
                  </a:lnTo>
                  <a:lnTo>
                    <a:pt x="290" y="28"/>
                  </a:lnTo>
                  <a:lnTo>
                    <a:pt x="283" y="44"/>
                  </a:lnTo>
                  <a:lnTo>
                    <a:pt x="281" y="43"/>
                  </a:lnTo>
                  <a:lnTo>
                    <a:pt x="274" y="41"/>
                  </a:lnTo>
                  <a:lnTo>
                    <a:pt x="263" y="38"/>
                  </a:lnTo>
                  <a:lnTo>
                    <a:pt x="249" y="34"/>
                  </a:lnTo>
                  <a:lnTo>
                    <a:pt x="232" y="31"/>
                  </a:lnTo>
                  <a:lnTo>
                    <a:pt x="212" y="27"/>
                  </a:lnTo>
                  <a:lnTo>
                    <a:pt x="191" y="24"/>
                  </a:lnTo>
                  <a:lnTo>
                    <a:pt x="167" y="21"/>
                  </a:lnTo>
                  <a:lnTo>
                    <a:pt x="144" y="20"/>
                  </a:lnTo>
                  <a:lnTo>
                    <a:pt x="120" y="21"/>
                  </a:lnTo>
                  <a:lnTo>
                    <a:pt x="96" y="23"/>
                  </a:lnTo>
                  <a:lnTo>
                    <a:pt x="74" y="28"/>
                  </a:lnTo>
                  <a:lnTo>
                    <a:pt x="52" y="36"/>
                  </a:lnTo>
                  <a:lnTo>
                    <a:pt x="32" y="46"/>
                  </a:lnTo>
                  <a:lnTo>
                    <a:pt x="15" y="61"/>
                  </a:lnTo>
                  <a:lnTo>
                    <a:pt x="0" y="7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60" name="Freeform 540"/>
            <p:cNvSpPr>
              <a:spLocks/>
            </p:cNvSpPr>
            <p:nvPr/>
          </p:nvSpPr>
          <p:spPr bwMode="auto">
            <a:xfrm>
              <a:off x="3955" y="3289"/>
              <a:ext cx="5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40"/>
                </a:cxn>
                <a:cxn ang="0">
                  <a:pos x="142" y="868"/>
                </a:cxn>
                <a:cxn ang="0">
                  <a:pos x="136" y="755"/>
                </a:cxn>
                <a:cxn ang="0">
                  <a:pos x="469" y="806"/>
                </a:cxn>
                <a:cxn ang="0">
                  <a:pos x="463" y="761"/>
                </a:cxn>
                <a:cxn ang="0">
                  <a:pos x="232" y="732"/>
                </a:cxn>
                <a:cxn ang="0">
                  <a:pos x="226" y="635"/>
                </a:cxn>
                <a:cxn ang="0">
                  <a:pos x="68" y="635"/>
                </a:cxn>
                <a:cxn ang="0">
                  <a:pos x="64" y="623"/>
                </a:cxn>
                <a:cxn ang="0">
                  <a:pos x="53" y="587"/>
                </a:cxn>
                <a:cxn ang="0">
                  <a:pos x="39" y="530"/>
                </a:cxn>
                <a:cxn ang="0">
                  <a:pos x="25" y="455"/>
                </a:cxn>
                <a:cxn ang="0">
                  <a:pos x="14" y="365"/>
                </a:cxn>
                <a:cxn ang="0">
                  <a:pos x="10" y="262"/>
                </a:cxn>
                <a:cxn ang="0">
                  <a:pos x="19" y="149"/>
                </a:cxn>
                <a:cxn ang="0">
                  <a:pos x="40" y="29"/>
                </a:cxn>
                <a:cxn ang="0">
                  <a:pos x="0" y="0"/>
                </a:cxn>
              </a:cxnLst>
              <a:rect l="0" t="0" r="r" b="b"/>
              <a:pathLst>
                <a:path w="469" h="868">
                  <a:moveTo>
                    <a:pt x="0" y="0"/>
                  </a:moveTo>
                  <a:lnTo>
                    <a:pt x="0" y="840"/>
                  </a:lnTo>
                  <a:lnTo>
                    <a:pt x="142" y="868"/>
                  </a:lnTo>
                  <a:lnTo>
                    <a:pt x="136" y="755"/>
                  </a:lnTo>
                  <a:lnTo>
                    <a:pt x="469" y="806"/>
                  </a:lnTo>
                  <a:lnTo>
                    <a:pt x="463" y="761"/>
                  </a:lnTo>
                  <a:lnTo>
                    <a:pt x="232" y="732"/>
                  </a:lnTo>
                  <a:lnTo>
                    <a:pt x="226" y="635"/>
                  </a:lnTo>
                  <a:lnTo>
                    <a:pt x="68" y="635"/>
                  </a:lnTo>
                  <a:lnTo>
                    <a:pt x="64" y="623"/>
                  </a:lnTo>
                  <a:lnTo>
                    <a:pt x="53" y="587"/>
                  </a:lnTo>
                  <a:lnTo>
                    <a:pt x="39" y="530"/>
                  </a:lnTo>
                  <a:lnTo>
                    <a:pt x="25" y="455"/>
                  </a:lnTo>
                  <a:lnTo>
                    <a:pt x="14" y="365"/>
                  </a:lnTo>
                  <a:lnTo>
                    <a:pt x="10" y="262"/>
                  </a:lnTo>
                  <a:lnTo>
                    <a:pt x="19" y="149"/>
                  </a:lnTo>
                  <a:lnTo>
                    <a:pt x="4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61" name="Freeform 541"/>
            <p:cNvSpPr>
              <a:spLocks/>
            </p:cNvSpPr>
            <p:nvPr/>
          </p:nvSpPr>
          <p:spPr bwMode="auto">
            <a:xfrm>
              <a:off x="3981" y="3267"/>
              <a:ext cx="67" cy="13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3" y="117"/>
                </a:cxn>
                <a:cxn ang="0">
                  <a:pos x="14" y="113"/>
                </a:cxn>
                <a:cxn ang="0">
                  <a:pos x="29" y="108"/>
                </a:cxn>
                <a:cxn ang="0">
                  <a:pos x="50" y="101"/>
                </a:cxn>
                <a:cxn ang="0">
                  <a:pos x="77" y="93"/>
                </a:cxn>
                <a:cxn ang="0">
                  <a:pos x="107" y="85"/>
                </a:cxn>
                <a:cxn ang="0">
                  <a:pos x="143" y="76"/>
                </a:cxn>
                <a:cxn ang="0">
                  <a:pos x="181" y="69"/>
                </a:cxn>
                <a:cxn ang="0">
                  <a:pos x="224" y="62"/>
                </a:cxn>
                <a:cxn ang="0">
                  <a:pos x="270" y="57"/>
                </a:cxn>
                <a:cxn ang="0">
                  <a:pos x="319" y="53"/>
                </a:cxn>
                <a:cxn ang="0">
                  <a:pos x="369" y="52"/>
                </a:cxn>
                <a:cxn ang="0">
                  <a:pos x="422" y="53"/>
                </a:cxn>
                <a:cxn ang="0">
                  <a:pos x="476" y="58"/>
                </a:cxn>
                <a:cxn ang="0">
                  <a:pos x="531" y="66"/>
                </a:cxn>
                <a:cxn ang="0">
                  <a:pos x="587" y="78"/>
                </a:cxn>
                <a:cxn ang="0">
                  <a:pos x="604" y="0"/>
                </a:cxn>
                <a:cxn ang="0">
                  <a:pos x="600" y="0"/>
                </a:cxn>
                <a:cxn ang="0">
                  <a:pos x="587" y="0"/>
                </a:cxn>
                <a:cxn ang="0">
                  <a:pos x="566" y="0"/>
                </a:cxn>
                <a:cxn ang="0">
                  <a:pos x="540" y="1"/>
                </a:cxn>
                <a:cxn ang="0">
                  <a:pos x="507" y="2"/>
                </a:cxn>
                <a:cxn ang="0">
                  <a:pos x="470" y="3"/>
                </a:cxn>
                <a:cxn ang="0">
                  <a:pos x="428" y="6"/>
                </a:cxn>
                <a:cxn ang="0">
                  <a:pos x="383" y="8"/>
                </a:cxn>
                <a:cxn ang="0">
                  <a:pos x="335" y="12"/>
                </a:cxn>
                <a:cxn ang="0">
                  <a:pos x="285" y="16"/>
                </a:cxn>
                <a:cxn ang="0">
                  <a:pos x="235" y="21"/>
                </a:cxn>
                <a:cxn ang="0">
                  <a:pos x="186" y="28"/>
                </a:cxn>
                <a:cxn ang="0">
                  <a:pos x="136" y="36"/>
                </a:cxn>
                <a:cxn ang="0">
                  <a:pos x="88" y="45"/>
                </a:cxn>
                <a:cxn ang="0">
                  <a:pos x="42" y="55"/>
                </a:cxn>
                <a:cxn ang="0">
                  <a:pos x="0" y="67"/>
                </a:cxn>
                <a:cxn ang="0">
                  <a:pos x="0" y="118"/>
                </a:cxn>
              </a:cxnLst>
              <a:rect l="0" t="0" r="r" b="b"/>
              <a:pathLst>
                <a:path w="604" h="118">
                  <a:moveTo>
                    <a:pt x="0" y="118"/>
                  </a:moveTo>
                  <a:lnTo>
                    <a:pt x="3" y="117"/>
                  </a:lnTo>
                  <a:lnTo>
                    <a:pt x="14" y="113"/>
                  </a:lnTo>
                  <a:lnTo>
                    <a:pt x="29" y="108"/>
                  </a:lnTo>
                  <a:lnTo>
                    <a:pt x="50" y="101"/>
                  </a:lnTo>
                  <a:lnTo>
                    <a:pt x="77" y="93"/>
                  </a:lnTo>
                  <a:lnTo>
                    <a:pt x="107" y="85"/>
                  </a:lnTo>
                  <a:lnTo>
                    <a:pt x="143" y="76"/>
                  </a:lnTo>
                  <a:lnTo>
                    <a:pt x="181" y="69"/>
                  </a:lnTo>
                  <a:lnTo>
                    <a:pt x="224" y="62"/>
                  </a:lnTo>
                  <a:lnTo>
                    <a:pt x="270" y="57"/>
                  </a:lnTo>
                  <a:lnTo>
                    <a:pt x="319" y="53"/>
                  </a:lnTo>
                  <a:lnTo>
                    <a:pt x="369" y="52"/>
                  </a:lnTo>
                  <a:lnTo>
                    <a:pt x="422" y="53"/>
                  </a:lnTo>
                  <a:lnTo>
                    <a:pt x="476" y="58"/>
                  </a:lnTo>
                  <a:lnTo>
                    <a:pt x="531" y="66"/>
                  </a:lnTo>
                  <a:lnTo>
                    <a:pt x="587" y="78"/>
                  </a:lnTo>
                  <a:lnTo>
                    <a:pt x="604" y="0"/>
                  </a:lnTo>
                  <a:lnTo>
                    <a:pt x="600" y="0"/>
                  </a:lnTo>
                  <a:lnTo>
                    <a:pt x="587" y="0"/>
                  </a:lnTo>
                  <a:lnTo>
                    <a:pt x="566" y="0"/>
                  </a:lnTo>
                  <a:lnTo>
                    <a:pt x="540" y="1"/>
                  </a:lnTo>
                  <a:lnTo>
                    <a:pt x="507" y="2"/>
                  </a:lnTo>
                  <a:lnTo>
                    <a:pt x="470" y="3"/>
                  </a:lnTo>
                  <a:lnTo>
                    <a:pt x="428" y="6"/>
                  </a:lnTo>
                  <a:lnTo>
                    <a:pt x="383" y="8"/>
                  </a:lnTo>
                  <a:lnTo>
                    <a:pt x="335" y="12"/>
                  </a:lnTo>
                  <a:lnTo>
                    <a:pt x="285" y="16"/>
                  </a:lnTo>
                  <a:lnTo>
                    <a:pt x="235" y="21"/>
                  </a:lnTo>
                  <a:lnTo>
                    <a:pt x="186" y="28"/>
                  </a:lnTo>
                  <a:lnTo>
                    <a:pt x="136" y="36"/>
                  </a:lnTo>
                  <a:lnTo>
                    <a:pt x="88" y="45"/>
                  </a:lnTo>
                  <a:lnTo>
                    <a:pt x="42" y="55"/>
                  </a:lnTo>
                  <a:lnTo>
                    <a:pt x="0" y="67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62" name="Freeform 542"/>
            <p:cNvSpPr>
              <a:spLocks/>
            </p:cNvSpPr>
            <p:nvPr/>
          </p:nvSpPr>
          <p:spPr bwMode="auto">
            <a:xfrm>
              <a:off x="3942" y="3387"/>
              <a:ext cx="113" cy="38"/>
            </a:xfrm>
            <a:custGeom>
              <a:avLst/>
              <a:gdLst/>
              <a:ahLst/>
              <a:cxnLst>
                <a:cxn ang="0">
                  <a:pos x="430" y="326"/>
                </a:cxn>
                <a:cxn ang="0">
                  <a:pos x="432" y="325"/>
                </a:cxn>
                <a:cxn ang="0">
                  <a:pos x="438" y="323"/>
                </a:cxn>
                <a:cxn ang="0">
                  <a:pos x="447" y="319"/>
                </a:cxn>
                <a:cxn ang="0">
                  <a:pos x="459" y="314"/>
                </a:cxn>
                <a:cxn ang="0">
                  <a:pos x="474" y="308"/>
                </a:cxn>
                <a:cxn ang="0">
                  <a:pos x="491" y="301"/>
                </a:cxn>
                <a:cxn ang="0">
                  <a:pos x="509" y="291"/>
                </a:cxn>
                <a:cxn ang="0">
                  <a:pos x="528" y="282"/>
                </a:cxn>
                <a:cxn ang="0">
                  <a:pos x="549" y="272"/>
                </a:cxn>
                <a:cxn ang="0">
                  <a:pos x="568" y="260"/>
                </a:cxn>
                <a:cxn ang="0">
                  <a:pos x="587" y="248"/>
                </a:cxn>
                <a:cxn ang="0">
                  <a:pos x="606" y="235"/>
                </a:cxn>
                <a:cxn ang="0">
                  <a:pos x="623" y="222"/>
                </a:cxn>
                <a:cxn ang="0">
                  <a:pos x="638" y="208"/>
                </a:cxn>
                <a:cxn ang="0">
                  <a:pos x="651" y="193"/>
                </a:cxn>
                <a:cxn ang="0">
                  <a:pos x="662" y="179"/>
                </a:cxn>
                <a:cxn ang="0">
                  <a:pos x="0" y="17"/>
                </a:cxn>
                <a:cxn ang="0">
                  <a:pos x="51" y="0"/>
                </a:cxn>
                <a:cxn ang="0">
                  <a:pos x="1017" y="237"/>
                </a:cxn>
                <a:cxn ang="0">
                  <a:pos x="977" y="260"/>
                </a:cxn>
                <a:cxn ang="0">
                  <a:pos x="698" y="188"/>
                </a:cxn>
                <a:cxn ang="0">
                  <a:pos x="697" y="189"/>
                </a:cxn>
                <a:cxn ang="0">
                  <a:pos x="695" y="192"/>
                </a:cxn>
                <a:cxn ang="0">
                  <a:pos x="691" y="196"/>
                </a:cxn>
                <a:cxn ang="0">
                  <a:pos x="685" y="202"/>
                </a:cxn>
                <a:cxn ang="0">
                  <a:pos x="678" y="211"/>
                </a:cxn>
                <a:cxn ang="0">
                  <a:pos x="668" y="219"/>
                </a:cxn>
                <a:cxn ang="0">
                  <a:pos x="657" y="229"/>
                </a:cxn>
                <a:cxn ang="0">
                  <a:pos x="642" y="239"/>
                </a:cxn>
                <a:cxn ang="0">
                  <a:pos x="626" y="250"/>
                </a:cxn>
                <a:cxn ang="0">
                  <a:pos x="609" y="263"/>
                </a:cxn>
                <a:cxn ang="0">
                  <a:pos x="587" y="275"/>
                </a:cxn>
                <a:cxn ang="0">
                  <a:pos x="565" y="287"/>
                </a:cxn>
                <a:cxn ang="0">
                  <a:pos x="540" y="301"/>
                </a:cxn>
                <a:cxn ang="0">
                  <a:pos x="511" y="313"/>
                </a:cxn>
                <a:cxn ang="0">
                  <a:pos x="480" y="325"/>
                </a:cxn>
                <a:cxn ang="0">
                  <a:pos x="447" y="337"/>
                </a:cxn>
                <a:cxn ang="0">
                  <a:pos x="430" y="326"/>
                </a:cxn>
              </a:cxnLst>
              <a:rect l="0" t="0" r="r" b="b"/>
              <a:pathLst>
                <a:path w="1017" h="337">
                  <a:moveTo>
                    <a:pt x="430" y="326"/>
                  </a:moveTo>
                  <a:lnTo>
                    <a:pt x="432" y="325"/>
                  </a:lnTo>
                  <a:lnTo>
                    <a:pt x="438" y="323"/>
                  </a:lnTo>
                  <a:lnTo>
                    <a:pt x="447" y="319"/>
                  </a:lnTo>
                  <a:lnTo>
                    <a:pt x="459" y="314"/>
                  </a:lnTo>
                  <a:lnTo>
                    <a:pt x="474" y="308"/>
                  </a:lnTo>
                  <a:lnTo>
                    <a:pt x="491" y="301"/>
                  </a:lnTo>
                  <a:lnTo>
                    <a:pt x="509" y="291"/>
                  </a:lnTo>
                  <a:lnTo>
                    <a:pt x="528" y="282"/>
                  </a:lnTo>
                  <a:lnTo>
                    <a:pt x="549" y="272"/>
                  </a:lnTo>
                  <a:lnTo>
                    <a:pt x="568" y="260"/>
                  </a:lnTo>
                  <a:lnTo>
                    <a:pt x="587" y="248"/>
                  </a:lnTo>
                  <a:lnTo>
                    <a:pt x="606" y="235"/>
                  </a:lnTo>
                  <a:lnTo>
                    <a:pt x="623" y="222"/>
                  </a:lnTo>
                  <a:lnTo>
                    <a:pt x="638" y="208"/>
                  </a:lnTo>
                  <a:lnTo>
                    <a:pt x="651" y="193"/>
                  </a:lnTo>
                  <a:lnTo>
                    <a:pt x="662" y="179"/>
                  </a:lnTo>
                  <a:lnTo>
                    <a:pt x="0" y="17"/>
                  </a:lnTo>
                  <a:lnTo>
                    <a:pt x="51" y="0"/>
                  </a:lnTo>
                  <a:lnTo>
                    <a:pt x="1017" y="237"/>
                  </a:lnTo>
                  <a:lnTo>
                    <a:pt x="977" y="260"/>
                  </a:lnTo>
                  <a:lnTo>
                    <a:pt x="698" y="188"/>
                  </a:lnTo>
                  <a:lnTo>
                    <a:pt x="697" y="189"/>
                  </a:lnTo>
                  <a:lnTo>
                    <a:pt x="695" y="192"/>
                  </a:lnTo>
                  <a:lnTo>
                    <a:pt x="691" y="196"/>
                  </a:lnTo>
                  <a:lnTo>
                    <a:pt x="685" y="202"/>
                  </a:lnTo>
                  <a:lnTo>
                    <a:pt x="678" y="211"/>
                  </a:lnTo>
                  <a:lnTo>
                    <a:pt x="668" y="219"/>
                  </a:lnTo>
                  <a:lnTo>
                    <a:pt x="657" y="229"/>
                  </a:lnTo>
                  <a:lnTo>
                    <a:pt x="642" y="239"/>
                  </a:lnTo>
                  <a:lnTo>
                    <a:pt x="626" y="250"/>
                  </a:lnTo>
                  <a:lnTo>
                    <a:pt x="609" y="263"/>
                  </a:lnTo>
                  <a:lnTo>
                    <a:pt x="587" y="275"/>
                  </a:lnTo>
                  <a:lnTo>
                    <a:pt x="565" y="287"/>
                  </a:lnTo>
                  <a:lnTo>
                    <a:pt x="540" y="301"/>
                  </a:lnTo>
                  <a:lnTo>
                    <a:pt x="511" y="313"/>
                  </a:lnTo>
                  <a:lnTo>
                    <a:pt x="480" y="325"/>
                  </a:lnTo>
                  <a:lnTo>
                    <a:pt x="447" y="337"/>
                  </a:lnTo>
                  <a:lnTo>
                    <a:pt x="430" y="32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63" name="Freeform 543"/>
            <p:cNvSpPr>
              <a:spLocks/>
            </p:cNvSpPr>
            <p:nvPr/>
          </p:nvSpPr>
          <p:spPr bwMode="auto">
            <a:xfrm>
              <a:off x="3918" y="3397"/>
              <a:ext cx="116" cy="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13" y="303"/>
                </a:cxn>
                <a:cxn ang="0">
                  <a:pos x="1036" y="303"/>
                </a:cxn>
                <a:cxn ang="0">
                  <a:pos x="31" y="0"/>
                </a:cxn>
                <a:cxn ang="0">
                  <a:pos x="0" y="0"/>
                </a:cxn>
              </a:cxnLst>
              <a:rect l="0" t="0" r="r" b="b"/>
              <a:pathLst>
                <a:path w="1036" h="303">
                  <a:moveTo>
                    <a:pt x="0" y="0"/>
                  </a:moveTo>
                  <a:lnTo>
                    <a:pt x="1013" y="303"/>
                  </a:lnTo>
                  <a:lnTo>
                    <a:pt x="1036" y="303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64" name="Freeform 544"/>
            <p:cNvSpPr>
              <a:spLocks/>
            </p:cNvSpPr>
            <p:nvPr/>
          </p:nvSpPr>
          <p:spPr bwMode="auto">
            <a:xfrm>
              <a:off x="3938" y="3393"/>
              <a:ext cx="113" cy="3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001" y="270"/>
                </a:cxn>
                <a:cxn ang="0">
                  <a:pos x="1023" y="269"/>
                </a:cxn>
                <a:cxn ang="0">
                  <a:pos x="31" y="0"/>
                </a:cxn>
                <a:cxn ang="0">
                  <a:pos x="0" y="1"/>
                </a:cxn>
              </a:cxnLst>
              <a:rect l="0" t="0" r="r" b="b"/>
              <a:pathLst>
                <a:path w="1023" h="270">
                  <a:moveTo>
                    <a:pt x="0" y="1"/>
                  </a:moveTo>
                  <a:lnTo>
                    <a:pt x="1001" y="270"/>
                  </a:lnTo>
                  <a:lnTo>
                    <a:pt x="1023" y="269"/>
                  </a:lnTo>
                  <a:lnTo>
                    <a:pt x="3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65" name="Freeform 545"/>
            <p:cNvSpPr>
              <a:spLocks/>
            </p:cNvSpPr>
            <p:nvPr/>
          </p:nvSpPr>
          <p:spPr bwMode="auto">
            <a:xfrm>
              <a:off x="3929" y="3394"/>
              <a:ext cx="114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9" y="299"/>
                </a:cxn>
                <a:cxn ang="0">
                  <a:pos x="1028" y="292"/>
                </a:cxn>
                <a:cxn ang="0">
                  <a:pos x="30" y="0"/>
                </a:cxn>
                <a:cxn ang="0">
                  <a:pos x="0" y="0"/>
                </a:cxn>
              </a:cxnLst>
              <a:rect l="0" t="0" r="r" b="b"/>
              <a:pathLst>
                <a:path w="1028" h="299">
                  <a:moveTo>
                    <a:pt x="0" y="0"/>
                  </a:moveTo>
                  <a:lnTo>
                    <a:pt x="1009" y="299"/>
                  </a:lnTo>
                  <a:lnTo>
                    <a:pt x="1028" y="292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2866" name="AutoShape 546"/>
          <p:cNvSpPr>
            <a:spLocks noChangeAspect="1" noChangeArrowheads="1" noTextEdit="1"/>
          </p:cNvSpPr>
          <p:nvPr/>
        </p:nvSpPr>
        <p:spPr bwMode="auto">
          <a:xfrm>
            <a:off x="5494338" y="3140075"/>
            <a:ext cx="26035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67" name="Freeform 547"/>
          <p:cNvSpPr>
            <a:spLocks/>
          </p:cNvSpPr>
          <p:nvPr/>
        </p:nvSpPr>
        <p:spPr bwMode="auto">
          <a:xfrm>
            <a:off x="5495925" y="3140075"/>
            <a:ext cx="258763" cy="268288"/>
          </a:xfrm>
          <a:custGeom>
            <a:avLst/>
            <a:gdLst/>
            <a:ahLst/>
            <a:cxnLst>
              <a:cxn ang="0">
                <a:pos x="653" y="0"/>
              </a:cxn>
              <a:cxn ang="0">
                <a:pos x="668" y="0"/>
              </a:cxn>
              <a:cxn ang="0">
                <a:pos x="699" y="1"/>
              </a:cxn>
              <a:cxn ang="0">
                <a:pos x="742" y="3"/>
              </a:cxn>
              <a:cxn ang="0">
                <a:pos x="799" y="6"/>
              </a:cxn>
              <a:cxn ang="0">
                <a:pos x="865" y="10"/>
              </a:cxn>
              <a:cxn ang="0">
                <a:pos x="941" y="17"/>
              </a:cxn>
              <a:cxn ang="0">
                <a:pos x="1025" y="26"/>
              </a:cxn>
              <a:cxn ang="0">
                <a:pos x="1116" y="38"/>
              </a:cxn>
              <a:cxn ang="0">
                <a:pos x="1213" y="55"/>
              </a:cxn>
              <a:cxn ang="0">
                <a:pos x="1315" y="73"/>
              </a:cxn>
              <a:cxn ang="0">
                <a:pos x="1418" y="97"/>
              </a:cxn>
              <a:cxn ang="0">
                <a:pos x="1525" y="125"/>
              </a:cxn>
              <a:cxn ang="0">
                <a:pos x="1632" y="159"/>
              </a:cxn>
              <a:cxn ang="0">
                <a:pos x="1739" y="197"/>
              </a:cxn>
              <a:cxn ang="0">
                <a:pos x="1843" y="241"/>
              </a:cxn>
              <a:cxn ang="0">
                <a:pos x="1729" y="1139"/>
              </a:cxn>
              <a:cxn ang="0">
                <a:pos x="1742" y="1146"/>
              </a:cxn>
              <a:cxn ang="0">
                <a:pos x="1768" y="1173"/>
              </a:cxn>
              <a:cxn ang="0">
                <a:pos x="1781" y="1234"/>
              </a:cxn>
              <a:cxn ang="0">
                <a:pos x="1760" y="1341"/>
              </a:cxn>
              <a:cxn ang="0">
                <a:pos x="1432" y="1765"/>
              </a:cxn>
              <a:cxn ang="0">
                <a:pos x="1322" y="1904"/>
              </a:cxn>
              <a:cxn ang="0">
                <a:pos x="1304" y="1902"/>
              </a:cxn>
              <a:cxn ang="0">
                <a:pos x="1270" y="1897"/>
              </a:cxn>
              <a:cxn ang="0">
                <a:pos x="1223" y="1891"/>
              </a:cxn>
              <a:cxn ang="0">
                <a:pos x="1162" y="1881"/>
              </a:cxn>
              <a:cxn ang="0">
                <a:pos x="1091" y="1869"/>
              </a:cxn>
              <a:cxn ang="0">
                <a:pos x="1008" y="1854"/>
              </a:cxn>
              <a:cxn ang="0">
                <a:pos x="918" y="1835"/>
              </a:cxn>
              <a:cxn ang="0">
                <a:pos x="820" y="1813"/>
              </a:cxn>
              <a:cxn ang="0">
                <a:pos x="717" y="1786"/>
              </a:cxn>
              <a:cxn ang="0">
                <a:pos x="610" y="1755"/>
              </a:cxn>
              <a:cxn ang="0">
                <a:pos x="501" y="1720"/>
              </a:cxn>
              <a:cxn ang="0">
                <a:pos x="390" y="1681"/>
              </a:cxn>
              <a:cxn ang="0">
                <a:pos x="280" y="1636"/>
              </a:cxn>
              <a:cxn ang="0">
                <a:pos x="172" y="1585"/>
              </a:cxn>
              <a:cxn ang="0">
                <a:pos x="67" y="1530"/>
              </a:cxn>
              <a:cxn ang="0">
                <a:pos x="16" y="1495"/>
              </a:cxn>
              <a:cxn ang="0">
                <a:pos x="8" y="1457"/>
              </a:cxn>
              <a:cxn ang="0">
                <a:pos x="0" y="1401"/>
              </a:cxn>
              <a:cxn ang="0">
                <a:pos x="4" y="1343"/>
              </a:cxn>
              <a:cxn ang="0">
                <a:pos x="388" y="965"/>
              </a:cxn>
              <a:cxn ang="0">
                <a:pos x="386" y="952"/>
              </a:cxn>
              <a:cxn ang="0">
                <a:pos x="390" y="917"/>
              </a:cxn>
              <a:cxn ang="0">
                <a:pos x="412" y="868"/>
              </a:cxn>
              <a:cxn ang="0">
                <a:pos x="468" y="814"/>
              </a:cxn>
            </a:cxnLst>
            <a:rect l="0" t="0" r="r" b="b"/>
            <a:pathLst>
              <a:path w="1894" h="1904">
                <a:moveTo>
                  <a:pt x="651" y="0"/>
                </a:moveTo>
                <a:lnTo>
                  <a:pt x="653" y="0"/>
                </a:lnTo>
                <a:lnTo>
                  <a:pt x="659" y="0"/>
                </a:lnTo>
                <a:lnTo>
                  <a:pt x="668" y="0"/>
                </a:lnTo>
                <a:lnTo>
                  <a:pt x="682" y="0"/>
                </a:lnTo>
                <a:lnTo>
                  <a:pt x="699" y="1"/>
                </a:lnTo>
                <a:lnTo>
                  <a:pt x="720" y="1"/>
                </a:lnTo>
                <a:lnTo>
                  <a:pt x="742" y="3"/>
                </a:lnTo>
                <a:lnTo>
                  <a:pt x="769" y="4"/>
                </a:lnTo>
                <a:lnTo>
                  <a:pt x="799" y="6"/>
                </a:lnTo>
                <a:lnTo>
                  <a:pt x="831" y="8"/>
                </a:lnTo>
                <a:lnTo>
                  <a:pt x="865" y="10"/>
                </a:lnTo>
                <a:lnTo>
                  <a:pt x="902" y="13"/>
                </a:lnTo>
                <a:lnTo>
                  <a:pt x="941" y="17"/>
                </a:lnTo>
                <a:lnTo>
                  <a:pt x="982" y="21"/>
                </a:lnTo>
                <a:lnTo>
                  <a:pt x="1025" y="26"/>
                </a:lnTo>
                <a:lnTo>
                  <a:pt x="1070" y="32"/>
                </a:lnTo>
                <a:lnTo>
                  <a:pt x="1116" y="38"/>
                </a:lnTo>
                <a:lnTo>
                  <a:pt x="1164" y="46"/>
                </a:lnTo>
                <a:lnTo>
                  <a:pt x="1213" y="55"/>
                </a:lnTo>
                <a:lnTo>
                  <a:pt x="1263" y="63"/>
                </a:lnTo>
                <a:lnTo>
                  <a:pt x="1315" y="73"/>
                </a:lnTo>
                <a:lnTo>
                  <a:pt x="1366" y="85"/>
                </a:lnTo>
                <a:lnTo>
                  <a:pt x="1418" y="97"/>
                </a:lnTo>
                <a:lnTo>
                  <a:pt x="1472" y="111"/>
                </a:lnTo>
                <a:lnTo>
                  <a:pt x="1525" y="125"/>
                </a:lnTo>
                <a:lnTo>
                  <a:pt x="1579" y="141"/>
                </a:lnTo>
                <a:lnTo>
                  <a:pt x="1632" y="159"/>
                </a:lnTo>
                <a:lnTo>
                  <a:pt x="1685" y="177"/>
                </a:lnTo>
                <a:lnTo>
                  <a:pt x="1739" y="197"/>
                </a:lnTo>
                <a:lnTo>
                  <a:pt x="1791" y="218"/>
                </a:lnTo>
                <a:lnTo>
                  <a:pt x="1843" y="241"/>
                </a:lnTo>
                <a:lnTo>
                  <a:pt x="1894" y="266"/>
                </a:lnTo>
                <a:lnTo>
                  <a:pt x="1729" y="1139"/>
                </a:lnTo>
                <a:lnTo>
                  <a:pt x="1733" y="1140"/>
                </a:lnTo>
                <a:lnTo>
                  <a:pt x="1742" y="1146"/>
                </a:lnTo>
                <a:lnTo>
                  <a:pt x="1755" y="1156"/>
                </a:lnTo>
                <a:lnTo>
                  <a:pt x="1768" y="1173"/>
                </a:lnTo>
                <a:lnTo>
                  <a:pt x="1778" y="1199"/>
                </a:lnTo>
                <a:lnTo>
                  <a:pt x="1781" y="1234"/>
                </a:lnTo>
                <a:lnTo>
                  <a:pt x="1777" y="1281"/>
                </a:lnTo>
                <a:lnTo>
                  <a:pt x="1760" y="1341"/>
                </a:lnTo>
                <a:lnTo>
                  <a:pt x="1472" y="1765"/>
                </a:lnTo>
                <a:lnTo>
                  <a:pt x="1432" y="1765"/>
                </a:lnTo>
                <a:lnTo>
                  <a:pt x="1324" y="1904"/>
                </a:lnTo>
                <a:lnTo>
                  <a:pt x="1322" y="1904"/>
                </a:lnTo>
                <a:lnTo>
                  <a:pt x="1315" y="1903"/>
                </a:lnTo>
                <a:lnTo>
                  <a:pt x="1304" y="1902"/>
                </a:lnTo>
                <a:lnTo>
                  <a:pt x="1290" y="1900"/>
                </a:lnTo>
                <a:lnTo>
                  <a:pt x="1270" y="1897"/>
                </a:lnTo>
                <a:lnTo>
                  <a:pt x="1249" y="1894"/>
                </a:lnTo>
                <a:lnTo>
                  <a:pt x="1223" y="1891"/>
                </a:lnTo>
                <a:lnTo>
                  <a:pt x="1194" y="1887"/>
                </a:lnTo>
                <a:lnTo>
                  <a:pt x="1162" y="1881"/>
                </a:lnTo>
                <a:lnTo>
                  <a:pt x="1128" y="1876"/>
                </a:lnTo>
                <a:lnTo>
                  <a:pt x="1091" y="1869"/>
                </a:lnTo>
                <a:lnTo>
                  <a:pt x="1050" y="1862"/>
                </a:lnTo>
                <a:lnTo>
                  <a:pt x="1008" y="1854"/>
                </a:lnTo>
                <a:lnTo>
                  <a:pt x="964" y="1845"/>
                </a:lnTo>
                <a:lnTo>
                  <a:pt x="918" y="1835"/>
                </a:lnTo>
                <a:lnTo>
                  <a:pt x="870" y="1824"/>
                </a:lnTo>
                <a:lnTo>
                  <a:pt x="820" y="1813"/>
                </a:lnTo>
                <a:lnTo>
                  <a:pt x="769" y="1800"/>
                </a:lnTo>
                <a:lnTo>
                  <a:pt x="717" y="1786"/>
                </a:lnTo>
                <a:lnTo>
                  <a:pt x="664" y="1772"/>
                </a:lnTo>
                <a:lnTo>
                  <a:pt x="610" y="1755"/>
                </a:lnTo>
                <a:lnTo>
                  <a:pt x="555" y="1738"/>
                </a:lnTo>
                <a:lnTo>
                  <a:pt x="501" y="1720"/>
                </a:lnTo>
                <a:lnTo>
                  <a:pt x="445" y="1701"/>
                </a:lnTo>
                <a:lnTo>
                  <a:pt x="390" y="1681"/>
                </a:lnTo>
                <a:lnTo>
                  <a:pt x="334" y="1659"/>
                </a:lnTo>
                <a:lnTo>
                  <a:pt x="280" y="1636"/>
                </a:lnTo>
                <a:lnTo>
                  <a:pt x="225" y="1611"/>
                </a:lnTo>
                <a:lnTo>
                  <a:pt x="172" y="1585"/>
                </a:lnTo>
                <a:lnTo>
                  <a:pt x="119" y="1559"/>
                </a:lnTo>
                <a:lnTo>
                  <a:pt x="67" y="1530"/>
                </a:lnTo>
                <a:lnTo>
                  <a:pt x="17" y="1500"/>
                </a:lnTo>
                <a:lnTo>
                  <a:pt x="16" y="1495"/>
                </a:lnTo>
                <a:lnTo>
                  <a:pt x="12" y="1480"/>
                </a:lnTo>
                <a:lnTo>
                  <a:pt x="8" y="1457"/>
                </a:lnTo>
                <a:lnTo>
                  <a:pt x="4" y="1430"/>
                </a:lnTo>
                <a:lnTo>
                  <a:pt x="0" y="1401"/>
                </a:lnTo>
                <a:lnTo>
                  <a:pt x="0" y="1370"/>
                </a:lnTo>
                <a:lnTo>
                  <a:pt x="4" y="1343"/>
                </a:lnTo>
                <a:lnTo>
                  <a:pt x="12" y="1319"/>
                </a:lnTo>
                <a:lnTo>
                  <a:pt x="388" y="965"/>
                </a:lnTo>
                <a:lnTo>
                  <a:pt x="387" y="961"/>
                </a:lnTo>
                <a:lnTo>
                  <a:pt x="386" y="952"/>
                </a:lnTo>
                <a:lnTo>
                  <a:pt x="386" y="936"/>
                </a:lnTo>
                <a:lnTo>
                  <a:pt x="390" y="917"/>
                </a:lnTo>
                <a:lnTo>
                  <a:pt x="397" y="893"/>
                </a:lnTo>
                <a:lnTo>
                  <a:pt x="412" y="868"/>
                </a:lnTo>
                <a:lnTo>
                  <a:pt x="435" y="841"/>
                </a:lnTo>
                <a:lnTo>
                  <a:pt x="468" y="814"/>
                </a:lnTo>
                <a:lnTo>
                  <a:pt x="651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68" name="Freeform 548"/>
          <p:cNvSpPr>
            <a:spLocks/>
          </p:cNvSpPr>
          <p:nvPr/>
        </p:nvSpPr>
        <p:spPr bwMode="auto">
          <a:xfrm>
            <a:off x="5527675" y="3309938"/>
            <a:ext cx="150813" cy="46037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1106" y="277"/>
              </a:cxn>
              <a:cxn ang="0">
                <a:pos x="1071" y="331"/>
              </a:cxn>
              <a:cxn ang="0">
                <a:pos x="0" y="36"/>
              </a:cxn>
              <a:cxn ang="0">
                <a:pos x="40" y="0"/>
              </a:cxn>
            </a:cxnLst>
            <a:rect l="0" t="0" r="r" b="b"/>
            <a:pathLst>
              <a:path w="1106" h="331">
                <a:moveTo>
                  <a:pt x="40" y="0"/>
                </a:moveTo>
                <a:lnTo>
                  <a:pt x="1106" y="277"/>
                </a:lnTo>
                <a:lnTo>
                  <a:pt x="1071" y="331"/>
                </a:lnTo>
                <a:lnTo>
                  <a:pt x="0" y="36"/>
                </a:lnTo>
                <a:lnTo>
                  <a:pt x="40" y="0"/>
                </a:lnTo>
                <a:close/>
              </a:path>
            </a:pathLst>
          </a:cu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69" name="Freeform 549"/>
          <p:cNvSpPr>
            <a:spLocks/>
          </p:cNvSpPr>
          <p:nvPr/>
        </p:nvSpPr>
        <p:spPr bwMode="auto">
          <a:xfrm>
            <a:off x="5502275" y="3330575"/>
            <a:ext cx="176213" cy="71438"/>
          </a:xfrm>
          <a:custGeom>
            <a:avLst/>
            <a:gdLst/>
            <a:ahLst/>
            <a:cxnLst>
              <a:cxn ang="0">
                <a:pos x="1282" y="391"/>
              </a:cxn>
              <a:cxn ang="0">
                <a:pos x="1264" y="389"/>
              </a:cxn>
              <a:cxn ang="0">
                <a:pos x="1232" y="385"/>
              </a:cxn>
              <a:cxn ang="0">
                <a:pos x="1183" y="378"/>
              </a:cxn>
              <a:cxn ang="0">
                <a:pos x="1124" y="369"/>
              </a:cxn>
              <a:cxn ang="0">
                <a:pos x="1052" y="355"/>
              </a:cxn>
              <a:cxn ang="0">
                <a:pos x="971" y="340"/>
              </a:cxn>
              <a:cxn ang="0">
                <a:pos x="881" y="322"/>
              </a:cxn>
              <a:cxn ang="0">
                <a:pos x="785" y="299"/>
              </a:cxn>
              <a:cxn ang="0">
                <a:pos x="684" y="273"/>
              </a:cxn>
              <a:cxn ang="0">
                <a:pos x="579" y="244"/>
              </a:cxn>
              <a:cxn ang="0">
                <a:pos x="472" y="209"/>
              </a:cxn>
              <a:cxn ang="0">
                <a:pos x="364" y="171"/>
              </a:cxn>
              <a:cxn ang="0">
                <a:pos x="259" y="128"/>
              </a:cxn>
              <a:cxn ang="0">
                <a:pos x="155" y="81"/>
              </a:cxn>
              <a:cxn ang="0">
                <a:pos x="55" y="28"/>
              </a:cxn>
              <a:cxn ang="0">
                <a:pos x="6" y="4"/>
              </a:cxn>
              <a:cxn ang="0">
                <a:pos x="2" y="32"/>
              </a:cxn>
              <a:cxn ang="0">
                <a:pos x="0" y="76"/>
              </a:cxn>
              <a:cxn ang="0">
                <a:pos x="8" y="120"/>
              </a:cxn>
              <a:cxn ang="0">
                <a:pos x="19" y="139"/>
              </a:cxn>
              <a:cxn ang="0">
                <a:pos x="28" y="144"/>
              </a:cxn>
              <a:cxn ang="0">
                <a:pos x="47" y="155"/>
              </a:cxn>
              <a:cxn ang="0">
                <a:pos x="75" y="170"/>
              </a:cxn>
              <a:cxn ang="0">
                <a:pos x="112" y="190"/>
              </a:cxn>
              <a:cxn ang="0">
                <a:pos x="159" y="212"/>
              </a:cxn>
              <a:cxn ang="0">
                <a:pos x="215" y="238"/>
              </a:cxn>
              <a:cxn ang="0">
                <a:pos x="281" y="267"/>
              </a:cxn>
              <a:cxn ang="0">
                <a:pos x="358" y="296"/>
              </a:cxn>
              <a:cxn ang="0">
                <a:pos x="443" y="326"/>
              </a:cxn>
              <a:cxn ang="0">
                <a:pos x="540" y="357"/>
              </a:cxn>
              <a:cxn ang="0">
                <a:pos x="647" y="387"/>
              </a:cxn>
              <a:cxn ang="0">
                <a:pos x="764" y="416"/>
              </a:cxn>
              <a:cxn ang="0">
                <a:pos x="890" y="444"/>
              </a:cxn>
              <a:cxn ang="0">
                <a:pos x="1028" y="472"/>
              </a:cxn>
              <a:cxn ang="0">
                <a:pos x="1177" y="494"/>
              </a:cxn>
              <a:cxn ang="0">
                <a:pos x="1256" y="503"/>
              </a:cxn>
              <a:cxn ang="0">
                <a:pos x="1265" y="487"/>
              </a:cxn>
              <a:cxn ang="0">
                <a:pos x="1278" y="456"/>
              </a:cxn>
              <a:cxn ang="0">
                <a:pos x="1285" y="415"/>
              </a:cxn>
            </a:cxnLst>
            <a:rect l="0" t="0" r="r" b="b"/>
            <a:pathLst>
              <a:path w="1285" h="505">
                <a:moveTo>
                  <a:pt x="1284" y="391"/>
                </a:moveTo>
                <a:lnTo>
                  <a:pt x="1282" y="391"/>
                </a:lnTo>
                <a:lnTo>
                  <a:pt x="1275" y="390"/>
                </a:lnTo>
                <a:lnTo>
                  <a:pt x="1264" y="389"/>
                </a:lnTo>
                <a:lnTo>
                  <a:pt x="1250" y="387"/>
                </a:lnTo>
                <a:lnTo>
                  <a:pt x="1232" y="385"/>
                </a:lnTo>
                <a:lnTo>
                  <a:pt x="1209" y="382"/>
                </a:lnTo>
                <a:lnTo>
                  <a:pt x="1183" y="378"/>
                </a:lnTo>
                <a:lnTo>
                  <a:pt x="1155" y="374"/>
                </a:lnTo>
                <a:lnTo>
                  <a:pt x="1124" y="369"/>
                </a:lnTo>
                <a:lnTo>
                  <a:pt x="1089" y="362"/>
                </a:lnTo>
                <a:lnTo>
                  <a:pt x="1052" y="355"/>
                </a:lnTo>
                <a:lnTo>
                  <a:pt x="1013" y="349"/>
                </a:lnTo>
                <a:lnTo>
                  <a:pt x="971" y="340"/>
                </a:lnTo>
                <a:lnTo>
                  <a:pt x="926" y="332"/>
                </a:lnTo>
                <a:lnTo>
                  <a:pt x="881" y="322"/>
                </a:lnTo>
                <a:lnTo>
                  <a:pt x="834" y="311"/>
                </a:lnTo>
                <a:lnTo>
                  <a:pt x="785" y="299"/>
                </a:lnTo>
                <a:lnTo>
                  <a:pt x="735" y="287"/>
                </a:lnTo>
                <a:lnTo>
                  <a:pt x="684" y="273"/>
                </a:lnTo>
                <a:lnTo>
                  <a:pt x="632" y="259"/>
                </a:lnTo>
                <a:lnTo>
                  <a:pt x="579" y="244"/>
                </a:lnTo>
                <a:lnTo>
                  <a:pt x="526" y="228"/>
                </a:lnTo>
                <a:lnTo>
                  <a:pt x="472" y="209"/>
                </a:lnTo>
                <a:lnTo>
                  <a:pt x="419" y="191"/>
                </a:lnTo>
                <a:lnTo>
                  <a:pt x="364" y="171"/>
                </a:lnTo>
                <a:lnTo>
                  <a:pt x="311" y="150"/>
                </a:lnTo>
                <a:lnTo>
                  <a:pt x="259" y="128"/>
                </a:lnTo>
                <a:lnTo>
                  <a:pt x="206" y="105"/>
                </a:lnTo>
                <a:lnTo>
                  <a:pt x="155" y="81"/>
                </a:lnTo>
                <a:lnTo>
                  <a:pt x="104" y="55"/>
                </a:lnTo>
                <a:lnTo>
                  <a:pt x="55" y="28"/>
                </a:lnTo>
                <a:lnTo>
                  <a:pt x="7" y="0"/>
                </a:lnTo>
                <a:lnTo>
                  <a:pt x="6" y="4"/>
                </a:lnTo>
                <a:lnTo>
                  <a:pt x="4" y="15"/>
                </a:lnTo>
                <a:lnTo>
                  <a:pt x="2" y="32"/>
                </a:lnTo>
                <a:lnTo>
                  <a:pt x="0" y="53"/>
                </a:lnTo>
                <a:lnTo>
                  <a:pt x="0" y="76"/>
                </a:lnTo>
                <a:lnTo>
                  <a:pt x="2" y="98"/>
                </a:lnTo>
                <a:lnTo>
                  <a:pt x="8" y="120"/>
                </a:lnTo>
                <a:lnTo>
                  <a:pt x="18" y="137"/>
                </a:lnTo>
                <a:lnTo>
                  <a:pt x="19" y="139"/>
                </a:lnTo>
                <a:lnTo>
                  <a:pt x="22" y="141"/>
                </a:lnTo>
                <a:lnTo>
                  <a:pt x="28" y="144"/>
                </a:lnTo>
                <a:lnTo>
                  <a:pt x="37" y="148"/>
                </a:lnTo>
                <a:lnTo>
                  <a:pt x="47" y="155"/>
                </a:lnTo>
                <a:lnTo>
                  <a:pt x="59" y="162"/>
                </a:lnTo>
                <a:lnTo>
                  <a:pt x="75" y="170"/>
                </a:lnTo>
                <a:lnTo>
                  <a:pt x="92" y="180"/>
                </a:lnTo>
                <a:lnTo>
                  <a:pt x="112" y="190"/>
                </a:lnTo>
                <a:lnTo>
                  <a:pt x="134" y="200"/>
                </a:lnTo>
                <a:lnTo>
                  <a:pt x="159" y="212"/>
                </a:lnTo>
                <a:lnTo>
                  <a:pt x="186" y="225"/>
                </a:lnTo>
                <a:lnTo>
                  <a:pt x="215" y="238"/>
                </a:lnTo>
                <a:lnTo>
                  <a:pt x="247" y="252"/>
                </a:lnTo>
                <a:lnTo>
                  <a:pt x="281" y="267"/>
                </a:lnTo>
                <a:lnTo>
                  <a:pt x="318" y="281"/>
                </a:lnTo>
                <a:lnTo>
                  <a:pt x="358" y="296"/>
                </a:lnTo>
                <a:lnTo>
                  <a:pt x="399" y="311"/>
                </a:lnTo>
                <a:lnTo>
                  <a:pt x="443" y="326"/>
                </a:lnTo>
                <a:lnTo>
                  <a:pt x="491" y="341"/>
                </a:lnTo>
                <a:lnTo>
                  <a:pt x="540" y="357"/>
                </a:lnTo>
                <a:lnTo>
                  <a:pt x="592" y="372"/>
                </a:lnTo>
                <a:lnTo>
                  <a:pt x="647" y="387"/>
                </a:lnTo>
                <a:lnTo>
                  <a:pt x="703" y="402"/>
                </a:lnTo>
                <a:lnTo>
                  <a:pt x="764" y="416"/>
                </a:lnTo>
                <a:lnTo>
                  <a:pt x="826" y="431"/>
                </a:lnTo>
                <a:lnTo>
                  <a:pt x="890" y="444"/>
                </a:lnTo>
                <a:lnTo>
                  <a:pt x="958" y="459"/>
                </a:lnTo>
                <a:lnTo>
                  <a:pt x="1028" y="472"/>
                </a:lnTo>
                <a:lnTo>
                  <a:pt x="1101" y="483"/>
                </a:lnTo>
                <a:lnTo>
                  <a:pt x="1177" y="494"/>
                </a:lnTo>
                <a:lnTo>
                  <a:pt x="1255" y="505"/>
                </a:lnTo>
                <a:lnTo>
                  <a:pt x="1256" y="503"/>
                </a:lnTo>
                <a:lnTo>
                  <a:pt x="1260" y="497"/>
                </a:lnTo>
                <a:lnTo>
                  <a:pt x="1265" y="487"/>
                </a:lnTo>
                <a:lnTo>
                  <a:pt x="1272" y="473"/>
                </a:lnTo>
                <a:lnTo>
                  <a:pt x="1278" y="456"/>
                </a:lnTo>
                <a:lnTo>
                  <a:pt x="1282" y="437"/>
                </a:lnTo>
                <a:lnTo>
                  <a:pt x="1285" y="415"/>
                </a:lnTo>
                <a:lnTo>
                  <a:pt x="1284" y="391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70" name="AutoShape 550"/>
          <p:cNvSpPr>
            <a:spLocks noChangeAspect="1" noChangeArrowheads="1" noTextEdit="1"/>
          </p:cNvSpPr>
          <p:nvPr/>
        </p:nvSpPr>
        <p:spPr bwMode="auto">
          <a:xfrm>
            <a:off x="5449888" y="3044825"/>
            <a:ext cx="284162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71" name="Freeform 551"/>
          <p:cNvSpPr>
            <a:spLocks/>
          </p:cNvSpPr>
          <p:nvPr/>
        </p:nvSpPr>
        <p:spPr bwMode="auto">
          <a:xfrm>
            <a:off x="5508625" y="3065463"/>
            <a:ext cx="41275" cy="52387"/>
          </a:xfrm>
          <a:custGeom>
            <a:avLst/>
            <a:gdLst/>
            <a:ahLst/>
            <a:cxnLst>
              <a:cxn ang="0">
                <a:pos x="63" y="28"/>
              </a:cxn>
              <a:cxn ang="0">
                <a:pos x="49" y="37"/>
              </a:cxn>
              <a:cxn ang="0">
                <a:pos x="38" y="47"/>
              </a:cxn>
              <a:cxn ang="0">
                <a:pos x="27" y="59"/>
              </a:cxn>
              <a:cxn ang="0">
                <a:pos x="18" y="72"/>
              </a:cxn>
              <a:cxn ang="0">
                <a:pos x="10" y="86"/>
              </a:cxn>
              <a:cxn ang="0">
                <a:pos x="5" y="101"/>
              </a:cxn>
              <a:cxn ang="0">
                <a:pos x="2" y="117"/>
              </a:cxn>
              <a:cxn ang="0">
                <a:pos x="0" y="133"/>
              </a:cxn>
              <a:cxn ang="0">
                <a:pos x="2" y="155"/>
              </a:cxn>
              <a:cxn ang="0">
                <a:pos x="10" y="173"/>
              </a:cxn>
              <a:cxn ang="0">
                <a:pos x="23" y="190"/>
              </a:cxn>
              <a:cxn ang="0">
                <a:pos x="40" y="201"/>
              </a:cxn>
              <a:cxn ang="0">
                <a:pos x="59" y="211"/>
              </a:cxn>
              <a:cxn ang="0">
                <a:pos x="79" y="215"/>
              </a:cxn>
              <a:cxn ang="0">
                <a:pos x="100" y="216"/>
              </a:cxn>
              <a:cxn ang="0">
                <a:pos x="120" y="213"/>
              </a:cxn>
              <a:cxn ang="0">
                <a:pos x="124" y="213"/>
              </a:cxn>
              <a:cxn ang="0">
                <a:pos x="128" y="211"/>
              </a:cxn>
              <a:cxn ang="0">
                <a:pos x="131" y="208"/>
              </a:cxn>
              <a:cxn ang="0">
                <a:pos x="132" y="203"/>
              </a:cxn>
              <a:cxn ang="0">
                <a:pos x="130" y="198"/>
              </a:cxn>
              <a:cxn ang="0">
                <a:pos x="126" y="194"/>
              </a:cxn>
              <a:cxn ang="0">
                <a:pos x="121" y="190"/>
              </a:cxn>
              <a:cxn ang="0">
                <a:pos x="116" y="187"/>
              </a:cxn>
              <a:cxn ang="0">
                <a:pos x="105" y="184"/>
              </a:cxn>
              <a:cxn ang="0">
                <a:pos x="95" y="182"/>
              </a:cxn>
              <a:cxn ang="0">
                <a:pos x="84" y="180"/>
              </a:cxn>
              <a:cxn ang="0">
                <a:pos x="75" y="178"/>
              </a:cxn>
              <a:cxn ang="0">
                <a:pos x="65" y="175"/>
              </a:cxn>
              <a:cxn ang="0">
                <a:pos x="56" y="170"/>
              </a:cxn>
              <a:cxn ang="0">
                <a:pos x="47" y="165"/>
              </a:cxn>
              <a:cxn ang="0">
                <a:pos x="39" y="156"/>
              </a:cxn>
              <a:cxn ang="0">
                <a:pos x="36" y="120"/>
              </a:cxn>
              <a:cxn ang="0">
                <a:pos x="44" y="90"/>
              </a:cxn>
              <a:cxn ang="0">
                <a:pos x="61" y="67"/>
              </a:cxn>
              <a:cxn ang="0">
                <a:pos x="84" y="47"/>
              </a:cxn>
              <a:cxn ang="0">
                <a:pos x="109" y="32"/>
              </a:cxn>
              <a:cxn ang="0">
                <a:pos x="136" y="21"/>
              </a:cxn>
              <a:cxn ang="0">
                <a:pos x="160" y="12"/>
              </a:cxn>
              <a:cxn ang="0">
                <a:pos x="179" y="5"/>
              </a:cxn>
              <a:cxn ang="0">
                <a:pos x="167" y="1"/>
              </a:cxn>
              <a:cxn ang="0">
                <a:pos x="154" y="0"/>
              </a:cxn>
              <a:cxn ang="0">
                <a:pos x="140" y="2"/>
              </a:cxn>
              <a:cxn ang="0">
                <a:pos x="124" y="5"/>
              </a:cxn>
              <a:cxn ang="0">
                <a:pos x="108" y="10"/>
              </a:cxn>
              <a:cxn ang="0">
                <a:pos x="92" y="15"/>
              </a:cxn>
              <a:cxn ang="0">
                <a:pos x="77" y="22"/>
              </a:cxn>
              <a:cxn ang="0">
                <a:pos x="63" y="28"/>
              </a:cxn>
            </a:cxnLst>
            <a:rect l="0" t="0" r="r" b="b"/>
            <a:pathLst>
              <a:path w="179" h="216">
                <a:moveTo>
                  <a:pt x="63" y="28"/>
                </a:moveTo>
                <a:lnTo>
                  <a:pt x="49" y="37"/>
                </a:lnTo>
                <a:lnTo>
                  <a:pt x="38" y="47"/>
                </a:lnTo>
                <a:lnTo>
                  <a:pt x="27" y="59"/>
                </a:lnTo>
                <a:lnTo>
                  <a:pt x="18" y="72"/>
                </a:lnTo>
                <a:lnTo>
                  <a:pt x="10" y="86"/>
                </a:lnTo>
                <a:lnTo>
                  <a:pt x="5" y="101"/>
                </a:lnTo>
                <a:lnTo>
                  <a:pt x="2" y="117"/>
                </a:lnTo>
                <a:lnTo>
                  <a:pt x="0" y="133"/>
                </a:lnTo>
                <a:lnTo>
                  <a:pt x="2" y="155"/>
                </a:lnTo>
                <a:lnTo>
                  <a:pt x="10" y="173"/>
                </a:lnTo>
                <a:lnTo>
                  <a:pt x="23" y="190"/>
                </a:lnTo>
                <a:lnTo>
                  <a:pt x="40" y="201"/>
                </a:lnTo>
                <a:lnTo>
                  <a:pt x="59" y="211"/>
                </a:lnTo>
                <a:lnTo>
                  <a:pt x="79" y="215"/>
                </a:lnTo>
                <a:lnTo>
                  <a:pt x="100" y="216"/>
                </a:lnTo>
                <a:lnTo>
                  <a:pt x="120" y="213"/>
                </a:lnTo>
                <a:lnTo>
                  <a:pt x="124" y="213"/>
                </a:lnTo>
                <a:lnTo>
                  <a:pt x="128" y="211"/>
                </a:lnTo>
                <a:lnTo>
                  <a:pt x="131" y="208"/>
                </a:lnTo>
                <a:lnTo>
                  <a:pt x="132" y="203"/>
                </a:lnTo>
                <a:lnTo>
                  <a:pt x="130" y="198"/>
                </a:lnTo>
                <a:lnTo>
                  <a:pt x="126" y="194"/>
                </a:lnTo>
                <a:lnTo>
                  <a:pt x="121" y="190"/>
                </a:lnTo>
                <a:lnTo>
                  <a:pt x="116" y="187"/>
                </a:lnTo>
                <a:lnTo>
                  <a:pt x="105" y="184"/>
                </a:lnTo>
                <a:lnTo>
                  <a:pt x="95" y="182"/>
                </a:lnTo>
                <a:lnTo>
                  <a:pt x="84" y="180"/>
                </a:lnTo>
                <a:lnTo>
                  <a:pt x="75" y="178"/>
                </a:lnTo>
                <a:lnTo>
                  <a:pt x="65" y="175"/>
                </a:lnTo>
                <a:lnTo>
                  <a:pt x="56" y="170"/>
                </a:lnTo>
                <a:lnTo>
                  <a:pt x="47" y="165"/>
                </a:lnTo>
                <a:lnTo>
                  <a:pt x="39" y="156"/>
                </a:lnTo>
                <a:lnTo>
                  <a:pt x="36" y="120"/>
                </a:lnTo>
                <a:lnTo>
                  <a:pt x="44" y="90"/>
                </a:lnTo>
                <a:lnTo>
                  <a:pt x="61" y="67"/>
                </a:lnTo>
                <a:lnTo>
                  <a:pt x="84" y="47"/>
                </a:lnTo>
                <a:lnTo>
                  <a:pt x="109" y="32"/>
                </a:lnTo>
                <a:lnTo>
                  <a:pt x="136" y="21"/>
                </a:lnTo>
                <a:lnTo>
                  <a:pt x="160" y="12"/>
                </a:lnTo>
                <a:lnTo>
                  <a:pt x="179" y="5"/>
                </a:lnTo>
                <a:lnTo>
                  <a:pt x="167" y="1"/>
                </a:lnTo>
                <a:lnTo>
                  <a:pt x="154" y="0"/>
                </a:lnTo>
                <a:lnTo>
                  <a:pt x="140" y="2"/>
                </a:lnTo>
                <a:lnTo>
                  <a:pt x="124" y="5"/>
                </a:lnTo>
                <a:lnTo>
                  <a:pt x="108" y="10"/>
                </a:lnTo>
                <a:lnTo>
                  <a:pt x="92" y="15"/>
                </a:lnTo>
                <a:lnTo>
                  <a:pt x="77" y="22"/>
                </a:lnTo>
                <a:lnTo>
                  <a:pt x="63" y="28"/>
                </a:lnTo>
                <a:close/>
              </a:path>
            </a:pathLst>
          </a:custGeom>
          <a:solidFill>
            <a:srgbClr val="C9E8FF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72" name="Freeform 552"/>
          <p:cNvSpPr>
            <a:spLocks/>
          </p:cNvSpPr>
          <p:nvPr/>
        </p:nvSpPr>
        <p:spPr bwMode="auto">
          <a:xfrm>
            <a:off x="5576888" y="3063875"/>
            <a:ext cx="25400" cy="39688"/>
          </a:xfrm>
          <a:custGeom>
            <a:avLst/>
            <a:gdLst/>
            <a:ahLst/>
            <a:cxnLst>
              <a:cxn ang="0">
                <a:pos x="96" y="55"/>
              </a:cxn>
              <a:cxn ang="0">
                <a:pos x="101" y="72"/>
              </a:cxn>
              <a:cxn ang="0">
                <a:pos x="100" y="88"/>
              </a:cxn>
              <a:cxn ang="0">
                <a:pos x="92" y="101"/>
              </a:cxn>
              <a:cxn ang="0">
                <a:pos x="82" y="112"/>
              </a:cxn>
              <a:cxn ang="0">
                <a:pos x="69" y="123"/>
              </a:cxn>
              <a:cxn ang="0">
                <a:pos x="54" y="134"/>
              </a:cxn>
              <a:cxn ang="0">
                <a:pos x="40" y="143"/>
              </a:cxn>
              <a:cxn ang="0">
                <a:pos x="27" y="153"/>
              </a:cxn>
              <a:cxn ang="0">
                <a:pos x="25" y="156"/>
              </a:cxn>
              <a:cxn ang="0">
                <a:pos x="24" y="158"/>
              </a:cxn>
              <a:cxn ang="0">
                <a:pos x="24" y="162"/>
              </a:cxn>
              <a:cxn ang="0">
                <a:pos x="25" y="165"/>
              </a:cxn>
              <a:cxn ang="0">
                <a:pos x="28" y="167"/>
              </a:cxn>
              <a:cxn ang="0">
                <a:pos x="31" y="168"/>
              </a:cxn>
              <a:cxn ang="0">
                <a:pos x="33" y="168"/>
              </a:cxn>
              <a:cxn ang="0">
                <a:pos x="37" y="167"/>
              </a:cxn>
              <a:cxn ang="0">
                <a:pos x="53" y="157"/>
              </a:cxn>
              <a:cxn ang="0">
                <a:pos x="69" y="147"/>
              </a:cxn>
              <a:cxn ang="0">
                <a:pos x="84" y="135"/>
              </a:cxn>
              <a:cxn ang="0">
                <a:pos x="97" y="121"/>
              </a:cxn>
              <a:cxn ang="0">
                <a:pos x="107" y="106"/>
              </a:cxn>
              <a:cxn ang="0">
                <a:pos x="113" y="89"/>
              </a:cxn>
              <a:cxn ang="0">
                <a:pos x="114" y="71"/>
              </a:cxn>
              <a:cxn ang="0">
                <a:pos x="110" y="51"/>
              </a:cxn>
              <a:cxn ang="0">
                <a:pos x="101" y="36"/>
              </a:cxn>
              <a:cxn ang="0">
                <a:pos x="87" y="24"/>
              </a:cxn>
              <a:cxn ang="0">
                <a:pos x="70" y="14"/>
              </a:cxn>
              <a:cxn ang="0">
                <a:pos x="51" y="7"/>
              </a:cxn>
              <a:cxn ang="0">
                <a:pos x="32" y="2"/>
              </a:cxn>
              <a:cxn ang="0">
                <a:pos x="17" y="0"/>
              </a:cxn>
              <a:cxn ang="0">
                <a:pos x="5" y="0"/>
              </a:cxn>
              <a:cxn ang="0">
                <a:pos x="0" y="3"/>
              </a:cxn>
              <a:cxn ang="0">
                <a:pos x="12" y="9"/>
              </a:cxn>
              <a:cxn ang="0">
                <a:pos x="26" y="13"/>
              </a:cxn>
              <a:cxn ang="0">
                <a:pos x="41" y="17"/>
              </a:cxn>
              <a:cxn ang="0">
                <a:pos x="54" y="22"/>
              </a:cxn>
              <a:cxn ang="0">
                <a:pos x="68" y="27"/>
              </a:cxn>
              <a:cxn ang="0">
                <a:pos x="80" y="34"/>
              </a:cxn>
              <a:cxn ang="0">
                <a:pos x="89" y="43"/>
              </a:cxn>
              <a:cxn ang="0">
                <a:pos x="96" y="55"/>
              </a:cxn>
            </a:cxnLst>
            <a:rect l="0" t="0" r="r" b="b"/>
            <a:pathLst>
              <a:path w="114" h="168">
                <a:moveTo>
                  <a:pt x="96" y="55"/>
                </a:moveTo>
                <a:lnTo>
                  <a:pt x="101" y="72"/>
                </a:lnTo>
                <a:lnTo>
                  <a:pt x="100" y="88"/>
                </a:lnTo>
                <a:lnTo>
                  <a:pt x="92" y="101"/>
                </a:lnTo>
                <a:lnTo>
                  <a:pt x="82" y="112"/>
                </a:lnTo>
                <a:lnTo>
                  <a:pt x="69" y="123"/>
                </a:lnTo>
                <a:lnTo>
                  <a:pt x="54" y="134"/>
                </a:lnTo>
                <a:lnTo>
                  <a:pt x="40" y="143"/>
                </a:lnTo>
                <a:lnTo>
                  <a:pt x="27" y="153"/>
                </a:lnTo>
                <a:lnTo>
                  <a:pt x="25" y="156"/>
                </a:lnTo>
                <a:lnTo>
                  <a:pt x="24" y="158"/>
                </a:lnTo>
                <a:lnTo>
                  <a:pt x="24" y="162"/>
                </a:lnTo>
                <a:lnTo>
                  <a:pt x="25" y="165"/>
                </a:lnTo>
                <a:lnTo>
                  <a:pt x="28" y="167"/>
                </a:lnTo>
                <a:lnTo>
                  <a:pt x="31" y="168"/>
                </a:lnTo>
                <a:lnTo>
                  <a:pt x="33" y="168"/>
                </a:lnTo>
                <a:lnTo>
                  <a:pt x="37" y="167"/>
                </a:lnTo>
                <a:lnTo>
                  <a:pt x="53" y="157"/>
                </a:lnTo>
                <a:lnTo>
                  <a:pt x="69" y="147"/>
                </a:lnTo>
                <a:lnTo>
                  <a:pt x="84" y="135"/>
                </a:lnTo>
                <a:lnTo>
                  <a:pt x="97" y="121"/>
                </a:lnTo>
                <a:lnTo>
                  <a:pt x="107" y="106"/>
                </a:lnTo>
                <a:lnTo>
                  <a:pt x="113" y="89"/>
                </a:lnTo>
                <a:lnTo>
                  <a:pt x="114" y="71"/>
                </a:lnTo>
                <a:lnTo>
                  <a:pt x="110" y="51"/>
                </a:lnTo>
                <a:lnTo>
                  <a:pt x="101" y="36"/>
                </a:lnTo>
                <a:lnTo>
                  <a:pt x="87" y="24"/>
                </a:lnTo>
                <a:lnTo>
                  <a:pt x="70" y="14"/>
                </a:lnTo>
                <a:lnTo>
                  <a:pt x="51" y="7"/>
                </a:lnTo>
                <a:lnTo>
                  <a:pt x="32" y="2"/>
                </a:lnTo>
                <a:lnTo>
                  <a:pt x="17" y="0"/>
                </a:lnTo>
                <a:lnTo>
                  <a:pt x="5" y="0"/>
                </a:lnTo>
                <a:lnTo>
                  <a:pt x="0" y="3"/>
                </a:lnTo>
                <a:lnTo>
                  <a:pt x="12" y="9"/>
                </a:lnTo>
                <a:lnTo>
                  <a:pt x="26" y="13"/>
                </a:lnTo>
                <a:lnTo>
                  <a:pt x="41" y="17"/>
                </a:lnTo>
                <a:lnTo>
                  <a:pt x="54" y="22"/>
                </a:lnTo>
                <a:lnTo>
                  <a:pt x="68" y="27"/>
                </a:lnTo>
                <a:lnTo>
                  <a:pt x="80" y="34"/>
                </a:lnTo>
                <a:lnTo>
                  <a:pt x="89" y="43"/>
                </a:lnTo>
                <a:lnTo>
                  <a:pt x="96" y="55"/>
                </a:lnTo>
                <a:close/>
              </a:path>
            </a:pathLst>
          </a:custGeom>
          <a:solidFill>
            <a:srgbClr val="C9E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73" name="Freeform 553"/>
          <p:cNvSpPr>
            <a:spLocks/>
          </p:cNvSpPr>
          <p:nvPr/>
        </p:nvSpPr>
        <p:spPr bwMode="auto">
          <a:xfrm>
            <a:off x="5483225" y="3054350"/>
            <a:ext cx="66675" cy="85725"/>
          </a:xfrm>
          <a:custGeom>
            <a:avLst/>
            <a:gdLst/>
            <a:ahLst/>
            <a:cxnLst>
              <a:cxn ang="0">
                <a:pos x="90" y="65"/>
              </a:cxn>
              <a:cxn ang="0">
                <a:pos x="48" y="106"/>
              </a:cxn>
              <a:cxn ang="0">
                <a:pos x="15" y="155"/>
              </a:cxn>
              <a:cxn ang="0">
                <a:pos x="0" y="210"/>
              </a:cxn>
              <a:cxn ang="0">
                <a:pos x="3" y="248"/>
              </a:cxn>
              <a:cxn ang="0">
                <a:pos x="8" y="262"/>
              </a:cxn>
              <a:cxn ang="0">
                <a:pos x="17" y="276"/>
              </a:cxn>
              <a:cxn ang="0">
                <a:pos x="29" y="288"/>
              </a:cxn>
              <a:cxn ang="0">
                <a:pos x="50" y="301"/>
              </a:cxn>
              <a:cxn ang="0">
                <a:pos x="77" y="315"/>
              </a:cxn>
              <a:cxn ang="0">
                <a:pos x="107" y="326"/>
              </a:cxn>
              <a:cxn ang="0">
                <a:pos x="136" y="334"/>
              </a:cxn>
              <a:cxn ang="0">
                <a:pos x="167" y="341"/>
              </a:cxn>
              <a:cxn ang="0">
                <a:pos x="197" y="345"/>
              </a:cxn>
              <a:cxn ang="0">
                <a:pos x="228" y="348"/>
              </a:cxn>
              <a:cxn ang="0">
                <a:pos x="259" y="350"/>
              </a:cxn>
              <a:cxn ang="0">
                <a:pos x="279" y="351"/>
              </a:cxn>
              <a:cxn ang="0">
                <a:pos x="286" y="345"/>
              </a:cxn>
              <a:cxn ang="0">
                <a:pos x="289" y="335"/>
              </a:cxn>
              <a:cxn ang="0">
                <a:pos x="282" y="328"/>
              </a:cxn>
              <a:cxn ang="0">
                <a:pos x="263" y="322"/>
              </a:cxn>
              <a:cxn ang="0">
                <a:pos x="236" y="317"/>
              </a:cxn>
              <a:cxn ang="0">
                <a:pos x="208" y="313"/>
              </a:cxn>
              <a:cxn ang="0">
                <a:pos x="179" y="308"/>
              </a:cxn>
              <a:cxn ang="0">
                <a:pos x="152" y="303"/>
              </a:cxn>
              <a:cxn ang="0">
                <a:pos x="125" y="296"/>
              </a:cxn>
              <a:cxn ang="0">
                <a:pos x="98" y="287"/>
              </a:cxn>
              <a:cxn ang="0">
                <a:pos x="72" y="276"/>
              </a:cxn>
              <a:cxn ang="0">
                <a:pos x="49" y="261"/>
              </a:cxn>
              <a:cxn ang="0">
                <a:pos x="34" y="241"/>
              </a:cxn>
              <a:cxn ang="0">
                <a:pos x="30" y="215"/>
              </a:cxn>
              <a:cxn ang="0">
                <a:pos x="34" y="186"/>
              </a:cxn>
              <a:cxn ang="0">
                <a:pos x="46" y="158"/>
              </a:cxn>
              <a:cxn ang="0">
                <a:pos x="64" y="128"/>
              </a:cxn>
              <a:cxn ang="0">
                <a:pos x="85" y="102"/>
              </a:cxn>
              <a:cxn ang="0">
                <a:pos x="110" y="77"/>
              </a:cxn>
              <a:cxn ang="0">
                <a:pos x="137" y="53"/>
              </a:cxn>
              <a:cxn ang="0">
                <a:pos x="175" y="35"/>
              </a:cxn>
              <a:cxn ang="0">
                <a:pos x="213" y="19"/>
              </a:cxn>
              <a:cxn ang="0">
                <a:pos x="237" y="6"/>
              </a:cxn>
              <a:cxn ang="0">
                <a:pos x="230" y="0"/>
              </a:cxn>
              <a:cxn ang="0">
                <a:pos x="198" y="4"/>
              </a:cxn>
              <a:cxn ang="0">
                <a:pos x="161" y="17"/>
              </a:cxn>
              <a:cxn ang="0">
                <a:pos x="127" y="35"/>
              </a:cxn>
            </a:cxnLst>
            <a:rect l="0" t="0" r="r" b="b"/>
            <a:pathLst>
              <a:path w="289" h="351">
                <a:moveTo>
                  <a:pt x="112" y="46"/>
                </a:moveTo>
                <a:lnTo>
                  <a:pt x="90" y="65"/>
                </a:lnTo>
                <a:lnTo>
                  <a:pt x="68" y="84"/>
                </a:lnTo>
                <a:lnTo>
                  <a:pt x="48" y="106"/>
                </a:lnTo>
                <a:lnTo>
                  <a:pt x="30" y="130"/>
                </a:lnTo>
                <a:lnTo>
                  <a:pt x="15" y="155"/>
                </a:lnTo>
                <a:lnTo>
                  <a:pt x="5" y="181"/>
                </a:lnTo>
                <a:lnTo>
                  <a:pt x="0" y="210"/>
                </a:lnTo>
                <a:lnTo>
                  <a:pt x="1" y="240"/>
                </a:lnTo>
                <a:lnTo>
                  <a:pt x="3" y="248"/>
                </a:lnTo>
                <a:lnTo>
                  <a:pt x="5" y="256"/>
                </a:lnTo>
                <a:lnTo>
                  <a:pt x="8" y="262"/>
                </a:lnTo>
                <a:lnTo>
                  <a:pt x="12" y="270"/>
                </a:lnTo>
                <a:lnTo>
                  <a:pt x="17" y="276"/>
                </a:lnTo>
                <a:lnTo>
                  <a:pt x="24" y="283"/>
                </a:lnTo>
                <a:lnTo>
                  <a:pt x="29" y="288"/>
                </a:lnTo>
                <a:lnTo>
                  <a:pt x="36" y="292"/>
                </a:lnTo>
                <a:lnTo>
                  <a:pt x="50" y="301"/>
                </a:lnTo>
                <a:lnTo>
                  <a:pt x="64" y="308"/>
                </a:lnTo>
                <a:lnTo>
                  <a:pt x="77" y="315"/>
                </a:lnTo>
                <a:lnTo>
                  <a:pt x="92" y="320"/>
                </a:lnTo>
                <a:lnTo>
                  <a:pt x="107" y="326"/>
                </a:lnTo>
                <a:lnTo>
                  <a:pt x="121" y="330"/>
                </a:lnTo>
                <a:lnTo>
                  <a:pt x="136" y="334"/>
                </a:lnTo>
                <a:lnTo>
                  <a:pt x="151" y="337"/>
                </a:lnTo>
                <a:lnTo>
                  <a:pt x="167" y="341"/>
                </a:lnTo>
                <a:lnTo>
                  <a:pt x="181" y="343"/>
                </a:lnTo>
                <a:lnTo>
                  <a:pt x="197" y="345"/>
                </a:lnTo>
                <a:lnTo>
                  <a:pt x="213" y="347"/>
                </a:lnTo>
                <a:lnTo>
                  <a:pt x="228" y="348"/>
                </a:lnTo>
                <a:lnTo>
                  <a:pt x="243" y="349"/>
                </a:lnTo>
                <a:lnTo>
                  <a:pt x="259" y="350"/>
                </a:lnTo>
                <a:lnTo>
                  <a:pt x="274" y="351"/>
                </a:lnTo>
                <a:lnTo>
                  <a:pt x="279" y="351"/>
                </a:lnTo>
                <a:lnTo>
                  <a:pt x="283" y="349"/>
                </a:lnTo>
                <a:lnTo>
                  <a:pt x="286" y="345"/>
                </a:lnTo>
                <a:lnTo>
                  <a:pt x="289" y="341"/>
                </a:lnTo>
                <a:lnTo>
                  <a:pt x="289" y="335"/>
                </a:lnTo>
                <a:lnTo>
                  <a:pt x="286" y="331"/>
                </a:lnTo>
                <a:lnTo>
                  <a:pt x="282" y="328"/>
                </a:lnTo>
                <a:lnTo>
                  <a:pt x="277" y="326"/>
                </a:lnTo>
                <a:lnTo>
                  <a:pt x="263" y="322"/>
                </a:lnTo>
                <a:lnTo>
                  <a:pt x="250" y="320"/>
                </a:lnTo>
                <a:lnTo>
                  <a:pt x="236" y="317"/>
                </a:lnTo>
                <a:lnTo>
                  <a:pt x="221" y="315"/>
                </a:lnTo>
                <a:lnTo>
                  <a:pt x="208" y="313"/>
                </a:lnTo>
                <a:lnTo>
                  <a:pt x="194" y="311"/>
                </a:lnTo>
                <a:lnTo>
                  <a:pt x="179" y="308"/>
                </a:lnTo>
                <a:lnTo>
                  <a:pt x="166" y="305"/>
                </a:lnTo>
                <a:lnTo>
                  <a:pt x="152" y="303"/>
                </a:lnTo>
                <a:lnTo>
                  <a:pt x="138" y="300"/>
                </a:lnTo>
                <a:lnTo>
                  <a:pt x="125" y="296"/>
                </a:lnTo>
                <a:lnTo>
                  <a:pt x="111" y="292"/>
                </a:lnTo>
                <a:lnTo>
                  <a:pt x="98" y="287"/>
                </a:lnTo>
                <a:lnTo>
                  <a:pt x="85" y="282"/>
                </a:lnTo>
                <a:lnTo>
                  <a:pt x="72" y="276"/>
                </a:lnTo>
                <a:lnTo>
                  <a:pt x="59" y="269"/>
                </a:lnTo>
                <a:lnTo>
                  <a:pt x="49" y="261"/>
                </a:lnTo>
                <a:lnTo>
                  <a:pt x="41" y="252"/>
                </a:lnTo>
                <a:lnTo>
                  <a:pt x="34" y="241"/>
                </a:lnTo>
                <a:lnTo>
                  <a:pt x="31" y="228"/>
                </a:lnTo>
                <a:lnTo>
                  <a:pt x="30" y="215"/>
                </a:lnTo>
                <a:lnTo>
                  <a:pt x="31" y="201"/>
                </a:lnTo>
                <a:lnTo>
                  <a:pt x="34" y="186"/>
                </a:lnTo>
                <a:lnTo>
                  <a:pt x="38" y="174"/>
                </a:lnTo>
                <a:lnTo>
                  <a:pt x="46" y="158"/>
                </a:lnTo>
                <a:lnTo>
                  <a:pt x="54" y="142"/>
                </a:lnTo>
                <a:lnTo>
                  <a:pt x="64" y="128"/>
                </a:lnTo>
                <a:lnTo>
                  <a:pt x="74" y="115"/>
                </a:lnTo>
                <a:lnTo>
                  <a:pt x="85" y="102"/>
                </a:lnTo>
                <a:lnTo>
                  <a:pt x="96" y="89"/>
                </a:lnTo>
                <a:lnTo>
                  <a:pt x="110" y="77"/>
                </a:lnTo>
                <a:lnTo>
                  <a:pt x="124" y="64"/>
                </a:lnTo>
                <a:lnTo>
                  <a:pt x="137" y="53"/>
                </a:lnTo>
                <a:lnTo>
                  <a:pt x="155" y="43"/>
                </a:lnTo>
                <a:lnTo>
                  <a:pt x="175" y="35"/>
                </a:lnTo>
                <a:lnTo>
                  <a:pt x="195" y="26"/>
                </a:lnTo>
                <a:lnTo>
                  <a:pt x="213" y="19"/>
                </a:lnTo>
                <a:lnTo>
                  <a:pt x="228" y="12"/>
                </a:lnTo>
                <a:lnTo>
                  <a:pt x="237" y="6"/>
                </a:lnTo>
                <a:lnTo>
                  <a:pt x="240" y="2"/>
                </a:lnTo>
                <a:lnTo>
                  <a:pt x="230" y="0"/>
                </a:lnTo>
                <a:lnTo>
                  <a:pt x="215" y="1"/>
                </a:lnTo>
                <a:lnTo>
                  <a:pt x="198" y="4"/>
                </a:lnTo>
                <a:lnTo>
                  <a:pt x="180" y="9"/>
                </a:lnTo>
                <a:lnTo>
                  <a:pt x="161" y="17"/>
                </a:lnTo>
                <a:lnTo>
                  <a:pt x="144" y="25"/>
                </a:lnTo>
                <a:lnTo>
                  <a:pt x="127" y="35"/>
                </a:lnTo>
                <a:lnTo>
                  <a:pt x="112" y="46"/>
                </a:lnTo>
                <a:close/>
              </a:path>
            </a:pathLst>
          </a:custGeom>
          <a:solidFill>
            <a:srgbClr val="C9E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74" name="Freeform 554"/>
          <p:cNvSpPr>
            <a:spLocks/>
          </p:cNvSpPr>
          <p:nvPr/>
        </p:nvSpPr>
        <p:spPr bwMode="auto">
          <a:xfrm>
            <a:off x="5573713" y="3051175"/>
            <a:ext cx="57150" cy="57150"/>
          </a:xfrm>
          <a:custGeom>
            <a:avLst/>
            <a:gdLst/>
            <a:ahLst/>
            <a:cxnLst>
              <a:cxn ang="0">
                <a:pos x="210" y="71"/>
              </a:cxn>
              <a:cxn ang="0">
                <a:pos x="222" y="84"/>
              </a:cxn>
              <a:cxn ang="0">
                <a:pos x="229" y="99"/>
              </a:cxn>
              <a:cxn ang="0">
                <a:pos x="232" y="115"/>
              </a:cxn>
              <a:cxn ang="0">
                <a:pos x="232" y="132"/>
              </a:cxn>
              <a:cxn ang="0">
                <a:pos x="230" y="146"/>
              </a:cxn>
              <a:cxn ang="0">
                <a:pos x="226" y="158"/>
              </a:cxn>
              <a:cxn ang="0">
                <a:pos x="219" y="170"/>
              </a:cxn>
              <a:cxn ang="0">
                <a:pos x="211" y="179"/>
              </a:cxn>
              <a:cxn ang="0">
                <a:pos x="202" y="190"/>
              </a:cxn>
              <a:cxn ang="0">
                <a:pos x="193" y="199"/>
              </a:cxn>
              <a:cxn ang="0">
                <a:pos x="183" y="208"/>
              </a:cxn>
              <a:cxn ang="0">
                <a:pos x="174" y="218"/>
              </a:cxn>
              <a:cxn ang="0">
                <a:pos x="172" y="221"/>
              </a:cxn>
              <a:cxn ang="0">
                <a:pos x="172" y="224"/>
              </a:cxn>
              <a:cxn ang="0">
                <a:pos x="172" y="227"/>
              </a:cxn>
              <a:cxn ang="0">
                <a:pos x="174" y="231"/>
              </a:cxn>
              <a:cxn ang="0">
                <a:pos x="177" y="233"/>
              </a:cxn>
              <a:cxn ang="0">
                <a:pos x="181" y="234"/>
              </a:cxn>
              <a:cxn ang="0">
                <a:pos x="184" y="233"/>
              </a:cxn>
              <a:cxn ang="0">
                <a:pos x="187" y="231"/>
              </a:cxn>
              <a:cxn ang="0">
                <a:pos x="208" y="217"/>
              </a:cxn>
              <a:cxn ang="0">
                <a:pos x="226" y="199"/>
              </a:cxn>
              <a:cxn ang="0">
                <a:pos x="240" y="178"/>
              </a:cxn>
              <a:cxn ang="0">
                <a:pos x="249" y="155"/>
              </a:cxn>
              <a:cxn ang="0">
                <a:pos x="254" y="131"/>
              </a:cxn>
              <a:cxn ang="0">
                <a:pos x="251" y="107"/>
              </a:cxn>
              <a:cxn ang="0">
                <a:pos x="243" y="84"/>
              </a:cxn>
              <a:cxn ang="0">
                <a:pos x="226" y="64"/>
              </a:cxn>
              <a:cxn ang="0">
                <a:pos x="214" y="53"/>
              </a:cxn>
              <a:cxn ang="0">
                <a:pos x="199" y="45"/>
              </a:cxn>
              <a:cxn ang="0">
                <a:pos x="183" y="36"/>
              </a:cxn>
              <a:cxn ang="0">
                <a:pos x="165" y="29"/>
              </a:cxn>
              <a:cxn ang="0">
                <a:pos x="147" y="21"/>
              </a:cxn>
              <a:cxn ang="0">
                <a:pos x="129" y="16"/>
              </a:cxn>
              <a:cxn ang="0">
                <a:pos x="111" y="12"/>
              </a:cxn>
              <a:cxn ang="0">
                <a:pos x="93" y="7"/>
              </a:cxn>
              <a:cxn ang="0">
                <a:pos x="75" y="4"/>
              </a:cxn>
              <a:cxn ang="0">
                <a:pos x="59" y="2"/>
              </a:cxn>
              <a:cxn ang="0">
                <a:pos x="43" y="0"/>
              </a:cxn>
              <a:cxn ang="0">
                <a:pos x="31" y="0"/>
              </a:cxn>
              <a:cxn ang="0">
                <a:pos x="19" y="0"/>
              </a:cxn>
              <a:cxn ang="0">
                <a:pos x="10" y="0"/>
              </a:cxn>
              <a:cxn ang="0">
                <a:pos x="3" y="2"/>
              </a:cxn>
              <a:cxn ang="0">
                <a:pos x="0" y="4"/>
              </a:cxn>
              <a:cxn ang="0">
                <a:pos x="11" y="6"/>
              </a:cxn>
              <a:cxn ang="0">
                <a:pos x="21" y="7"/>
              </a:cxn>
              <a:cxn ang="0">
                <a:pos x="34" y="9"/>
              </a:cxn>
              <a:cxn ang="0">
                <a:pos x="46" y="12"/>
              </a:cxn>
              <a:cxn ang="0">
                <a:pos x="59" y="15"/>
              </a:cxn>
              <a:cxn ang="0">
                <a:pos x="74" y="17"/>
              </a:cxn>
              <a:cxn ang="0">
                <a:pos x="87" y="20"/>
              </a:cxn>
              <a:cxn ang="0">
                <a:pos x="102" y="23"/>
              </a:cxn>
              <a:cxn ang="0">
                <a:pos x="116" y="28"/>
              </a:cxn>
              <a:cxn ang="0">
                <a:pos x="131" y="32"/>
              </a:cxn>
              <a:cxn ang="0">
                <a:pos x="145" y="36"/>
              </a:cxn>
              <a:cxn ang="0">
                <a:pos x="159" y="42"/>
              </a:cxn>
              <a:cxn ang="0">
                <a:pos x="173" y="48"/>
              </a:cxn>
              <a:cxn ang="0">
                <a:pos x="186" y="55"/>
              </a:cxn>
              <a:cxn ang="0">
                <a:pos x="199" y="63"/>
              </a:cxn>
              <a:cxn ang="0">
                <a:pos x="210" y="71"/>
              </a:cxn>
            </a:cxnLst>
            <a:rect l="0" t="0" r="r" b="b"/>
            <a:pathLst>
              <a:path w="254" h="234">
                <a:moveTo>
                  <a:pt x="210" y="71"/>
                </a:moveTo>
                <a:lnTo>
                  <a:pt x="222" y="84"/>
                </a:lnTo>
                <a:lnTo>
                  <a:pt x="229" y="99"/>
                </a:lnTo>
                <a:lnTo>
                  <a:pt x="232" y="115"/>
                </a:lnTo>
                <a:lnTo>
                  <a:pt x="232" y="132"/>
                </a:lnTo>
                <a:lnTo>
                  <a:pt x="230" y="146"/>
                </a:lnTo>
                <a:lnTo>
                  <a:pt x="226" y="158"/>
                </a:lnTo>
                <a:lnTo>
                  <a:pt x="219" y="170"/>
                </a:lnTo>
                <a:lnTo>
                  <a:pt x="211" y="179"/>
                </a:lnTo>
                <a:lnTo>
                  <a:pt x="202" y="190"/>
                </a:lnTo>
                <a:lnTo>
                  <a:pt x="193" y="199"/>
                </a:lnTo>
                <a:lnTo>
                  <a:pt x="183" y="208"/>
                </a:lnTo>
                <a:lnTo>
                  <a:pt x="174" y="218"/>
                </a:lnTo>
                <a:lnTo>
                  <a:pt x="172" y="221"/>
                </a:lnTo>
                <a:lnTo>
                  <a:pt x="172" y="224"/>
                </a:lnTo>
                <a:lnTo>
                  <a:pt x="172" y="227"/>
                </a:lnTo>
                <a:lnTo>
                  <a:pt x="174" y="231"/>
                </a:lnTo>
                <a:lnTo>
                  <a:pt x="177" y="233"/>
                </a:lnTo>
                <a:lnTo>
                  <a:pt x="181" y="234"/>
                </a:lnTo>
                <a:lnTo>
                  <a:pt x="184" y="233"/>
                </a:lnTo>
                <a:lnTo>
                  <a:pt x="187" y="231"/>
                </a:lnTo>
                <a:lnTo>
                  <a:pt x="208" y="217"/>
                </a:lnTo>
                <a:lnTo>
                  <a:pt x="226" y="199"/>
                </a:lnTo>
                <a:lnTo>
                  <a:pt x="240" y="178"/>
                </a:lnTo>
                <a:lnTo>
                  <a:pt x="249" y="155"/>
                </a:lnTo>
                <a:lnTo>
                  <a:pt x="254" y="131"/>
                </a:lnTo>
                <a:lnTo>
                  <a:pt x="251" y="107"/>
                </a:lnTo>
                <a:lnTo>
                  <a:pt x="243" y="84"/>
                </a:lnTo>
                <a:lnTo>
                  <a:pt x="226" y="64"/>
                </a:lnTo>
                <a:lnTo>
                  <a:pt x="214" y="53"/>
                </a:lnTo>
                <a:lnTo>
                  <a:pt x="199" y="45"/>
                </a:lnTo>
                <a:lnTo>
                  <a:pt x="183" y="36"/>
                </a:lnTo>
                <a:lnTo>
                  <a:pt x="165" y="29"/>
                </a:lnTo>
                <a:lnTo>
                  <a:pt x="147" y="21"/>
                </a:lnTo>
                <a:lnTo>
                  <a:pt x="129" y="16"/>
                </a:lnTo>
                <a:lnTo>
                  <a:pt x="111" y="12"/>
                </a:lnTo>
                <a:lnTo>
                  <a:pt x="93" y="7"/>
                </a:lnTo>
                <a:lnTo>
                  <a:pt x="75" y="4"/>
                </a:lnTo>
                <a:lnTo>
                  <a:pt x="59" y="2"/>
                </a:lnTo>
                <a:lnTo>
                  <a:pt x="43" y="0"/>
                </a:lnTo>
                <a:lnTo>
                  <a:pt x="31" y="0"/>
                </a:lnTo>
                <a:lnTo>
                  <a:pt x="19" y="0"/>
                </a:lnTo>
                <a:lnTo>
                  <a:pt x="10" y="0"/>
                </a:lnTo>
                <a:lnTo>
                  <a:pt x="3" y="2"/>
                </a:lnTo>
                <a:lnTo>
                  <a:pt x="0" y="4"/>
                </a:lnTo>
                <a:lnTo>
                  <a:pt x="11" y="6"/>
                </a:lnTo>
                <a:lnTo>
                  <a:pt x="21" y="7"/>
                </a:lnTo>
                <a:lnTo>
                  <a:pt x="34" y="9"/>
                </a:lnTo>
                <a:lnTo>
                  <a:pt x="46" y="12"/>
                </a:lnTo>
                <a:lnTo>
                  <a:pt x="59" y="15"/>
                </a:lnTo>
                <a:lnTo>
                  <a:pt x="74" y="17"/>
                </a:lnTo>
                <a:lnTo>
                  <a:pt x="87" y="20"/>
                </a:lnTo>
                <a:lnTo>
                  <a:pt x="102" y="23"/>
                </a:lnTo>
                <a:lnTo>
                  <a:pt x="116" y="28"/>
                </a:lnTo>
                <a:lnTo>
                  <a:pt x="131" y="32"/>
                </a:lnTo>
                <a:lnTo>
                  <a:pt x="145" y="36"/>
                </a:lnTo>
                <a:lnTo>
                  <a:pt x="159" y="42"/>
                </a:lnTo>
                <a:lnTo>
                  <a:pt x="173" y="48"/>
                </a:lnTo>
                <a:lnTo>
                  <a:pt x="186" y="55"/>
                </a:lnTo>
                <a:lnTo>
                  <a:pt x="199" y="63"/>
                </a:lnTo>
                <a:lnTo>
                  <a:pt x="210" y="71"/>
                </a:lnTo>
                <a:close/>
              </a:path>
            </a:pathLst>
          </a:custGeom>
          <a:solidFill>
            <a:srgbClr val="C9E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75" name="Freeform 555"/>
          <p:cNvSpPr>
            <a:spLocks/>
          </p:cNvSpPr>
          <p:nvPr/>
        </p:nvSpPr>
        <p:spPr bwMode="auto">
          <a:xfrm>
            <a:off x="5461000" y="3078163"/>
            <a:ext cx="22225" cy="52387"/>
          </a:xfrm>
          <a:custGeom>
            <a:avLst/>
            <a:gdLst/>
            <a:ahLst/>
            <a:cxnLst>
              <a:cxn ang="0">
                <a:pos x="0" y="121"/>
              </a:cxn>
              <a:cxn ang="0">
                <a:pos x="0" y="139"/>
              </a:cxn>
              <a:cxn ang="0">
                <a:pos x="4" y="156"/>
              </a:cxn>
              <a:cxn ang="0">
                <a:pos x="12" y="172"/>
              </a:cxn>
              <a:cxn ang="0">
                <a:pos x="22" y="186"/>
              </a:cxn>
              <a:cxn ang="0">
                <a:pos x="35" y="197"/>
              </a:cxn>
              <a:cxn ang="0">
                <a:pos x="50" y="208"/>
              </a:cxn>
              <a:cxn ang="0">
                <a:pos x="66" y="216"/>
              </a:cxn>
              <a:cxn ang="0">
                <a:pos x="83" y="220"/>
              </a:cxn>
              <a:cxn ang="0">
                <a:pos x="89" y="221"/>
              </a:cxn>
              <a:cxn ang="0">
                <a:pos x="94" y="219"/>
              </a:cxn>
              <a:cxn ang="0">
                <a:pos x="98" y="216"/>
              </a:cxn>
              <a:cxn ang="0">
                <a:pos x="100" y="211"/>
              </a:cxn>
              <a:cxn ang="0">
                <a:pos x="100" y="206"/>
              </a:cxn>
              <a:cxn ang="0">
                <a:pos x="99" y="201"/>
              </a:cxn>
              <a:cxn ang="0">
                <a:pos x="96" y="196"/>
              </a:cxn>
              <a:cxn ang="0">
                <a:pos x="91" y="194"/>
              </a:cxn>
              <a:cxn ang="0">
                <a:pos x="74" y="188"/>
              </a:cxn>
              <a:cxn ang="0">
                <a:pos x="58" y="179"/>
              </a:cxn>
              <a:cxn ang="0">
                <a:pos x="45" y="168"/>
              </a:cxn>
              <a:cxn ang="0">
                <a:pos x="36" y="155"/>
              </a:cxn>
              <a:cxn ang="0">
                <a:pos x="30" y="139"/>
              </a:cxn>
              <a:cxn ang="0">
                <a:pos x="27" y="122"/>
              </a:cxn>
              <a:cxn ang="0">
                <a:pos x="27" y="103"/>
              </a:cxn>
              <a:cxn ang="0">
                <a:pos x="32" y="84"/>
              </a:cxn>
              <a:cxn ang="0">
                <a:pos x="38" y="70"/>
              </a:cxn>
              <a:cxn ang="0">
                <a:pos x="46" y="57"/>
              </a:cxn>
              <a:cxn ang="0">
                <a:pos x="56" y="46"/>
              </a:cxn>
              <a:cxn ang="0">
                <a:pos x="66" y="35"/>
              </a:cxn>
              <a:cxn ang="0">
                <a:pos x="76" y="25"/>
              </a:cxn>
              <a:cxn ang="0">
                <a:pos x="86" y="17"/>
              </a:cxn>
              <a:cxn ang="0">
                <a:pos x="96" y="8"/>
              </a:cxn>
              <a:cxn ang="0">
                <a:pos x="103" y="1"/>
              </a:cxn>
              <a:cxn ang="0">
                <a:pos x="96" y="0"/>
              </a:cxn>
              <a:cxn ang="0">
                <a:pos x="84" y="5"/>
              </a:cxn>
              <a:cxn ang="0">
                <a:pos x="69" y="17"/>
              </a:cxn>
              <a:cxn ang="0">
                <a:pos x="51" y="33"/>
              </a:cxn>
              <a:cxn ang="0">
                <a:pos x="34" y="53"/>
              </a:cxn>
              <a:cxn ang="0">
                <a:pos x="18" y="75"/>
              </a:cxn>
              <a:cxn ang="0">
                <a:pos x="7" y="98"/>
              </a:cxn>
              <a:cxn ang="0">
                <a:pos x="0" y="121"/>
              </a:cxn>
            </a:cxnLst>
            <a:rect l="0" t="0" r="r" b="b"/>
            <a:pathLst>
              <a:path w="103" h="221">
                <a:moveTo>
                  <a:pt x="0" y="121"/>
                </a:moveTo>
                <a:lnTo>
                  <a:pt x="0" y="139"/>
                </a:lnTo>
                <a:lnTo>
                  <a:pt x="4" y="156"/>
                </a:lnTo>
                <a:lnTo>
                  <a:pt x="12" y="172"/>
                </a:lnTo>
                <a:lnTo>
                  <a:pt x="22" y="186"/>
                </a:lnTo>
                <a:lnTo>
                  <a:pt x="35" y="197"/>
                </a:lnTo>
                <a:lnTo>
                  <a:pt x="50" y="208"/>
                </a:lnTo>
                <a:lnTo>
                  <a:pt x="66" y="216"/>
                </a:lnTo>
                <a:lnTo>
                  <a:pt x="83" y="220"/>
                </a:lnTo>
                <a:lnTo>
                  <a:pt x="89" y="221"/>
                </a:lnTo>
                <a:lnTo>
                  <a:pt x="94" y="219"/>
                </a:lnTo>
                <a:lnTo>
                  <a:pt x="98" y="216"/>
                </a:lnTo>
                <a:lnTo>
                  <a:pt x="100" y="211"/>
                </a:lnTo>
                <a:lnTo>
                  <a:pt x="100" y="206"/>
                </a:lnTo>
                <a:lnTo>
                  <a:pt x="99" y="201"/>
                </a:lnTo>
                <a:lnTo>
                  <a:pt x="96" y="196"/>
                </a:lnTo>
                <a:lnTo>
                  <a:pt x="91" y="194"/>
                </a:lnTo>
                <a:lnTo>
                  <a:pt x="74" y="188"/>
                </a:lnTo>
                <a:lnTo>
                  <a:pt x="58" y="179"/>
                </a:lnTo>
                <a:lnTo>
                  <a:pt x="45" y="168"/>
                </a:lnTo>
                <a:lnTo>
                  <a:pt x="36" y="155"/>
                </a:lnTo>
                <a:lnTo>
                  <a:pt x="30" y="139"/>
                </a:lnTo>
                <a:lnTo>
                  <a:pt x="27" y="122"/>
                </a:lnTo>
                <a:lnTo>
                  <a:pt x="27" y="103"/>
                </a:lnTo>
                <a:lnTo>
                  <a:pt x="32" y="84"/>
                </a:lnTo>
                <a:lnTo>
                  <a:pt x="38" y="70"/>
                </a:lnTo>
                <a:lnTo>
                  <a:pt x="46" y="57"/>
                </a:lnTo>
                <a:lnTo>
                  <a:pt x="56" y="46"/>
                </a:lnTo>
                <a:lnTo>
                  <a:pt x="66" y="35"/>
                </a:lnTo>
                <a:lnTo>
                  <a:pt x="76" y="25"/>
                </a:lnTo>
                <a:lnTo>
                  <a:pt x="86" y="17"/>
                </a:lnTo>
                <a:lnTo>
                  <a:pt x="96" y="8"/>
                </a:lnTo>
                <a:lnTo>
                  <a:pt x="103" y="1"/>
                </a:lnTo>
                <a:lnTo>
                  <a:pt x="96" y="0"/>
                </a:lnTo>
                <a:lnTo>
                  <a:pt x="84" y="5"/>
                </a:lnTo>
                <a:lnTo>
                  <a:pt x="69" y="17"/>
                </a:lnTo>
                <a:lnTo>
                  <a:pt x="51" y="33"/>
                </a:lnTo>
                <a:lnTo>
                  <a:pt x="34" y="53"/>
                </a:lnTo>
                <a:lnTo>
                  <a:pt x="18" y="75"/>
                </a:lnTo>
                <a:lnTo>
                  <a:pt x="7" y="98"/>
                </a:lnTo>
                <a:lnTo>
                  <a:pt x="0" y="121"/>
                </a:lnTo>
                <a:close/>
              </a:path>
            </a:pathLst>
          </a:custGeom>
          <a:solidFill>
            <a:srgbClr val="C9E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76" name="Freeform 556"/>
          <p:cNvSpPr>
            <a:spLocks/>
          </p:cNvSpPr>
          <p:nvPr/>
        </p:nvSpPr>
        <p:spPr bwMode="auto">
          <a:xfrm>
            <a:off x="5619750" y="3048000"/>
            <a:ext cx="49213" cy="69850"/>
          </a:xfrm>
          <a:custGeom>
            <a:avLst/>
            <a:gdLst/>
            <a:ahLst/>
            <a:cxnLst>
              <a:cxn ang="0">
                <a:pos x="186" y="115"/>
              </a:cxn>
              <a:cxn ang="0">
                <a:pos x="197" y="133"/>
              </a:cxn>
              <a:cxn ang="0">
                <a:pos x="202" y="153"/>
              </a:cxn>
              <a:cxn ang="0">
                <a:pos x="199" y="174"/>
              </a:cxn>
              <a:cxn ang="0">
                <a:pos x="187" y="194"/>
              </a:cxn>
              <a:cxn ang="0">
                <a:pos x="170" y="212"/>
              </a:cxn>
              <a:cxn ang="0">
                <a:pos x="150" y="229"/>
              </a:cxn>
              <a:cxn ang="0">
                <a:pos x="129" y="246"/>
              </a:cxn>
              <a:cxn ang="0">
                <a:pos x="116" y="258"/>
              </a:cxn>
              <a:cxn ang="0">
                <a:pos x="112" y="267"/>
              </a:cxn>
              <a:cxn ang="0">
                <a:pos x="109" y="276"/>
              </a:cxn>
              <a:cxn ang="0">
                <a:pos x="110" y="284"/>
              </a:cxn>
              <a:cxn ang="0">
                <a:pos x="117" y="288"/>
              </a:cxn>
              <a:cxn ang="0">
                <a:pos x="125" y="287"/>
              </a:cxn>
              <a:cxn ang="0">
                <a:pos x="139" y="272"/>
              </a:cxn>
              <a:cxn ang="0">
                <a:pos x="162" y="250"/>
              </a:cxn>
              <a:cxn ang="0">
                <a:pos x="186" y="229"/>
              </a:cxn>
              <a:cxn ang="0">
                <a:pos x="207" y="204"/>
              </a:cxn>
              <a:cxn ang="0">
                <a:pos x="220" y="174"/>
              </a:cxn>
              <a:cxn ang="0">
                <a:pos x="218" y="142"/>
              </a:cxn>
              <a:cxn ang="0">
                <a:pos x="204" y="112"/>
              </a:cxn>
              <a:cxn ang="0">
                <a:pos x="181" y="87"/>
              </a:cxn>
              <a:cxn ang="0">
                <a:pos x="159" y="69"/>
              </a:cxn>
              <a:cxn ang="0">
                <a:pos x="137" y="55"/>
              </a:cxn>
              <a:cxn ang="0">
                <a:pos x="114" y="40"/>
              </a:cxn>
              <a:cxn ang="0">
                <a:pos x="89" y="27"/>
              </a:cxn>
              <a:cxn ang="0">
                <a:pos x="66" y="15"/>
              </a:cxn>
              <a:cxn ang="0">
                <a:pos x="42" y="6"/>
              </a:cxn>
              <a:cxn ang="0">
                <a:pos x="22" y="1"/>
              </a:cxn>
              <a:cxn ang="0">
                <a:pos x="7" y="1"/>
              </a:cxn>
              <a:cxn ang="0">
                <a:pos x="8" y="5"/>
              </a:cxn>
              <a:cxn ang="0">
                <a:pos x="26" y="13"/>
              </a:cxn>
              <a:cxn ang="0">
                <a:pos x="47" y="22"/>
              </a:cxn>
              <a:cxn ang="0">
                <a:pos x="71" y="34"/>
              </a:cxn>
              <a:cxn ang="0">
                <a:pos x="96" y="48"/>
              </a:cxn>
              <a:cxn ang="0">
                <a:pos x="121" y="64"/>
              </a:cxn>
              <a:cxn ang="0">
                <a:pos x="146" y="81"/>
              </a:cxn>
              <a:cxn ang="0">
                <a:pos x="169" y="98"/>
              </a:cxn>
            </a:cxnLst>
            <a:rect l="0" t="0" r="r" b="b"/>
            <a:pathLst>
              <a:path w="221" h="288">
                <a:moveTo>
                  <a:pt x="179" y="108"/>
                </a:moveTo>
                <a:lnTo>
                  <a:pt x="186" y="115"/>
                </a:lnTo>
                <a:lnTo>
                  <a:pt x="193" y="124"/>
                </a:lnTo>
                <a:lnTo>
                  <a:pt x="197" y="133"/>
                </a:lnTo>
                <a:lnTo>
                  <a:pt x="201" y="143"/>
                </a:lnTo>
                <a:lnTo>
                  <a:pt x="202" y="153"/>
                </a:lnTo>
                <a:lnTo>
                  <a:pt x="202" y="163"/>
                </a:lnTo>
                <a:lnTo>
                  <a:pt x="199" y="174"/>
                </a:lnTo>
                <a:lnTo>
                  <a:pt x="195" y="184"/>
                </a:lnTo>
                <a:lnTo>
                  <a:pt x="187" y="194"/>
                </a:lnTo>
                <a:lnTo>
                  <a:pt x="179" y="204"/>
                </a:lnTo>
                <a:lnTo>
                  <a:pt x="170" y="212"/>
                </a:lnTo>
                <a:lnTo>
                  <a:pt x="159" y="221"/>
                </a:lnTo>
                <a:lnTo>
                  <a:pt x="150" y="229"/>
                </a:lnTo>
                <a:lnTo>
                  <a:pt x="139" y="237"/>
                </a:lnTo>
                <a:lnTo>
                  <a:pt x="129" y="246"/>
                </a:lnTo>
                <a:lnTo>
                  <a:pt x="119" y="255"/>
                </a:lnTo>
                <a:lnTo>
                  <a:pt x="116" y="258"/>
                </a:lnTo>
                <a:lnTo>
                  <a:pt x="114" y="263"/>
                </a:lnTo>
                <a:lnTo>
                  <a:pt x="112" y="267"/>
                </a:lnTo>
                <a:lnTo>
                  <a:pt x="110" y="271"/>
                </a:lnTo>
                <a:lnTo>
                  <a:pt x="109" y="276"/>
                </a:lnTo>
                <a:lnTo>
                  <a:pt x="109" y="280"/>
                </a:lnTo>
                <a:lnTo>
                  <a:pt x="110" y="284"/>
                </a:lnTo>
                <a:lnTo>
                  <a:pt x="113" y="287"/>
                </a:lnTo>
                <a:lnTo>
                  <a:pt x="117" y="288"/>
                </a:lnTo>
                <a:lnTo>
                  <a:pt x="121" y="288"/>
                </a:lnTo>
                <a:lnTo>
                  <a:pt x="125" y="287"/>
                </a:lnTo>
                <a:lnTo>
                  <a:pt x="129" y="284"/>
                </a:lnTo>
                <a:lnTo>
                  <a:pt x="139" y="272"/>
                </a:lnTo>
                <a:lnTo>
                  <a:pt x="151" y="261"/>
                </a:lnTo>
                <a:lnTo>
                  <a:pt x="162" y="250"/>
                </a:lnTo>
                <a:lnTo>
                  <a:pt x="175" y="239"/>
                </a:lnTo>
                <a:lnTo>
                  <a:pt x="186" y="229"/>
                </a:lnTo>
                <a:lnTo>
                  <a:pt x="197" y="217"/>
                </a:lnTo>
                <a:lnTo>
                  <a:pt x="207" y="204"/>
                </a:lnTo>
                <a:lnTo>
                  <a:pt x="215" y="190"/>
                </a:lnTo>
                <a:lnTo>
                  <a:pt x="220" y="174"/>
                </a:lnTo>
                <a:lnTo>
                  <a:pt x="221" y="158"/>
                </a:lnTo>
                <a:lnTo>
                  <a:pt x="218" y="142"/>
                </a:lnTo>
                <a:lnTo>
                  <a:pt x="213" y="127"/>
                </a:lnTo>
                <a:lnTo>
                  <a:pt x="204" y="112"/>
                </a:lnTo>
                <a:lnTo>
                  <a:pt x="194" y="99"/>
                </a:lnTo>
                <a:lnTo>
                  <a:pt x="181" y="87"/>
                </a:lnTo>
                <a:lnTo>
                  <a:pt x="169" y="77"/>
                </a:lnTo>
                <a:lnTo>
                  <a:pt x="159" y="69"/>
                </a:lnTo>
                <a:lnTo>
                  <a:pt x="149" y="63"/>
                </a:lnTo>
                <a:lnTo>
                  <a:pt x="137" y="55"/>
                </a:lnTo>
                <a:lnTo>
                  <a:pt x="125" y="48"/>
                </a:lnTo>
                <a:lnTo>
                  <a:pt x="114" y="40"/>
                </a:lnTo>
                <a:lnTo>
                  <a:pt x="101" y="33"/>
                </a:lnTo>
                <a:lnTo>
                  <a:pt x="89" y="27"/>
                </a:lnTo>
                <a:lnTo>
                  <a:pt x="77" y="20"/>
                </a:lnTo>
                <a:lnTo>
                  <a:pt x="66" y="15"/>
                </a:lnTo>
                <a:lnTo>
                  <a:pt x="54" y="9"/>
                </a:lnTo>
                <a:lnTo>
                  <a:pt x="42" y="6"/>
                </a:lnTo>
                <a:lnTo>
                  <a:pt x="32" y="3"/>
                </a:lnTo>
                <a:lnTo>
                  <a:pt x="22" y="1"/>
                </a:lnTo>
                <a:lnTo>
                  <a:pt x="14" y="0"/>
                </a:lnTo>
                <a:lnTo>
                  <a:pt x="7" y="1"/>
                </a:lnTo>
                <a:lnTo>
                  <a:pt x="0" y="3"/>
                </a:lnTo>
                <a:lnTo>
                  <a:pt x="8" y="5"/>
                </a:lnTo>
                <a:lnTo>
                  <a:pt x="16" y="8"/>
                </a:lnTo>
                <a:lnTo>
                  <a:pt x="26" y="13"/>
                </a:lnTo>
                <a:lnTo>
                  <a:pt x="35" y="17"/>
                </a:lnTo>
                <a:lnTo>
                  <a:pt x="47" y="22"/>
                </a:lnTo>
                <a:lnTo>
                  <a:pt x="58" y="28"/>
                </a:lnTo>
                <a:lnTo>
                  <a:pt x="71" y="34"/>
                </a:lnTo>
                <a:lnTo>
                  <a:pt x="83" y="40"/>
                </a:lnTo>
                <a:lnTo>
                  <a:pt x="96" y="48"/>
                </a:lnTo>
                <a:lnTo>
                  <a:pt x="109" y="55"/>
                </a:lnTo>
                <a:lnTo>
                  <a:pt x="121" y="64"/>
                </a:lnTo>
                <a:lnTo>
                  <a:pt x="134" y="72"/>
                </a:lnTo>
                <a:lnTo>
                  <a:pt x="146" y="81"/>
                </a:lnTo>
                <a:lnTo>
                  <a:pt x="158" y="90"/>
                </a:lnTo>
                <a:lnTo>
                  <a:pt x="169" y="98"/>
                </a:lnTo>
                <a:lnTo>
                  <a:pt x="179" y="108"/>
                </a:lnTo>
                <a:close/>
              </a:path>
            </a:pathLst>
          </a:custGeom>
          <a:solidFill>
            <a:srgbClr val="C9E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77" name="Freeform 557"/>
          <p:cNvSpPr>
            <a:spLocks/>
          </p:cNvSpPr>
          <p:nvPr/>
        </p:nvSpPr>
        <p:spPr bwMode="auto">
          <a:xfrm>
            <a:off x="5567363" y="3128963"/>
            <a:ext cx="15875" cy="42862"/>
          </a:xfrm>
          <a:custGeom>
            <a:avLst/>
            <a:gdLst/>
            <a:ahLst/>
            <a:cxnLst>
              <a:cxn ang="0">
                <a:pos x="28" y="12"/>
              </a:cxn>
              <a:cxn ang="0">
                <a:pos x="26" y="7"/>
              </a:cxn>
              <a:cxn ang="0">
                <a:pos x="23" y="3"/>
              </a:cxn>
              <a:cxn ang="0">
                <a:pos x="17" y="1"/>
              </a:cxn>
              <a:cxn ang="0">
                <a:pos x="12" y="0"/>
              </a:cxn>
              <a:cxn ang="0">
                <a:pos x="7" y="2"/>
              </a:cxn>
              <a:cxn ang="0">
                <a:pos x="3" y="5"/>
              </a:cxn>
              <a:cxn ang="0">
                <a:pos x="0" y="10"/>
              </a:cxn>
              <a:cxn ang="0">
                <a:pos x="0" y="16"/>
              </a:cxn>
              <a:cxn ang="0">
                <a:pos x="5" y="39"/>
              </a:cxn>
              <a:cxn ang="0">
                <a:pos x="13" y="66"/>
              </a:cxn>
              <a:cxn ang="0">
                <a:pos x="24" y="92"/>
              </a:cxn>
              <a:cxn ang="0">
                <a:pos x="36" y="118"/>
              </a:cxn>
              <a:cxn ang="0">
                <a:pos x="49" y="141"/>
              </a:cxn>
              <a:cxn ang="0">
                <a:pos x="61" y="159"/>
              </a:cxn>
              <a:cxn ang="0">
                <a:pos x="69" y="171"/>
              </a:cxn>
              <a:cxn ang="0">
                <a:pos x="74" y="174"/>
              </a:cxn>
              <a:cxn ang="0">
                <a:pos x="72" y="162"/>
              </a:cxn>
              <a:cxn ang="0">
                <a:pos x="67" y="147"/>
              </a:cxn>
              <a:cxn ang="0">
                <a:pos x="61" y="128"/>
              </a:cxn>
              <a:cxn ang="0">
                <a:pos x="53" y="105"/>
              </a:cxn>
              <a:cxn ang="0">
                <a:pos x="46" y="82"/>
              </a:cxn>
              <a:cxn ang="0">
                <a:pos x="38" y="58"/>
              </a:cxn>
              <a:cxn ang="0">
                <a:pos x="32" y="35"/>
              </a:cxn>
              <a:cxn ang="0">
                <a:pos x="28" y="12"/>
              </a:cxn>
            </a:cxnLst>
            <a:rect l="0" t="0" r="r" b="b"/>
            <a:pathLst>
              <a:path w="74" h="174">
                <a:moveTo>
                  <a:pt x="28" y="12"/>
                </a:moveTo>
                <a:lnTo>
                  <a:pt x="26" y="7"/>
                </a:lnTo>
                <a:lnTo>
                  <a:pt x="23" y="3"/>
                </a:lnTo>
                <a:lnTo>
                  <a:pt x="17" y="1"/>
                </a:lnTo>
                <a:lnTo>
                  <a:pt x="12" y="0"/>
                </a:lnTo>
                <a:lnTo>
                  <a:pt x="7" y="2"/>
                </a:lnTo>
                <a:lnTo>
                  <a:pt x="3" y="5"/>
                </a:lnTo>
                <a:lnTo>
                  <a:pt x="0" y="10"/>
                </a:lnTo>
                <a:lnTo>
                  <a:pt x="0" y="16"/>
                </a:lnTo>
                <a:lnTo>
                  <a:pt x="5" y="39"/>
                </a:lnTo>
                <a:lnTo>
                  <a:pt x="13" y="66"/>
                </a:lnTo>
                <a:lnTo>
                  <a:pt x="24" y="92"/>
                </a:lnTo>
                <a:lnTo>
                  <a:pt x="36" y="118"/>
                </a:lnTo>
                <a:lnTo>
                  <a:pt x="49" y="141"/>
                </a:lnTo>
                <a:lnTo>
                  <a:pt x="61" y="159"/>
                </a:lnTo>
                <a:lnTo>
                  <a:pt x="69" y="171"/>
                </a:lnTo>
                <a:lnTo>
                  <a:pt x="74" y="174"/>
                </a:lnTo>
                <a:lnTo>
                  <a:pt x="72" y="162"/>
                </a:lnTo>
                <a:lnTo>
                  <a:pt x="67" y="147"/>
                </a:lnTo>
                <a:lnTo>
                  <a:pt x="61" y="128"/>
                </a:lnTo>
                <a:lnTo>
                  <a:pt x="53" y="105"/>
                </a:lnTo>
                <a:lnTo>
                  <a:pt x="46" y="82"/>
                </a:lnTo>
                <a:lnTo>
                  <a:pt x="38" y="58"/>
                </a:lnTo>
                <a:lnTo>
                  <a:pt x="32" y="35"/>
                </a:lnTo>
                <a:lnTo>
                  <a:pt x="28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78" name="Freeform 558"/>
          <p:cNvSpPr>
            <a:spLocks/>
          </p:cNvSpPr>
          <p:nvPr/>
        </p:nvSpPr>
        <p:spPr bwMode="auto">
          <a:xfrm>
            <a:off x="5559425" y="3106738"/>
            <a:ext cx="9525" cy="20637"/>
          </a:xfrm>
          <a:custGeom>
            <a:avLst/>
            <a:gdLst/>
            <a:ahLst/>
            <a:cxnLst>
              <a:cxn ang="0">
                <a:pos x="20" y="9"/>
              </a:cxn>
              <a:cxn ang="0">
                <a:pos x="19" y="5"/>
              </a:cxn>
              <a:cxn ang="0">
                <a:pos x="16" y="2"/>
              </a:cxn>
              <a:cxn ang="0">
                <a:pos x="13" y="0"/>
              </a:cxn>
              <a:cxn ang="0">
                <a:pos x="8" y="0"/>
              </a:cxn>
              <a:cxn ang="0">
                <a:pos x="5" y="1"/>
              </a:cxn>
              <a:cxn ang="0">
                <a:pos x="2" y="3"/>
              </a:cxn>
              <a:cxn ang="0">
                <a:pos x="0" y="6"/>
              </a:cxn>
              <a:cxn ang="0">
                <a:pos x="0" y="10"/>
              </a:cxn>
              <a:cxn ang="0">
                <a:pos x="0" y="22"/>
              </a:cxn>
              <a:cxn ang="0">
                <a:pos x="3" y="35"/>
              </a:cxn>
              <a:cxn ang="0">
                <a:pos x="7" y="48"/>
              </a:cxn>
              <a:cxn ang="0">
                <a:pos x="13" y="60"/>
              </a:cxn>
              <a:cxn ang="0">
                <a:pos x="19" y="72"/>
              </a:cxn>
              <a:cxn ang="0">
                <a:pos x="25" y="81"/>
              </a:cxn>
              <a:cxn ang="0">
                <a:pos x="33" y="86"/>
              </a:cxn>
              <a:cxn ang="0">
                <a:pos x="38" y="87"/>
              </a:cxn>
              <a:cxn ang="0">
                <a:pos x="39" y="70"/>
              </a:cxn>
              <a:cxn ang="0">
                <a:pos x="34" y="50"/>
              </a:cxn>
              <a:cxn ang="0">
                <a:pos x="27" y="29"/>
              </a:cxn>
              <a:cxn ang="0">
                <a:pos x="20" y="9"/>
              </a:cxn>
            </a:cxnLst>
            <a:rect l="0" t="0" r="r" b="b"/>
            <a:pathLst>
              <a:path w="39" h="87">
                <a:moveTo>
                  <a:pt x="20" y="9"/>
                </a:moveTo>
                <a:lnTo>
                  <a:pt x="19" y="5"/>
                </a:lnTo>
                <a:lnTo>
                  <a:pt x="16" y="2"/>
                </a:lnTo>
                <a:lnTo>
                  <a:pt x="13" y="0"/>
                </a:lnTo>
                <a:lnTo>
                  <a:pt x="8" y="0"/>
                </a:lnTo>
                <a:lnTo>
                  <a:pt x="5" y="1"/>
                </a:lnTo>
                <a:lnTo>
                  <a:pt x="2" y="3"/>
                </a:lnTo>
                <a:lnTo>
                  <a:pt x="0" y="6"/>
                </a:lnTo>
                <a:lnTo>
                  <a:pt x="0" y="10"/>
                </a:lnTo>
                <a:lnTo>
                  <a:pt x="0" y="22"/>
                </a:lnTo>
                <a:lnTo>
                  <a:pt x="3" y="35"/>
                </a:lnTo>
                <a:lnTo>
                  <a:pt x="7" y="48"/>
                </a:lnTo>
                <a:lnTo>
                  <a:pt x="13" y="60"/>
                </a:lnTo>
                <a:lnTo>
                  <a:pt x="19" y="72"/>
                </a:lnTo>
                <a:lnTo>
                  <a:pt x="25" y="81"/>
                </a:lnTo>
                <a:lnTo>
                  <a:pt x="33" y="86"/>
                </a:lnTo>
                <a:lnTo>
                  <a:pt x="38" y="87"/>
                </a:lnTo>
                <a:lnTo>
                  <a:pt x="39" y="70"/>
                </a:lnTo>
                <a:lnTo>
                  <a:pt x="34" y="50"/>
                </a:lnTo>
                <a:lnTo>
                  <a:pt x="27" y="29"/>
                </a:lnTo>
                <a:lnTo>
                  <a:pt x="20" y="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79" name="Freeform 559"/>
          <p:cNvSpPr>
            <a:spLocks/>
          </p:cNvSpPr>
          <p:nvPr/>
        </p:nvSpPr>
        <p:spPr bwMode="auto">
          <a:xfrm>
            <a:off x="5553075" y="3092450"/>
            <a:ext cx="6350" cy="11113"/>
          </a:xfrm>
          <a:custGeom>
            <a:avLst/>
            <a:gdLst/>
            <a:ahLst/>
            <a:cxnLst>
              <a:cxn ang="0">
                <a:pos x="18" y="7"/>
              </a:cxn>
              <a:cxn ang="0">
                <a:pos x="18" y="8"/>
              </a:cxn>
              <a:cxn ang="0">
                <a:pos x="18" y="8"/>
              </a:cxn>
              <a:cxn ang="0">
                <a:pos x="18" y="8"/>
              </a:cxn>
              <a:cxn ang="0">
                <a:pos x="18" y="8"/>
              </a:cxn>
              <a:cxn ang="0">
                <a:pos x="17" y="5"/>
              </a:cxn>
              <a:cxn ang="0">
                <a:pos x="14" y="1"/>
              </a:cxn>
              <a:cxn ang="0">
                <a:pos x="11" y="0"/>
              </a:cxn>
              <a:cxn ang="0">
                <a:pos x="7" y="0"/>
              </a:cxn>
              <a:cxn ang="0">
                <a:pos x="4" y="1"/>
              </a:cxn>
              <a:cxn ang="0">
                <a:pos x="1" y="5"/>
              </a:cxn>
              <a:cxn ang="0">
                <a:pos x="0" y="8"/>
              </a:cxn>
              <a:cxn ang="0">
                <a:pos x="0" y="11"/>
              </a:cxn>
              <a:cxn ang="0">
                <a:pos x="1" y="16"/>
              </a:cxn>
              <a:cxn ang="0">
                <a:pos x="4" y="23"/>
              </a:cxn>
              <a:cxn ang="0">
                <a:pos x="8" y="30"/>
              </a:cxn>
              <a:cxn ang="0">
                <a:pos x="13" y="37"/>
              </a:cxn>
              <a:cxn ang="0">
                <a:pos x="18" y="43"/>
              </a:cxn>
              <a:cxn ang="0">
                <a:pos x="25" y="47"/>
              </a:cxn>
              <a:cxn ang="0">
                <a:pos x="30" y="51"/>
              </a:cxn>
              <a:cxn ang="0">
                <a:pos x="34" y="51"/>
              </a:cxn>
              <a:cxn ang="0">
                <a:pos x="33" y="40"/>
              </a:cxn>
              <a:cxn ang="0">
                <a:pos x="29" y="27"/>
              </a:cxn>
              <a:cxn ang="0">
                <a:pos x="23" y="15"/>
              </a:cxn>
              <a:cxn ang="0">
                <a:pos x="18" y="7"/>
              </a:cxn>
            </a:cxnLst>
            <a:rect l="0" t="0" r="r" b="b"/>
            <a:pathLst>
              <a:path w="34" h="51">
                <a:moveTo>
                  <a:pt x="18" y="7"/>
                </a:moveTo>
                <a:lnTo>
                  <a:pt x="18" y="8"/>
                </a:lnTo>
                <a:lnTo>
                  <a:pt x="18" y="8"/>
                </a:lnTo>
                <a:lnTo>
                  <a:pt x="18" y="8"/>
                </a:lnTo>
                <a:lnTo>
                  <a:pt x="18" y="8"/>
                </a:lnTo>
                <a:lnTo>
                  <a:pt x="17" y="5"/>
                </a:lnTo>
                <a:lnTo>
                  <a:pt x="14" y="1"/>
                </a:lnTo>
                <a:lnTo>
                  <a:pt x="11" y="0"/>
                </a:lnTo>
                <a:lnTo>
                  <a:pt x="7" y="0"/>
                </a:lnTo>
                <a:lnTo>
                  <a:pt x="4" y="1"/>
                </a:lnTo>
                <a:lnTo>
                  <a:pt x="1" y="5"/>
                </a:lnTo>
                <a:lnTo>
                  <a:pt x="0" y="8"/>
                </a:lnTo>
                <a:lnTo>
                  <a:pt x="0" y="11"/>
                </a:lnTo>
                <a:lnTo>
                  <a:pt x="1" y="16"/>
                </a:lnTo>
                <a:lnTo>
                  <a:pt x="4" y="23"/>
                </a:lnTo>
                <a:lnTo>
                  <a:pt x="8" y="30"/>
                </a:lnTo>
                <a:lnTo>
                  <a:pt x="13" y="37"/>
                </a:lnTo>
                <a:lnTo>
                  <a:pt x="18" y="43"/>
                </a:lnTo>
                <a:lnTo>
                  <a:pt x="25" y="47"/>
                </a:lnTo>
                <a:lnTo>
                  <a:pt x="30" y="51"/>
                </a:lnTo>
                <a:lnTo>
                  <a:pt x="34" y="51"/>
                </a:lnTo>
                <a:lnTo>
                  <a:pt x="33" y="40"/>
                </a:lnTo>
                <a:lnTo>
                  <a:pt x="29" y="27"/>
                </a:lnTo>
                <a:lnTo>
                  <a:pt x="23" y="15"/>
                </a:lnTo>
                <a:lnTo>
                  <a:pt x="18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80" name="Freeform 560"/>
          <p:cNvSpPr>
            <a:spLocks/>
          </p:cNvSpPr>
          <p:nvPr/>
        </p:nvSpPr>
        <p:spPr bwMode="auto">
          <a:xfrm>
            <a:off x="5545138" y="3081338"/>
            <a:ext cx="11112" cy="7937"/>
          </a:xfrm>
          <a:custGeom>
            <a:avLst/>
            <a:gdLst/>
            <a:ahLst/>
            <a:cxnLst>
              <a:cxn ang="0">
                <a:pos x="37" y="24"/>
              </a:cxn>
              <a:cxn ang="0">
                <a:pos x="41" y="22"/>
              </a:cxn>
              <a:cxn ang="0">
                <a:pos x="45" y="19"/>
              </a:cxn>
              <a:cxn ang="0">
                <a:pos x="46" y="15"/>
              </a:cxn>
              <a:cxn ang="0">
                <a:pos x="46" y="10"/>
              </a:cxn>
              <a:cxn ang="0">
                <a:pos x="44" y="5"/>
              </a:cxn>
              <a:cxn ang="0">
                <a:pos x="41" y="2"/>
              </a:cxn>
              <a:cxn ang="0">
                <a:pos x="37" y="0"/>
              </a:cxn>
              <a:cxn ang="0">
                <a:pos x="32" y="0"/>
              </a:cxn>
              <a:cxn ang="0">
                <a:pos x="29" y="0"/>
              </a:cxn>
              <a:cxn ang="0">
                <a:pos x="25" y="1"/>
              </a:cxn>
              <a:cxn ang="0">
                <a:pos x="19" y="3"/>
              </a:cxn>
              <a:cxn ang="0">
                <a:pos x="12" y="7"/>
              </a:cxn>
              <a:cxn ang="0">
                <a:pos x="5" y="14"/>
              </a:cxn>
              <a:cxn ang="0">
                <a:pos x="2" y="20"/>
              </a:cxn>
              <a:cxn ang="0">
                <a:pos x="0" y="26"/>
              </a:cxn>
              <a:cxn ang="0">
                <a:pos x="0" y="29"/>
              </a:cxn>
              <a:cxn ang="0">
                <a:pos x="3" y="31"/>
              </a:cxn>
              <a:cxn ang="0">
                <a:pos x="7" y="33"/>
              </a:cxn>
              <a:cxn ang="0">
                <a:pos x="12" y="33"/>
              </a:cxn>
              <a:cxn ang="0">
                <a:pos x="16" y="33"/>
              </a:cxn>
              <a:cxn ang="0">
                <a:pos x="21" y="31"/>
              </a:cxn>
              <a:cxn ang="0">
                <a:pos x="26" y="30"/>
              </a:cxn>
              <a:cxn ang="0">
                <a:pos x="32" y="28"/>
              </a:cxn>
              <a:cxn ang="0">
                <a:pos x="37" y="24"/>
              </a:cxn>
            </a:cxnLst>
            <a:rect l="0" t="0" r="r" b="b"/>
            <a:pathLst>
              <a:path w="46" h="33">
                <a:moveTo>
                  <a:pt x="37" y="24"/>
                </a:moveTo>
                <a:lnTo>
                  <a:pt x="41" y="22"/>
                </a:lnTo>
                <a:lnTo>
                  <a:pt x="45" y="19"/>
                </a:lnTo>
                <a:lnTo>
                  <a:pt x="46" y="15"/>
                </a:lnTo>
                <a:lnTo>
                  <a:pt x="46" y="10"/>
                </a:lnTo>
                <a:lnTo>
                  <a:pt x="44" y="5"/>
                </a:lnTo>
                <a:lnTo>
                  <a:pt x="41" y="2"/>
                </a:lnTo>
                <a:lnTo>
                  <a:pt x="37" y="0"/>
                </a:lnTo>
                <a:lnTo>
                  <a:pt x="32" y="0"/>
                </a:lnTo>
                <a:lnTo>
                  <a:pt x="29" y="0"/>
                </a:lnTo>
                <a:lnTo>
                  <a:pt x="25" y="1"/>
                </a:lnTo>
                <a:lnTo>
                  <a:pt x="19" y="3"/>
                </a:lnTo>
                <a:lnTo>
                  <a:pt x="12" y="7"/>
                </a:lnTo>
                <a:lnTo>
                  <a:pt x="5" y="14"/>
                </a:lnTo>
                <a:lnTo>
                  <a:pt x="2" y="20"/>
                </a:lnTo>
                <a:lnTo>
                  <a:pt x="0" y="26"/>
                </a:lnTo>
                <a:lnTo>
                  <a:pt x="0" y="29"/>
                </a:lnTo>
                <a:lnTo>
                  <a:pt x="3" y="31"/>
                </a:lnTo>
                <a:lnTo>
                  <a:pt x="7" y="33"/>
                </a:lnTo>
                <a:lnTo>
                  <a:pt x="12" y="33"/>
                </a:lnTo>
                <a:lnTo>
                  <a:pt x="16" y="33"/>
                </a:lnTo>
                <a:lnTo>
                  <a:pt x="21" y="31"/>
                </a:lnTo>
                <a:lnTo>
                  <a:pt x="26" y="30"/>
                </a:lnTo>
                <a:lnTo>
                  <a:pt x="32" y="28"/>
                </a:lnTo>
                <a:lnTo>
                  <a:pt x="37" y="2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81" name="Freeform 561"/>
          <p:cNvSpPr>
            <a:spLocks/>
          </p:cNvSpPr>
          <p:nvPr/>
        </p:nvSpPr>
        <p:spPr bwMode="auto">
          <a:xfrm>
            <a:off x="5497513" y="3068638"/>
            <a:ext cx="41275" cy="52387"/>
          </a:xfrm>
          <a:custGeom>
            <a:avLst/>
            <a:gdLst/>
            <a:ahLst/>
            <a:cxnLst>
              <a:cxn ang="0">
                <a:pos x="65" y="33"/>
              </a:cxn>
              <a:cxn ang="0">
                <a:pos x="52" y="43"/>
              </a:cxn>
              <a:cxn ang="0">
                <a:pos x="41" y="54"/>
              </a:cxn>
              <a:cxn ang="0">
                <a:pos x="29" y="66"/>
              </a:cxn>
              <a:cxn ang="0">
                <a:pos x="20" y="79"/>
              </a:cxn>
              <a:cxn ang="0">
                <a:pos x="12" y="93"/>
              </a:cxn>
              <a:cxn ang="0">
                <a:pos x="6" y="107"/>
              </a:cxn>
              <a:cxn ang="0">
                <a:pos x="2" y="121"/>
              </a:cxn>
              <a:cxn ang="0">
                <a:pos x="0" y="136"/>
              </a:cxn>
              <a:cxn ang="0">
                <a:pos x="2" y="158"/>
              </a:cxn>
              <a:cxn ang="0">
                <a:pos x="10" y="177"/>
              </a:cxn>
              <a:cxn ang="0">
                <a:pos x="23" y="193"/>
              </a:cxn>
              <a:cxn ang="0">
                <a:pos x="38" y="204"/>
              </a:cxn>
              <a:cxn ang="0">
                <a:pos x="57" y="213"/>
              </a:cxn>
              <a:cxn ang="0">
                <a:pos x="78" y="218"/>
              </a:cxn>
              <a:cxn ang="0">
                <a:pos x="98" y="219"/>
              </a:cxn>
              <a:cxn ang="0">
                <a:pos x="118" y="216"/>
              </a:cxn>
              <a:cxn ang="0">
                <a:pos x="123" y="216"/>
              </a:cxn>
              <a:cxn ang="0">
                <a:pos x="127" y="214"/>
              </a:cxn>
              <a:cxn ang="0">
                <a:pos x="130" y="210"/>
              </a:cxn>
              <a:cxn ang="0">
                <a:pos x="131" y="205"/>
              </a:cxn>
              <a:cxn ang="0">
                <a:pos x="130" y="203"/>
              </a:cxn>
              <a:cxn ang="0">
                <a:pos x="127" y="203"/>
              </a:cxn>
              <a:cxn ang="0">
                <a:pos x="123" y="202"/>
              </a:cxn>
              <a:cxn ang="0">
                <a:pos x="117" y="202"/>
              </a:cxn>
              <a:cxn ang="0">
                <a:pos x="111" y="202"/>
              </a:cxn>
              <a:cxn ang="0">
                <a:pos x="106" y="202"/>
              </a:cxn>
              <a:cxn ang="0">
                <a:pos x="100" y="202"/>
              </a:cxn>
              <a:cxn ang="0">
                <a:pos x="97" y="202"/>
              </a:cxn>
              <a:cxn ang="0">
                <a:pos x="87" y="201"/>
              </a:cxn>
              <a:cxn ang="0">
                <a:pos x="77" y="200"/>
              </a:cxn>
              <a:cxn ang="0">
                <a:pos x="67" y="199"/>
              </a:cxn>
              <a:cxn ang="0">
                <a:pos x="56" y="196"/>
              </a:cxn>
              <a:cxn ang="0">
                <a:pos x="46" y="193"/>
              </a:cxn>
              <a:cxn ang="0">
                <a:pos x="35" y="185"/>
              </a:cxn>
              <a:cxn ang="0">
                <a:pos x="26" y="175"/>
              </a:cxn>
              <a:cxn ang="0">
                <a:pos x="15" y="162"/>
              </a:cxn>
              <a:cxn ang="0">
                <a:pos x="13" y="146"/>
              </a:cxn>
              <a:cxn ang="0">
                <a:pos x="14" y="131"/>
              </a:cxn>
              <a:cxn ang="0">
                <a:pos x="19" y="116"/>
              </a:cxn>
              <a:cxn ang="0">
                <a:pos x="25" y="102"/>
              </a:cxn>
              <a:cxn ang="0">
                <a:pos x="34" y="89"/>
              </a:cxn>
              <a:cxn ang="0">
                <a:pos x="45" y="76"/>
              </a:cxn>
              <a:cxn ang="0">
                <a:pos x="56" y="65"/>
              </a:cxn>
              <a:cxn ang="0">
                <a:pos x="70" y="55"/>
              </a:cxn>
              <a:cxn ang="0">
                <a:pos x="84" y="45"/>
              </a:cxn>
              <a:cxn ang="0">
                <a:pos x="98" y="37"/>
              </a:cxn>
              <a:cxn ang="0">
                <a:pos x="113" y="29"/>
              </a:cxn>
              <a:cxn ang="0">
                <a:pos x="127" y="23"/>
              </a:cxn>
              <a:cxn ang="0">
                <a:pos x="141" y="17"/>
              </a:cxn>
              <a:cxn ang="0">
                <a:pos x="154" y="12"/>
              </a:cxn>
              <a:cxn ang="0">
                <a:pos x="167" y="9"/>
              </a:cxn>
              <a:cxn ang="0">
                <a:pos x="177" y="7"/>
              </a:cxn>
              <a:cxn ang="0">
                <a:pos x="170" y="2"/>
              </a:cxn>
              <a:cxn ang="0">
                <a:pos x="158" y="0"/>
              </a:cxn>
              <a:cxn ang="0">
                <a:pos x="145" y="2"/>
              </a:cxn>
              <a:cxn ang="0">
                <a:pos x="129" y="6"/>
              </a:cxn>
              <a:cxn ang="0">
                <a:pos x="111" y="11"/>
              </a:cxn>
              <a:cxn ang="0">
                <a:pos x="94" y="17"/>
              </a:cxn>
              <a:cxn ang="0">
                <a:pos x="78" y="26"/>
              </a:cxn>
              <a:cxn ang="0">
                <a:pos x="65" y="33"/>
              </a:cxn>
            </a:cxnLst>
            <a:rect l="0" t="0" r="r" b="b"/>
            <a:pathLst>
              <a:path w="177" h="219">
                <a:moveTo>
                  <a:pt x="65" y="33"/>
                </a:moveTo>
                <a:lnTo>
                  <a:pt x="52" y="43"/>
                </a:lnTo>
                <a:lnTo>
                  <a:pt x="41" y="54"/>
                </a:lnTo>
                <a:lnTo>
                  <a:pt x="29" y="66"/>
                </a:lnTo>
                <a:lnTo>
                  <a:pt x="20" y="79"/>
                </a:lnTo>
                <a:lnTo>
                  <a:pt x="12" y="93"/>
                </a:lnTo>
                <a:lnTo>
                  <a:pt x="6" y="107"/>
                </a:lnTo>
                <a:lnTo>
                  <a:pt x="2" y="121"/>
                </a:lnTo>
                <a:lnTo>
                  <a:pt x="0" y="136"/>
                </a:lnTo>
                <a:lnTo>
                  <a:pt x="2" y="158"/>
                </a:lnTo>
                <a:lnTo>
                  <a:pt x="10" y="177"/>
                </a:lnTo>
                <a:lnTo>
                  <a:pt x="23" y="193"/>
                </a:lnTo>
                <a:lnTo>
                  <a:pt x="38" y="204"/>
                </a:lnTo>
                <a:lnTo>
                  <a:pt x="57" y="213"/>
                </a:lnTo>
                <a:lnTo>
                  <a:pt x="78" y="218"/>
                </a:lnTo>
                <a:lnTo>
                  <a:pt x="98" y="219"/>
                </a:lnTo>
                <a:lnTo>
                  <a:pt x="118" y="216"/>
                </a:lnTo>
                <a:lnTo>
                  <a:pt x="123" y="216"/>
                </a:lnTo>
                <a:lnTo>
                  <a:pt x="127" y="214"/>
                </a:lnTo>
                <a:lnTo>
                  <a:pt x="130" y="210"/>
                </a:lnTo>
                <a:lnTo>
                  <a:pt x="131" y="205"/>
                </a:lnTo>
                <a:lnTo>
                  <a:pt x="130" y="203"/>
                </a:lnTo>
                <a:lnTo>
                  <a:pt x="127" y="203"/>
                </a:lnTo>
                <a:lnTo>
                  <a:pt x="123" y="202"/>
                </a:lnTo>
                <a:lnTo>
                  <a:pt x="117" y="202"/>
                </a:lnTo>
                <a:lnTo>
                  <a:pt x="111" y="202"/>
                </a:lnTo>
                <a:lnTo>
                  <a:pt x="106" y="202"/>
                </a:lnTo>
                <a:lnTo>
                  <a:pt x="100" y="202"/>
                </a:lnTo>
                <a:lnTo>
                  <a:pt x="97" y="202"/>
                </a:lnTo>
                <a:lnTo>
                  <a:pt x="87" y="201"/>
                </a:lnTo>
                <a:lnTo>
                  <a:pt x="77" y="200"/>
                </a:lnTo>
                <a:lnTo>
                  <a:pt x="67" y="199"/>
                </a:lnTo>
                <a:lnTo>
                  <a:pt x="56" y="196"/>
                </a:lnTo>
                <a:lnTo>
                  <a:pt x="46" y="193"/>
                </a:lnTo>
                <a:lnTo>
                  <a:pt x="35" y="185"/>
                </a:lnTo>
                <a:lnTo>
                  <a:pt x="26" y="175"/>
                </a:lnTo>
                <a:lnTo>
                  <a:pt x="15" y="162"/>
                </a:lnTo>
                <a:lnTo>
                  <a:pt x="13" y="146"/>
                </a:lnTo>
                <a:lnTo>
                  <a:pt x="14" y="131"/>
                </a:lnTo>
                <a:lnTo>
                  <a:pt x="19" y="116"/>
                </a:lnTo>
                <a:lnTo>
                  <a:pt x="25" y="102"/>
                </a:lnTo>
                <a:lnTo>
                  <a:pt x="34" y="89"/>
                </a:lnTo>
                <a:lnTo>
                  <a:pt x="45" y="76"/>
                </a:lnTo>
                <a:lnTo>
                  <a:pt x="56" y="65"/>
                </a:lnTo>
                <a:lnTo>
                  <a:pt x="70" y="55"/>
                </a:lnTo>
                <a:lnTo>
                  <a:pt x="84" y="45"/>
                </a:lnTo>
                <a:lnTo>
                  <a:pt x="98" y="37"/>
                </a:lnTo>
                <a:lnTo>
                  <a:pt x="113" y="29"/>
                </a:lnTo>
                <a:lnTo>
                  <a:pt x="127" y="23"/>
                </a:lnTo>
                <a:lnTo>
                  <a:pt x="141" y="17"/>
                </a:lnTo>
                <a:lnTo>
                  <a:pt x="154" y="12"/>
                </a:lnTo>
                <a:lnTo>
                  <a:pt x="167" y="9"/>
                </a:lnTo>
                <a:lnTo>
                  <a:pt x="177" y="7"/>
                </a:lnTo>
                <a:lnTo>
                  <a:pt x="170" y="2"/>
                </a:lnTo>
                <a:lnTo>
                  <a:pt x="158" y="0"/>
                </a:lnTo>
                <a:lnTo>
                  <a:pt x="145" y="2"/>
                </a:lnTo>
                <a:lnTo>
                  <a:pt x="129" y="6"/>
                </a:lnTo>
                <a:lnTo>
                  <a:pt x="111" y="11"/>
                </a:lnTo>
                <a:lnTo>
                  <a:pt x="94" y="17"/>
                </a:lnTo>
                <a:lnTo>
                  <a:pt x="78" y="26"/>
                </a:lnTo>
                <a:lnTo>
                  <a:pt x="65" y="3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82" name="Freeform 562"/>
          <p:cNvSpPr>
            <a:spLocks/>
          </p:cNvSpPr>
          <p:nvPr/>
        </p:nvSpPr>
        <p:spPr bwMode="auto">
          <a:xfrm>
            <a:off x="5565775" y="3067050"/>
            <a:ext cx="25400" cy="41275"/>
          </a:xfrm>
          <a:custGeom>
            <a:avLst/>
            <a:gdLst/>
            <a:ahLst/>
            <a:cxnLst>
              <a:cxn ang="0">
                <a:pos x="97" y="57"/>
              </a:cxn>
              <a:cxn ang="0">
                <a:pos x="100" y="75"/>
              </a:cxn>
              <a:cxn ang="0">
                <a:pos x="98" y="90"/>
              </a:cxn>
              <a:cxn ang="0">
                <a:pos x="91" y="103"/>
              </a:cxn>
              <a:cxn ang="0">
                <a:pos x="80" y="114"/>
              </a:cxn>
              <a:cxn ang="0">
                <a:pos x="68" y="125"/>
              </a:cxn>
              <a:cxn ang="0">
                <a:pos x="54" y="135"/>
              </a:cxn>
              <a:cxn ang="0">
                <a:pos x="39" y="145"/>
              </a:cxn>
              <a:cxn ang="0">
                <a:pos x="27" y="155"/>
              </a:cxn>
              <a:cxn ang="0">
                <a:pos x="25" y="158"/>
              </a:cxn>
              <a:cxn ang="0">
                <a:pos x="23" y="160"/>
              </a:cxn>
              <a:cxn ang="0">
                <a:pos x="23" y="164"/>
              </a:cxn>
              <a:cxn ang="0">
                <a:pos x="26" y="167"/>
              </a:cxn>
              <a:cxn ang="0">
                <a:pos x="28" y="169"/>
              </a:cxn>
              <a:cxn ang="0">
                <a:pos x="31" y="170"/>
              </a:cxn>
              <a:cxn ang="0">
                <a:pos x="34" y="170"/>
              </a:cxn>
              <a:cxn ang="0">
                <a:pos x="37" y="169"/>
              </a:cxn>
              <a:cxn ang="0">
                <a:pos x="53" y="159"/>
              </a:cxn>
              <a:cxn ang="0">
                <a:pos x="69" y="149"/>
              </a:cxn>
              <a:cxn ang="0">
                <a:pos x="83" y="137"/>
              </a:cxn>
              <a:cxn ang="0">
                <a:pos x="97" y="123"/>
              </a:cxn>
              <a:cxn ang="0">
                <a:pos x="106" y="108"/>
              </a:cxn>
              <a:cxn ang="0">
                <a:pos x="113" y="91"/>
              </a:cxn>
              <a:cxn ang="0">
                <a:pos x="115" y="73"/>
              </a:cxn>
              <a:cxn ang="0">
                <a:pos x="111" y="53"/>
              </a:cxn>
              <a:cxn ang="0">
                <a:pos x="101" y="39"/>
              </a:cxn>
              <a:cxn ang="0">
                <a:pos x="89" y="26"/>
              </a:cxn>
              <a:cxn ang="0">
                <a:pos x="72" y="15"/>
              </a:cxn>
              <a:cxn ang="0">
                <a:pos x="55" y="8"/>
              </a:cxn>
              <a:cxn ang="0">
                <a:pos x="37" y="2"/>
              </a:cxn>
              <a:cxn ang="0">
                <a:pos x="21" y="0"/>
              </a:cxn>
              <a:cxn ang="0">
                <a:pos x="9" y="1"/>
              </a:cxn>
              <a:cxn ang="0">
                <a:pos x="0" y="5"/>
              </a:cxn>
              <a:cxn ang="0">
                <a:pos x="15" y="10"/>
              </a:cxn>
              <a:cxn ang="0">
                <a:pos x="30" y="13"/>
              </a:cxn>
              <a:cxn ang="0">
                <a:pos x="43" y="16"/>
              </a:cxn>
              <a:cxn ang="0">
                <a:pos x="57" y="20"/>
              </a:cxn>
              <a:cxn ang="0">
                <a:pos x="70" y="26"/>
              </a:cxn>
              <a:cxn ang="0">
                <a:pos x="81" y="33"/>
              </a:cxn>
              <a:cxn ang="0">
                <a:pos x="91" y="43"/>
              </a:cxn>
              <a:cxn ang="0">
                <a:pos x="97" y="57"/>
              </a:cxn>
            </a:cxnLst>
            <a:rect l="0" t="0" r="r" b="b"/>
            <a:pathLst>
              <a:path w="115" h="170">
                <a:moveTo>
                  <a:pt x="97" y="57"/>
                </a:moveTo>
                <a:lnTo>
                  <a:pt x="100" y="75"/>
                </a:lnTo>
                <a:lnTo>
                  <a:pt x="98" y="90"/>
                </a:lnTo>
                <a:lnTo>
                  <a:pt x="91" y="103"/>
                </a:lnTo>
                <a:lnTo>
                  <a:pt x="80" y="114"/>
                </a:lnTo>
                <a:lnTo>
                  <a:pt x="68" y="125"/>
                </a:lnTo>
                <a:lnTo>
                  <a:pt x="54" y="135"/>
                </a:lnTo>
                <a:lnTo>
                  <a:pt x="39" y="145"/>
                </a:lnTo>
                <a:lnTo>
                  <a:pt x="27" y="155"/>
                </a:lnTo>
                <a:lnTo>
                  <a:pt x="25" y="158"/>
                </a:lnTo>
                <a:lnTo>
                  <a:pt x="23" y="160"/>
                </a:lnTo>
                <a:lnTo>
                  <a:pt x="23" y="164"/>
                </a:lnTo>
                <a:lnTo>
                  <a:pt x="26" y="167"/>
                </a:lnTo>
                <a:lnTo>
                  <a:pt x="28" y="169"/>
                </a:lnTo>
                <a:lnTo>
                  <a:pt x="31" y="170"/>
                </a:lnTo>
                <a:lnTo>
                  <a:pt x="34" y="170"/>
                </a:lnTo>
                <a:lnTo>
                  <a:pt x="37" y="169"/>
                </a:lnTo>
                <a:lnTo>
                  <a:pt x="53" y="159"/>
                </a:lnTo>
                <a:lnTo>
                  <a:pt x="69" y="149"/>
                </a:lnTo>
                <a:lnTo>
                  <a:pt x="83" y="137"/>
                </a:lnTo>
                <a:lnTo>
                  <a:pt x="97" y="123"/>
                </a:lnTo>
                <a:lnTo>
                  <a:pt x="106" y="108"/>
                </a:lnTo>
                <a:lnTo>
                  <a:pt x="113" y="91"/>
                </a:lnTo>
                <a:lnTo>
                  <a:pt x="115" y="73"/>
                </a:lnTo>
                <a:lnTo>
                  <a:pt x="111" y="53"/>
                </a:lnTo>
                <a:lnTo>
                  <a:pt x="101" y="39"/>
                </a:lnTo>
                <a:lnTo>
                  <a:pt x="89" y="26"/>
                </a:lnTo>
                <a:lnTo>
                  <a:pt x="72" y="15"/>
                </a:lnTo>
                <a:lnTo>
                  <a:pt x="55" y="8"/>
                </a:lnTo>
                <a:lnTo>
                  <a:pt x="37" y="2"/>
                </a:lnTo>
                <a:lnTo>
                  <a:pt x="21" y="0"/>
                </a:lnTo>
                <a:lnTo>
                  <a:pt x="9" y="1"/>
                </a:lnTo>
                <a:lnTo>
                  <a:pt x="0" y="5"/>
                </a:lnTo>
                <a:lnTo>
                  <a:pt x="15" y="10"/>
                </a:lnTo>
                <a:lnTo>
                  <a:pt x="30" y="13"/>
                </a:lnTo>
                <a:lnTo>
                  <a:pt x="43" y="16"/>
                </a:lnTo>
                <a:lnTo>
                  <a:pt x="57" y="20"/>
                </a:lnTo>
                <a:lnTo>
                  <a:pt x="70" y="26"/>
                </a:lnTo>
                <a:lnTo>
                  <a:pt x="81" y="33"/>
                </a:lnTo>
                <a:lnTo>
                  <a:pt x="91" y="43"/>
                </a:lnTo>
                <a:lnTo>
                  <a:pt x="97" y="5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83" name="Freeform 563"/>
          <p:cNvSpPr>
            <a:spLocks/>
          </p:cNvSpPr>
          <p:nvPr/>
        </p:nvSpPr>
        <p:spPr bwMode="auto">
          <a:xfrm>
            <a:off x="5473700" y="3059113"/>
            <a:ext cx="63500" cy="84137"/>
          </a:xfrm>
          <a:custGeom>
            <a:avLst/>
            <a:gdLst/>
            <a:ahLst/>
            <a:cxnLst>
              <a:cxn ang="0">
                <a:pos x="90" y="65"/>
              </a:cxn>
              <a:cxn ang="0">
                <a:pos x="48" y="106"/>
              </a:cxn>
              <a:cxn ang="0">
                <a:pos x="16" y="156"/>
              </a:cxn>
              <a:cxn ang="0">
                <a:pos x="0" y="211"/>
              </a:cxn>
              <a:cxn ang="0">
                <a:pos x="3" y="249"/>
              </a:cxn>
              <a:cxn ang="0">
                <a:pos x="10" y="264"/>
              </a:cxn>
              <a:cxn ang="0">
                <a:pos x="19" y="277"/>
              </a:cxn>
              <a:cxn ang="0">
                <a:pos x="31" y="289"/>
              </a:cxn>
              <a:cxn ang="0">
                <a:pos x="51" y="302"/>
              </a:cxn>
              <a:cxn ang="0">
                <a:pos x="78" y="316"/>
              </a:cxn>
              <a:cxn ang="0">
                <a:pos x="107" y="327"/>
              </a:cxn>
              <a:cxn ang="0">
                <a:pos x="137" y="335"/>
              </a:cxn>
              <a:cxn ang="0">
                <a:pos x="167" y="342"/>
              </a:cxn>
              <a:cxn ang="0">
                <a:pos x="198" y="346"/>
              </a:cxn>
              <a:cxn ang="0">
                <a:pos x="229" y="349"/>
              </a:cxn>
              <a:cxn ang="0">
                <a:pos x="260" y="351"/>
              </a:cxn>
              <a:cxn ang="0">
                <a:pos x="280" y="352"/>
              </a:cxn>
              <a:cxn ang="0">
                <a:pos x="287" y="346"/>
              </a:cxn>
              <a:cxn ang="0">
                <a:pos x="289" y="335"/>
              </a:cxn>
              <a:cxn ang="0">
                <a:pos x="283" y="328"/>
              </a:cxn>
              <a:cxn ang="0">
                <a:pos x="264" y="327"/>
              </a:cxn>
              <a:cxn ang="0">
                <a:pos x="235" y="326"/>
              </a:cxn>
              <a:cxn ang="0">
                <a:pos x="207" y="323"/>
              </a:cxn>
              <a:cxn ang="0">
                <a:pos x="179" y="319"/>
              </a:cxn>
              <a:cxn ang="0">
                <a:pos x="150" y="314"/>
              </a:cxn>
              <a:cxn ang="0">
                <a:pos x="122" y="306"/>
              </a:cxn>
              <a:cxn ang="0">
                <a:pos x="95" y="298"/>
              </a:cxn>
              <a:cxn ang="0">
                <a:pos x="68" y="285"/>
              </a:cxn>
              <a:cxn ang="0">
                <a:pos x="45" y="271"/>
              </a:cxn>
              <a:cxn ang="0">
                <a:pos x="32" y="250"/>
              </a:cxn>
              <a:cxn ang="0">
                <a:pos x="27" y="222"/>
              </a:cxn>
              <a:cxn ang="0">
                <a:pos x="34" y="183"/>
              </a:cxn>
              <a:cxn ang="0">
                <a:pos x="45" y="153"/>
              </a:cxn>
              <a:cxn ang="0">
                <a:pos x="61" y="127"/>
              </a:cxn>
              <a:cxn ang="0">
                <a:pos x="80" y="103"/>
              </a:cxn>
              <a:cxn ang="0">
                <a:pos x="102" y="82"/>
              </a:cxn>
              <a:cxn ang="0">
                <a:pos x="129" y="59"/>
              </a:cxn>
              <a:cxn ang="0">
                <a:pos x="162" y="38"/>
              </a:cxn>
              <a:cxn ang="0">
                <a:pos x="197" y="20"/>
              </a:cxn>
              <a:cxn ang="0">
                <a:pos x="227" y="6"/>
              </a:cxn>
              <a:cxn ang="0">
                <a:pos x="228" y="0"/>
              </a:cxn>
              <a:cxn ang="0">
                <a:pos x="198" y="5"/>
              </a:cxn>
              <a:cxn ang="0">
                <a:pos x="162" y="18"/>
              </a:cxn>
              <a:cxn ang="0">
                <a:pos x="127" y="36"/>
              </a:cxn>
            </a:cxnLst>
            <a:rect l="0" t="0" r="r" b="b"/>
            <a:pathLst>
              <a:path w="289" h="352">
                <a:moveTo>
                  <a:pt x="113" y="47"/>
                </a:moveTo>
                <a:lnTo>
                  <a:pt x="90" y="65"/>
                </a:lnTo>
                <a:lnTo>
                  <a:pt x="68" y="85"/>
                </a:lnTo>
                <a:lnTo>
                  <a:pt x="48" y="106"/>
                </a:lnTo>
                <a:lnTo>
                  <a:pt x="31" y="130"/>
                </a:lnTo>
                <a:lnTo>
                  <a:pt x="16" y="156"/>
                </a:lnTo>
                <a:lnTo>
                  <a:pt x="5" y="182"/>
                </a:lnTo>
                <a:lnTo>
                  <a:pt x="0" y="211"/>
                </a:lnTo>
                <a:lnTo>
                  <a:pt x="1" y="241"/>
                </a:lnTo>
                <a:lnTo>
                  <a:pt x="3" y="249"/>
                </a:lnTo>
                <a:lnTo>
                  <a:pt x="6" y="257"/>
                </a:lnTo>
                <a:lnTo>
                  <a:pt x="10" y="264"/>
                </a:lnTo>
                <a:lnTo>
                  <a:pt x="14" y="271"/>
                </a:lnTo>
                <a:lnTo>
                  <a:pt x="19" y="277"/>
                </a:lnTo>
                <a:lnTo>
                  <a:pt x="24" y="284"/>
                </a:lnTo>
                <a:lnTo>
                  <a:pt x="31" y="289"/>
                </a:lnTo>
                <a:lnTo>
                  <a:pt x="37" y="293"/>
                </a:lnTo>
                <a:lnTo>
                  <a:pt x="51" y="302"/>
                </a:lnTo>
                <a:lnTo>
                  <a:pt x="64" y="309"/>
                </a:lnTo>
                <a:lnTo>
                  <a:pt x="78" y="316"/>
                </a:lnTo>
                <a:lnTo>
                  <a:pt x="93" y="321"/>
                </a:lnTo>
                <a:lnTo>
                  <a:pt x="107" y="327"/>
                </a:lnTo>
                <a:lnTo>
                  <a:pt x="122" y="331"/>
                </a:lnTo>
                <a:lnTo>
                  <a:pt x="137" y="335"/>
                </a:lnTo>
                <a:lnTo>
                  <a:pt x="151" y="338"/>
                </a:lnTo>
                <a:lnTo>
                  <a:pt x="167" y="342"/>
                </a:lnTo>
                <a:lnTo>
                  <a:pt x="183" y="344"/>
                </a:lnTo>
                <a:lnTo>
                  <a:pt x="198" y="346"/>
                </a:lnTo>
                <a:lnTo>
                  <a:pt x="213" y="348"/>
                </a:lnTo>
                <a:lnTo>
                  <a:pt x="229" y="349"/>
                </a:lnTo>
                <a:lnTo>
                  <a:pt x="245" y="350"/>
                </a:lnTo>
                <a:lnTo>
                  <a:pt x="260" y="351"/>
                </a:lnTo>
                <a:lnTo>
                  <a:pt x="275" y="352"/>
                </a:lnTo>
                <a:lnTo>
                  <a:pt x="280" y="352"/>
                </a:lnTo>
                <a:lnTo>
                  <a:pt x="284" y="349"/>
                </a:lnTo>
                <a:lnTo>
                  <a:pt x="287" y="346"/>
                </a:lnTo>
                <a:lnTo>
                  <a:pt x="289" y="340"/>
                </a:lnTo>
                <a:lnTo>
                  <a:pt x="289" y="335"/>
                </a:lnTo>
                <a:lnTo>
                  <a:pt x="287" y="331"/>
                </a:lnTo>
                <a:lnTo>
                  <a:pt x="283" y="328"/>
                </a:lnTo>
                <a:lnTo>
                  <a:pt x="279" y="327"/>
                </a:lnTo>
                <a:lnTo>
                  <a:pt x="264" y="327"/>
                </a:lnTo>
                <a:lnTo>
                  <a:pt x="250" y="327"/>
                </a:lnTo>
                <a:lnTo>
                  <a:pt x="235" y="326"/>
                </a:lnTo>
                <a:lnTo>
                  <a:pt x="222" y="324"/>
                </a:lnTo>
                <a:lnTo>
                  <a:pt x="207" y="323"/>
                </a:lnTo>
                <a:lnTo>
                  <a:pt x="192" y="321"/>
                </a:lnTo>
                <a:lnTo>
                  <a:pt x="179" y="319"/>
                </a:lnTo>
                <a:lnTo>
                  <a:pt x="164" y="317"/>
                </a:lnTo>
                <a:lnTo>
                  <a:pt x="150" y="314"/>
                </a:lnTo>
                <a:lnTo>
                  <a:pt x="136" y="311"/>
                </a:lnTo>
                <a:lnTo>
                  <a:pt x="122" y="306"/>
                </a:lnTo>
                <a:lnTo>
                  <a:pt x="108" y="302"/>
                </a:lnTo>
                <a:lnTo>
                  <a:pt x="95" y="298"/>
                </a:lnTo>
                <a:lnTo>
                  <a:pt x="82" y="291"/>
                </a:lnTo>
                <a:lnTo>
                  <a:pt x="68" y="285"/>
                </a:lnTo>
                <a:lnTo>
                  <a:pt x="56" y="278"/>
                </a:lnTo>
                <a:lnTo>
                  <a:pt x="45" y="271"/>
                </a:lnTo>
                <a:lnTo>
                  <a:pt x="37" y="260"/>
                </a:lnTo>
                <a:lnTo>
                  <a:pt x="32" y="250"/>
                </a:lnTo>
                <a:lnTo>
                  <a:pt x="27" y="237"/>
                </a:lnTo>
                <a:lnTo>
                  <a:pt x="27" y="222"/>
                </a:lnTo>
                <a:lnTo>
                  <a:pt x="30" y="203"/>
                </a:lnTo>
                <a:lnTo>
                  <a:pt x="34" y="183"/>
                </a:lnTo>
                <a:lnTo>
                  <a:pt x="38" y="169"/>
                </a:lnTo>
                <a:lnTo>
                  <a:pt x="45" y="153"/>
                </a:lnTo>
                <a:lnTo>
                  <a:pt x="54" y="140"/>
                </a:lnTo>
                <a:lnTo>
                  <a:pt x="61" y="127"/>
                </a:lnTo>
                <a:lnTo>
                  <a:pt x="71" y="115"/>
                </a:lnTo>
                <a:lnTo>
                  <a:pt x="80" y="103"/>
                </a:lnTo>
                <a:lnTo>
                  <a:pt x="90" y="93"/>
                </a:lnTo>
                <a:lnTo>
                  <a:pt x="102" y="82"/>
                </a:lnTo>
                <a:lnTo>
                  <a:pt x="116" y="70"/>
                </a:lnTo>
                <a:lnTo>
                  <a:pt x="129" y="59"/>
                </a:lnTo>
                <a:lnTo>
                  <a:pt x="145" y="49"/>
                </a:lnTo>
                <a:lnTo>
                  <a:pt x="162" y="38"/>
                </a:lnTo>
                <a:lnTo>
                  <a:pt x="180" y="28"/>
                </a:lnTo>
                <a:lnTo>
                  <a:pt x="197" y="20"/>
                </a:lnTo>
                <a:lnTo>
                  <a:pt x="212" y="12"/>
                </a:lnTo>
                <a:lnTo>
                  <a:pt x="227" y="6"/>
                </a:lnTo>
                <a:lnTo>
                  <a:pt x="240" y="1"/>
                </a:lnTo>
                <a:lnTo>
                  <a:pt x="228" y="0"/>
                </a:lnTo>
                <a:lnTo>
                  <a:pt x="213" y="1"/>
                </a:lnTo>
                <a:lnTo>
                  <a:pt x="198" y="5"/>
                </a:lnTo>
                <a:lnTo>
                  <a:pt x="180" y="10"/>
                </a:lnTo>
                <a:lnTo>
                  <a:pt x="162" y="18"/>
                </a:lnTo>
                <a:lnTo>
                  <a:pt x="144" y="26"/>
                </a:lnTo>
                <a:lnTo>
                  <a:pt x="127" y="36"/>
                </a:lnTo>
                <a:lnTo>
                  <a:pt x="113" y="4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84" name="Freeform 564"/>
          <p:cNvSpPr>
            <a:spLocks/>
          </p:cNvSpPr>
          <p:nvPr/>
        </p:nvSpPr>
        <p:spPr bwMode="auto">
          <a:xfrm>
            <a:off x="5562600" y="3054350"/>
            <a:ext cx="57150" cy="58738"/>
          </a:xfrm>
          <a:custGeom>
            <a:avLst/>
            <a:gdLst/>
            <a:ahLst/>
            <a:cxnLst>
              <a:cxn ang="0">
                <a:pos x="210" y="72"/>
              </a:cxn>
              <a:cxn ang="0">
                <a:pos x="222" y="85"/>
              </a:cxn>
              <a:cxn ang="0">
                <a:pos x="228" y="100"/>
              </a:cxn>
              <a:cxn ang="0">
                <a:pos x="232" y="116"/>
              </a:cxn>
              <a:cxn ang="0">
                <a:pos x="232" y="133"/>
              </a:cxn>
              <a:cxn ang="0">
                <a:pos x="230" y="147"/>
              </a:cxn>
              <a:cxn ang="0">
                <a:pos x="226" y="159"/>
              </a:cxn>
              <a:cxn ang="0">
                <a:pos x="218" y="171"/>
              </a:cxn>
              <a:cxn ang="0">
                <a:pos x="211" y="180"/>
              </a:cxn>
              <a:cxn ang="0">
                <a:pos x="202" y="191"/>
              </a:cxn>
              <a:cxn ang="0">
                <a:pos x="192" y="200"/>
              </a:cxn>
              <a:cxn ang="0">
                <a:pos x="183" y="209"/>
              </a:cxn>
              <a:cxn ang="0">
                <a:pos x="173" y="219"/>
              </a:cxn>
              <a:cxn ang="0">
                <a:pos x="171" y="222"/>
              </a:cxn>
              <a:cxn ang="0">
                <a:pos x="170" y="225"/>
              </a:cxn>
              <a:cxn ang="0">
                <a:pos x="171" y="229"/>
              </a:cxn>
              <a:cxn ang="0">
                <a:pos x="173" y="232"/>
              </a:cxn>
              <a:cxn ang="0">
                <a:pos x="176" y="234"/>
              </a:cxn>
              <a:cxn ang="0">
                <a:pos x="180" y="235"/>
              </a:cxn>
              <a:cxn ang="0">
                <a:pos x="184" y="234"/>
              </a:cxn>
              <a:cxn ang="0">
                <a:pos x="187" y="232"/>
              </a:cxn>
              <a:cxn ang="0">
                <a:pos x="208" y="218"/>
              </a:cxn>
              <a:cxn ang="0">
                <a:pos x="225" y="200"/>
              </a:cxn>
              <a:cxn ang="0">
                <a:pos x="239" y="178"/>
              </a:cxn>
              <a:cxn ang="0">
                <a:pos x="249" y="156"/>
              </a:cxn>
              <a:cxn ang="0">
                <a:pos x="252" y="131"/>
              </a:cxn>
              <a:cxn ang="0">
                <a:pos x="250" y="108"/>
              </a:cxn>
              <a:cxn ang="0">
                <a:pos x="242" y="85"/>
              </a:cxn>
              <a:cxn ang="0">
                <a:pos x="225" y="65"/>
              </a:cxn>
              <a:cxn ang="0">
                <a:pos x="212" y="54"/>
              </a:cxn>
              <a:cxn ang="0">
                <a:pos x="197" y="45"/>
              </a:cxn>
              <a:cxn ang="0">
                <a:pos x="181" y="36"/>
              </a:cxn>
              <a:cxn ang="0">
                <a:pos x="164" y="29"/>
              </a:cxn>
              <a:cxn ang="0">
                <a:pos x="146" y="22"/>
              </a:cxn>
              <a:cxn ang="0">
                <a:pos x="127" y="17"/>
              </a:cxn>
              <a:cxn ang="0">
                <a:pos x="109" y="12"/>
              </a:cxn>
              <a:cxn ang="0">
                <a:pos x="90" y="7"/>
              </a:cxn>
              <a:cxn ang="0">
                <a:pos x="73" y="4"/>
              </a:cxn>
              <a:cxn ang="0">
                <a:pos x="57" y="2"/>
              </a:cxn>
              <a:cxn ang="0">
                <a:pos x="42" y="0"/>
              </a:cxn>
              <a:cxn ang="0">
                <a:pos x="28" y="0"/>
              </a:cxn>
              <a:cxn ang="0">
                <a:pos x="17" y="0"/>
              </a:cxn>
              <a:cxn ang="0">
                <a:pos x="8" y="1"/>
              </a:cxn>
              <a:cxn ang="0">
                <a:pos x="3" y="3"/>
              </a:cxn>
              <a:cxn ang="0">
                <a:pos x="0" y="5"/>
              </a:cxn>
              <a:cxn ang="0">
                <a:pos x="10" y="7"/>
              </a:cxn>
              <a:cxn ang="0">
                <a:pos x="22" y="8"/>
              </a:cxn>
              <a:cxn ang="0">
                <a:pos x="33" y="11"/>
              </a:cxn>
              <a:cxn ang="0">
                <a:pos x="46" y="13"/>
              </a:cxn>
              <a:cxn ang="0">
                <a:pos x="60" y="15"/>
              </a:cxn>
              <a:cxn ang="0">
                <a:pos x="73" y="17"/>
              </a:cxn>
              <a:cxn ang="0">
                <a:pos x="87" y="20"/>
              </a:cxn>
              <a:cxn ang="0">
                <a:pos x="102" y="23"/>
              </a:cxn>
              <a:cxn ang="0">
                <a:pos x="115" y="28"/>
              </a:cxn>
              <a:cxn ang="0">
                <a:pos x="130" y="32"/>
              </a:cxn>
              <a:cxn ang="0">
                <a:pos x="145" y="37"/>
              </a:cxn>
              <a:cxn ang="0">
                <a:pos x="159" y="43"/>
              </a:cxn>
              <a:cxn ang="0">
                <a:pos x="172" y="49"/>
              </a:cxn>
              <a:cxn ang="0">
                <a:pos x="186" y="55"/>
              </a:cxn>
              <a:cxn ang="0">
                <a:pos x="198" y="64"/>
              </a:cxn>
              <a:cxn ang="0">
                <a:pos x="210" y="72"/>
              </a:cxn>
            </a:cxnLst>
            <a:rect l="0" t="0" r="r" b="b"/>
            <a:pathLst>
              <a:path w="252" h="235">
                <a:moveTo>
                  <a:pt x="210" y="72"/>
                </a:moveTo>
                <a:lnTo>
                  <a:pt x="222" y="85"/>
                </a:lnTo>
                <a:lnTo>
                  <a:pt x="228" y="100"/>
                </a:lnTo>
                <a:lnTo>
                  <a:pt x="232" y="116"/>
                </a:lnTo>
                <a:lnTo>
                  <a:pt x="232" y="133"/>
                </a:lnTo>
                <a:lnTo>
                  <a:pt x="230" y="147"/>
                </a:lnTo>
                <a:lnTo>
                  <a:pt x="226" y="159"/>
                </a:lnTo>
                <a:lnTo>
                  <a:pt x="218" y="171"/>
                </a:lnTo>
                <a:lnTo>
                  <a:pt x="211" y="180"/>
                </a:lnTo>
                <a:lnTo>
                  <a:pt x="202" y="191"/>
                </a:lnTo>
                <a:lnTo>
                  <a:pt x="192" y="200"/>
                </a:lnTo>
                <a:lnTo>
                  <a:pt x="183" y="209"/>
                </a:lnTo>
                <a:lnTo>
                  <a:pt x="173" y="219"/>
                </a:lnTo>
                <a:lnTo>
                  <a:pt x="171" y="222"/>
                </a:lnTo>
                <a:lnTo>
                  <a:pt x="170" y="225"/>
                </a:lnTo>
                <a:lnTo>
                  <a:pt x="171" y="229"/>
                </a:lnTo>
                <a:lnTo>
                  <a:pt x="173" y="232"/>
                </a:lnTo>
                <a:lnTo>
                  <a:pt x="176" y="234"/>
                </a:lnTo>
                <a:lnTo>
                  <a:pt x="180" y="235"/>
                </a:lnTo>
                <a:lnTo>
                  <a:pt x="184" y="234"/>
                </a:lnTo>
                <a:lnTo>
                  <a:pt x="187" y="232"/>
                </a:lnTo>
                <a:lnTo>
                  <a:pt x="208" y="218"/>
                </a:lnTo>
                <a:lnTo>
                  <a:pt x="225" y="200"/>
                </a:lnTo>
                <a:lnTo>
                  <a:pt x="239" y="178"/>
                </a:lnTo>
                <a:lnTo>
                  <a:pt x="249" y="156"/>
                </a:lnTo>
                <a:lnTo>
                  <a:pt x="252" y="131"/>
                </a:lnTo>
                <a:lnTo>
                  <a:pt x="250" y="108"/>
                </a:lnTo>
                <a:lnTo>
                  <a:pt x="242" y="85"/>
                </a:lnTo>
                <a:lnTo>
                  <a:pt x="225" y="65"/>
                </a:lnTo>
                <a:lnTo>
                  <a:pt x="212" y="54"/>
                </a:lnTo>
                <a:lnTo>
                  <a:pt x="197" y="45"/>
                </a:lnTo>
                <a:lnTo>
                  <a:pt x="181" y="36"/>
                </a:lnTo>
                <a:lnTo>
                  <a:pt x="164" y="29"/>
                </a:lnTo>
                <a:lnTo>
                  <a:pt x="146" y="22"/>
                </a:lnTo>
                <a:lnTo>
                  <a:pt x="127" y="17"/>
                </a:lnTo>
                <a:lnTo>
                  <a:pt x="109" y="12"/>
                </a:lnTo>
                <a:lnTo>
                  <a:pt x="90" y="7"/>
                </a:lnTo>
                <a:lnTo>
                  <a:pt x="73" y="4"/>
                </a:lnTo>
                <a:lnTo>
                  <a:pt x="57" y="2"/>
                </a:lnTo>
                <a:lnTo>
                  <a:pt x="42" y="0"/>
                </a:lnTo>
                <a:lnTo>
                  <a:pt x="28" y="0"/>
                </a:lnTo>
                <a:lnTo>
                  <a:pt x="17" y="0"/>
                </a:lnTo>
                <a:lnTo>
                  <a:pt x="8" y="1"/>
                </a:lnTo>
                <a:lnTo>
                  <a:pt x="3" y="3"/>
                </a:lnTo>
                <a:lnTo>
                  <a:pt x="0" y="5"/>
                </a:lnTo>
                <a:lnTo>
                  <a:pt x="10" y="7"/>
                </a:lnTo>
                <a:lnTo>
                  <a:pt x="22" y="8"/>
                </a:lnTo>
                <a:lnTo>
                  <a:pt x="33" y="11"/>
                </a:lnTo>
                <a:lnTo>
                  <a:pt x="46" y="13"/>
                </a:lnTo>
                <a:lnTo>
                  <a:pt x="60" y="15"/>
                </a:lnTo>
                <a:lnTo>
                  <a:pt x="73" y="17"/>
                </a:lnTo>
                <a:lnTo>
                  <a:pt x="87" y="20"/>
                </a:lnTo>
                <a:lnTo>
                  <a:pt x="102" y="23"/>
                </a:lnTo>
                <a:lnTo>
                  <a:pt x="115" y="28"/>
                </a:lnTo>
                <a:lnTo>
                  <a:pt x="130" y="32"/>
                </a:lnTo>
                <a:lnTo>
                  <a:pt x="145" y="37"/>
                </a:lnTo>
                <a:lnTo>
                  <a:pt x="159" y="43"/>
                </a:lnTo>
                <a:lnTo>
                  <a:pt x="172" y="49"/>
                </a:lnTo>
                <a:lnTo>
                  <a:pt x="186" y="55"/>
                </a:lnTo>
                <a:lnTo>
                  <a:pt x="198" y="64"/>
                </a:lnTo>
                <a:lnTo>
                  <a:pt x="210" y="7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85" name="Freeform 565"/>
          <p:cNvSpPr>
            <a:spLocks/>
          </p:cNvSpPr>
          <p:nvPr/>
        </p:nvSpPr>
        <p:spPr bwMode="auto">
          <a:xfrm>
            <a:off x="5451475" y="3086100"/>
            <a:ext cx="23813" cy="53975"/>
          </a:xfrm>
          <a:custGeom>
            <a:avLst/>
            <a:gdLst/>
            <a:ahLst/>
            <a:cxnLst>
              <a:cxn ang="0">
                <a:pos x="0" y="120"/>
              </a:cxn>
              <a:cxn ang="0">
                <a:pos x="0" y="138"/>
              </a:cxn>
              <a:cxn ang="0">
                <a:pos x="4" y="155"/>
              </a:cxn>
              <a:cxn ang="0">
                <a:pos x="12" y="171"/>
              </a:cxn>
              <a:cxn ang="0">
                <a:pos x="22" y="185"/>
              </a:cxn>
              <a:cxn ang="0">
                <a:pos x="35" y="197"/>
              </a:cxn>
              <a:cxn ang="0">
                <a:pos x="50" y="207"/>
              </a:cxn>
              <a:cxn ang="0">
                <a:pos x="66" y="215"/>
              </a:cxn>
              <a:cxn ang="0">
                <a:pos x="83" y="219"/>
              </a:cxn>
              <a:cxn ang="0">
                <a:pos x="89" y="220"/>
              </a:cxn>
              <a:cxn ang="0">
                <a:pos x="94" y="218"/>
              </a:cxn>
              <a:cxn ang="0">
                <a:pos x="98" y="215"/>
              </a:cxn>
              <a:cxn ang="0">
                <a:pos x="100" y="211"/>
              </a:cxn>
              <a:cxn ang="0">
                <a:pos x="100" y="205"/>
              </a:cxn>
              <a:cxn ang="0">
                <a:pos x="99" y="200"/>
              </a:cxn>
              <a:cxn ang="0">
                <a:pos x="96" y="196"/>
              </a:cxn>
              <a:cxn ang="0">
                <a:pos x="91" y="193"/>
              </a:cxn>
              <a:cxn ang="0">
                <a:pos x="74" y="187"/>
              </a:cxn>
              <a:cxn ang="0">
                <a:pos x="58" y="178"/>
              </a:cxn>
              <a:cxn ang="0">
                <a:pos x="45" y="167"/>
              </a:cxn>
              <a:cxn ang="0">
                <a:pos x="36" y="154"/>
              </a:cxn>
              <a:cxn ang="0">
                <a:pos x="30" y="138"/>
              </a:cxn>
              <a:cxn ang="0">
                <a:pos x="27" y="121"/>
              </a:cxn>
              <a:cxn ang="0">
                <a:pos x="27" y="103"/>
              </a:cxn>
              <a:cxn ang="0">
                <a:pos x="32" y="83"/>
              </a:cxn>
              <a:cxn ang="0">
                <a:pos x="39" y="69"/>
              </a:cxn>
              <a:cxn ang="0">
                <a:pos x="51" y="56"/>
              </a:cxn>
              <a:cxn ang="0">
                <a:pos x="63" y="43"/>
              </a:cxn>
              <a:cxn ang="0">
                <a:pos x="77" y="31"/>
              </a:cxn>
              <a:cxn ang="0">
                <a:pos x="89" y="21"/>
              </a:cxn>
              <a:cxn ang="0">
                <a:pos x="98" y="12"/>
              </a:cxn>
              <a:cxn ang="0">
                <a:pos x="103" y="5"/>
              </a:cxn>
              <a:cxn ang="0">
                <a:pos x="103" y="0"/>
              </a:cxn>
              <a:cxn ang="0">
                <a:pos x="92" y="4"/>
              </a:cxn>
              <a:cxn ang="0">
                <a:pos x="77" y="12"/>
              </a:cxn>
              <a:cxn ang="0">
                <a:pos x="61" y="25"/>
              </a:cxn>
              <a:cxn ang="0">
                <a:pos x="44" y="40"/>
              </a:cxn>
              <a:cxn ang="0">
                <a:pos x="29" y="57"/>
              </a:cxn>
              <a:cxn ang="0">
                <a:pos x="16" y="77"/>
              </a:cxn>
              <a:cxn ang="0">
                <a:pos x="6" y="98"/>
              </a:cxn>
              <a:cxn ang="0">
                <a:pos x="0" y="120"/>
              </a:cxn>
            </a:cxnLst>
            <a:rect l="0" t="0" r="r" b="b"/>
            <a:pathLst>
              <a:path w="103" h="220">
                <a:moveTo>
                  <a:pt x="0" y="120"/>
                </a:moveTo>
                <a:lnTo>
                  <a:pt x="0" y="138"/>
                </a:lnTo>
                <a:lnTo>
                  <a:pt x="4" y="155"/>
                </a:lnTo>
                <a:lnTo>
                  <a:pt x="12" y="171"/>
                </a:lnTo>
                <a:lnTo>
                  <a:pt x="22" y="185"/>
                </a:lnTo>
                <a:lnTo>
                  <a:pt x="35" y="197"/>
                </a:lnTo>
                <a:lnTo>
                  <a:pt x="50" y="207"/>
                </a:lnTo>
                <a:lnTo>
                  <a:pt x="66" y="215"/>
                </a:lnTo>
                <a:lnTo>
                  <a:pt x="83" y="219"/>
                </a:lnTo>
                <a:lnTo>
                  <a:pt x="89" y="220"/>
                </a:lnTo>
                <a:lnTo>
                  <a:pt x="94" y="218"/>
                </a:lnTo>
                <a:lnTo>
                  <a:pt x="98" y="215"/>
                </a:lnTo>
                <a:lnTo>
                  <a:pt x="100" y="211"/>
                </a:lnTo>
                <a:lnTo>
                  <a:pt x="100" y="205"/>
                </a:lnTo>
                <a:lnTo>
                  <a:pt x="99" y="200"/>
                </a:lnTo>
                <a:lnTo>
                  <a:pt x="96" y="196"/>
                </a:lnTo>
                <a:lnTo>
                  <a:pt x="91" y="193"/>
                </a:lnTo>
                <a:lnTo>
                  <a:pt x="74" y="187"/>
                </a:lnTo>
                <a:lnTo>
                  <a:pt x="58" y="178"/>
                </a:lnTo>
                <a:lnTo>
                  <a:pt x="45" y="167"/>
                </a:lnTo>
                <a:lnTo>
                  <a:pt x="36" y="154"/>
                </a:lnTo>
                <a:lnTo>
                  <a:pt x="30" y="138"/>
                </a:lnTo>
                <a:lnTo>
                  <a:pt x="27" y="121"/>
                </a:lnTo>
                <a:lnTo>
                  <a:pt x="27" y="103"/>
                </a:lnTo>
                <a:lnTo>
                  <a:pt x="32" y="83"/>
                </a:lnTo>
                <a:lnTo>
                  <a:pt x="39" y="69"/>
                </a:lnTo>
                <a:lnTo>
                  <a:pt x="51" y="56"/>
                </a:lnTo>
                <a:lnTo>
                  <a:pt x="63" y="43"/>
                </a:lnTo>
                <a:lnTo>
                  <a:pt x="77" y="31"/>
                </a:lnTo>
                <a:lnTo>
                  <a:pt x="89" y="21"/>
                </a:lnTo>
                <a:lnTo>
                  <a:pt x="98" y="12"/>
                </a:lnTo>
                <a:lnTo>
                  <a:pt x="103" y="5"/>
                </a:lnTo>
                <a:lnTo>
                  <a:pt x="103" y="0"/>
                </a:lnTo>
                <a:lnTo>
                  <a:pt x="92" y="4"/>
                </a:lnTo>
                <a:lnTo>
                  <a:pt x="77" y="12"/>
                </a:lnTo>
                <a:lnTo>
                  <a:pt x="61" y="25"/>
                </a:lnTo>
                <a:lnTo>
                  <a:pt x="44" y="40"/>
                </a:lnTo>
                <a:lnTo>
                  <a:pt x="29" y="57"/>
                </a:lnTo>
                <a:lnTo>
                  <a:pt x="16" y="77"/>
                </a:lnTo>
                <a:lnTo>
                  <a:pt x="6" y="98"/>
                </a:lnTo>
                <a:lnTo>
                  <a:pt x="0" y="12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86" name="Freeform 566"/>
          <p:cNvSpPr>
            <a:spLocks/>
          </p:cNvSpPr>
          <p:nvPr/>
        </p:nvSpPr>
        <p:spPr bwMode="auto">
          <a:xfrm>
            <a:off x="5608638" y="3051175"/>
            <a:ext cx="50800" cy="69850"/>
          </a:xfrm>
          <a:custGeom>
            <a:avLst/>
            <a:gdLst/>
            <a:ahLst/>
            <a:cxnLst>
              <a:cxn ang="0">
                <a:pos x="186" y="115"/>
              </a:cxn>
              <a:cxn ang="0">
                <a:pos x="196" y="133"/>
              </a:cxn>
              <a:cxn ang="0">
                <a:pos x="202" y="153"/>
              </a:cxn>
              <a:cxn ang="0">
                <a:pos x="199" y="174"/>
              </a:cxn>
              <a:cxn ang="0">
                <a:pos x="186" y="194"/>
              </a:cxn>
              <a:cxn ang="0">
                <a:pos x="168" y="213"/>
              </a:cxn>
              <a:cxn ang="0">
                <a:pos x="148" y="229"/>
              </a:cxn>
              <a:cxn ang="0">
                <a:pos x="127" y="246"/>
              </a:cxn>
              <a:cxn ang="0">
                <a:pos x="115" y="258"/>
              </a:cxn>
              <a:cxn ang="0">
                <a:pos x="110" y="267"/>
              </a:cxn>
              <a:cxn ang="0">
                <a:pos x="107" y="276"/>
              </a:cxn>
              <a:cxn ang="0">
                <a:pos x="109" y="284"/>
              </a:cxn>
              <a:cxn ang="0">
                <a:pos x="117" y="288"/>
              </a:cxn>
              <a:cxn ang="0">
                <a:pos x="124" y="287"/>
              </a:cxn>
              <a:cxn ang="0">
                <a:pos x="138" y="271"/>
              </a:cxn>
              <a:cxn ang="0">
                <a:pos x="161" y="250"/>
              </a:cxn>
              <a:cxn ang="0">
                <a:pos x="185" y="229"/>
              </a:cxn>
              <a:cxn ang="0">
                <a:pos x="206" y="204"/>
              </a:cxn>
              <a:cxn ang="0">
                <a:pos x="219" y="173"/>
              </a:cxn>
              <a:cxn ang="0">
                <a:pos x="218" y="141"/>
              </a:cxn>
              <a:cxn ang="0">
                <a:pos x="204" y="111"/>
              </a:cxn>
              <a:cxn ang="0">
                <a:pos x="182" y="86"/>
              </a:cxn>
              <a:cxn ang="0">
                <a:pos x="158" y="70"/>
              </a:cxn>
              <a:cxn ang="0">
                <a:pos x="134" y="56"/>
              </a:cxn>
              <a:cxn ang="0">
                <a:pos x="109" y="43"/>
              </a:cxn>
              <a:cxn ang="0">
                <a:pos x="83" y="29"/>
              </a:cxn>
              <a:cxn ang="0">
                <a:pos x="59" y="17"/>
              </a:cxn>
              <a:cxn ang="0">
                <a:pos x="36" y="7"/>
              </a:cxn>
              <a:cxn ang="0">
                <a:pos x="18" y="1"/>
              </a:cxn>
              <a:cxn ang="0">
                <a:pos x="4" y="0"/>
              </a:cxn>
              <a:cxn ang="0">
                <a:pos x="9" y="7"/>
              </a:cxn>
              <a:cxn ang="0">
                <a:pos x="31" y="18"/>
              </a:cxn>
              <a:cxn ang="0">
                <a:pos x="54" y="29"/>
              </a:cxn>
              <a:cxn ang="0">
                <a:pos x="77" y="40"/>
              </a:cxn>
              <a:cxn ang="0">
                <a:pos x="101" y="53"/>
              </a:cxn>
              <a:cxn ang="0">
                <a:pos x="124" y="66"/>
              </a:cxn>
              <a:cxn ang="0">
                <a:pos x="147" y="82"/>
              </a:cxn>
              <a:cxn ang="0">
                <a:pos x="168" y="98"/>
              </a:cxn>
            </a:cxnLst>
            <a:rect l="0" t="0" r="r" b="b"/>
            <a:pathLst>
              <a:path w="220" h="288">
                <a:moveTo>
                  <a:pt x="179" y="108"/>
                </a:moveTo>
                <a:lnTo>
                  <a:pt x="186" y="115"/>
                </a:lnTo>
                <a:lnTo>
                  <a:pt x="191" y="124"/>
                </a:lnTo>
                <a:lnTo>
                  <a:pt x="196" y="133"/>
                </a:lnTo>
                <a:lnTo>
                  <a:pt x="200" y="143"/>
                </a:lnTo>
                <a:lnTo>
                  <a:pt x="202" y="153"/>
                </a:lnTo>
                <a:lnTo>
                  <a:pt x="201" y="163"/>
                </a:lnTo>
                <a:lnTo>
                  <a:pt x="199" y="174"/>
                </a:lnTo>
                <a:lnTo>
                  <a:pt x="193" y="184"/>
                </a:lnTo>
                <a:lnTo>
                  <a:pt x="186" y="194"/>
                </a:lnTo>
                <a:lnTo>
                  <a:pt x="178" y="204"/>
                </a:lnTo>
                <a:lnTo>
                  <a:pt x="168" y="213"/>
                </a:lnTo>
                <a:lnTo>
                  <a:pt x="159" y="221"/>
                </a:lnTo>
                <a:lnTo>
                  <a:pt x="148" y="229"/>
                </a:lnTo>
                <a:lnTo>
                  <a:pt x="138" y="237"/>
                </a:lnTo>
                <a:lnTo>
                  <a:pt x="127" y="246"/>
                </a:lnTo>
                <a:lnTo>
                  <a:pt x="118" y="255"/>
                </a:lnTo>
                <a:lnTo>
                  <a:pt x="115" y="258"/>
                </a:lnTo>
                <a:lnTo>
                  <a:pt x="112" y="263"/>
                </a:lnTo>
                <a:lnTo>
                  <a:pt x="110" y="267"/>
                </a:lnTo>
                <a:lnTo>
                  <a:pt x="108" y="271"/>
                </a:lnTo>
                <a:lnTo>
                  <a:pt x="107" y="276"/>
                </a:lnTo>
                <a:lnTo>
                  <a:pt x="107" y="280"/>
                </a:lnTo>
                <a:lnTo>
                  <a:pt x="109" y="284"/>
                </a:lnTo>
                <a:lnTo>
                  <a:pt x="112" y="287"/>
                </a:lnTo>
                <a:lnTo>
                  <a:pt x="117" y="288"/>
                </a:lnTo>
                <a:lnTo>
                  <a:pt x="121" y="288"/>
                </a:lnTo>
                <a:lnTo>
                  <a:pt x="124" y="287"/>
                </a:lnTo>
                <a:lnTo>
                  <a:pt x="127" y="284"/>
                </a:lnTo>
                <a:lnTo>
                  <a:pt x="138" y="271"/>
                </a:lnTo>
                <a:lnTo>
                  <a:pt x="149" y="261"/>
                </a:lnTo>
                <a:lnTo>
                  <a:pt x="161" y="250"/>
                </a:lnTo>
                <a:lnTo>
                  <a:pt x="173" y="239"/>
                </a:lnTo>
                <a:lnTo>
                  <a:pt x="185" y="229"/>
                </a:lnTo>
                <a:lnTo>
                  <a:pt x="196" y="217"/>
                </a:lnTo>
                <a:lnTo>
                  <a:pt x="206" y="204"/>
                </a:lnTo>
                <a:lnTo>
                  <a:pt x="213" y="190"/>
                </a:lnTo>
                <a:lnTo>
                  <a:pt x="219" y="173"/>
                </a:lnTo>
                <a:lnTo>
                  <a:pt x="220" y="157"/>
                </a:lnTo>
                <a:lnTo>
                  <a:pt x="218" y="141"/>
                </a:lnTo>
                <a:lnTo>
                  <a:pt x="212" y="125"/>
                </a:lnTo>
                <a:lnTo>
                  <a:pt x="204" y="111"/>
                </a:lnTo>
                <a:lnTo>
                  <a:pt x="194" y="97"/>
                </a:lnTo>
                <a:lnTo>
                  <a:pt x="182" y="86"/>
                </a:lnTo>
                <a:lnTo>
                  <a:pt x="168" y="77"/>
                </a:lnTo>
                <a:lnTo>
                  <a:pt x="158" y="70"/>
                </a:lnTo>
                <a:lnTo>
                  <a:pt x="146" y="64"/>
                </a:lnTo>
                <a:lnTo>
                  <a:pt x="134" y="56"/>
                </a:lnTo>
                <a:lnTo>
                  <a:pt x="122" y="50"/>
                </a:lnTo>
                <a:lnTo>
                  <a:pt x="109" y="43"/>
                </a:lnTo>
                <a:lnTo>
                  <a:pt x="96" y="36"/>
                </a:lnTo>
                <a:lnTo>
                  <a:pt x="83" y="29"/>
                </a:lnTo>
                <a:lnTo>
                  <a:pt x="70" y="22"/>
                </a:lnTo>
                <a:lnTo>
                  <a:pt x="59" y="17"/>
                </a:lnTo>
                <a:lnTo>
                  <a:pt x="47" y="12"/>
                </a:lnTo>
                <a:lnTo>
                  <a:pt x="36" y="7"/>
                </a:lnTo>
                <a:lnTo>
                  <a:pt x="26" y="4"/>
                </a:lnTo>
                <a:lnTo>
                  <a:pt x="18" y="1"/>
                </a:lnTo>
                <a:lnTo>
                  <a:pt x="10" y="0"/>
                </a:lnTo>
                <a:lnTo>
                  <a:pt x="4" y="0"/>
                </a:lnTo>
                <a:lnTo>
                  <a:pt x="0" y="2"/>
                </a:lnTo>
                <a:lnTo>
                  <a:pt x="9" y="7"/>
                </a:lnTo>
                <a:lnTo>
                  <a:pt x="20" y="13"/>
                </a:lnTo>
                <a:lnTo>
                  <a:pt x="31" y="18"/>
                </a:lnTo>
                <a:lnTo>
                  <a:pt x="42" y="23"/>
                </a:lnTo>
                <a:lnTo>
                  <a:pt x="54" y="29"/>
                </a:lnTo>
                <a:lnTo>
                  <a:pt x="65" y="34"/>
                </a:lnTo>
                <a:lnTo>
                  <a:pt x="77" y="40"/>
                </a:lnTo>
                <a:lnTo>
                  <a:pt x="88" y="47"/>
                </a:lnTo>
                <a:lnTo>
                  <a:pt x="101" y="53"/>
                </a:lnTo>
                <a:lnTo>
                  <a:pt x="112" y="60"/>
                </a:lnTo>
                <a:lnTo>
                  <a:pt x="124" y="66"/>
                </a:lnTo>
                <a:lnTo>
                  <a:pt x="136" y="74"/>
                </a:lnTo>
                <a:lnTo>
                  <a:pt x="147" y="82"/>
                </a:lnTo>
                <a:lnTo>
                  <a:pt x="158" y="90"/>
                </a:lnTo>
                <a:lnTo>
                  <a:pt x="168" y="98"/>
                </a:lnTo>
                <a:lnTo>
                  <a:pt x="179" y="10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87" name="Freeform 567"/>
          <p:cNvSpPr>
            <a:spLocks/>
          </p:cNvSpPr>
          <p:nvPr/>
        </p:nvSpPr>
        <p:spPr bwMode="auto">
          <a:xfrm>
            <a:off x="5561013" y="3157538"/>
            <a:ext cx="190500" cy="120650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1070" y="194"/>
              </a:cxn>
              <a:cxn ang="0">
                <a:pos x="919" y="844"/>
              </a:cxn>
              <a:cxn ang="0">
                <a:pos x="0" y="624"/>
              </a:cxn>
              <a:cxn ang="0">
                <a:pos x="141" y="0"/>
              </a:cxn>
            </a:cxnLst>
            <a:rect l="0" t="0" r="r" b="b"/>
            <a:pathLst>
              <a:path w="1070" h="844">
                <a:moveTo>
                  <a:pt x="141" y="0"/>
                </a:moveTo>
                <a:lnTo>
                  <a:pt x="1070" y="194"/>
                </a:lnTo>
                <a:lnTo>
                  <a:pt x="919" y="844"/>
                </a:lnTo>
                <a:lnTo>
                  <a:pt x="0" y="624"/>
                </a:lnTo>
                <a:lnTo>
                  <a:pt x="141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88" name="Freeform 568"/>
          <p:cNvSpPr>
            <a:spLocks/>
          </p:cNvSpPr>
          <p:nvPr/>
        </p:nvSpPr>
        <p:spPr bwMode="auto">
          <a:xfrm>
            <a:off x="5576888" y="3160713"/>
            <a:ext cx="146050" cy="47625"/>
          </a:xfrm>
          <a:custGeom>
            <a:avLst/>
            <a:gdLst/>
            <a:ahLst/>
            <a:cxnLst>
              <a:cxn ang="0">
                <a:pos x="97" y="0"/>
              </a:cxn>
              <a:cxn ang="0">
                <a:pos x="819" y="139"/>
              </a:cxn>
              <a:cxn ang="0">
                <a:pos x="172" y="98"/>
              </a:cxn>
              <a:cxn ang="0">
                <a:pos x="0" y="333"/>
              </a:cxn>
              <a:cxn ang="0">
                <a:pos x="97" y="0"/>
              </a:cxn>
            </a:cxnLst>
            <a:rect l="0" t="0" r="r" b="b"/>
            <a:pathLst>
              <a:path w="819" h="333">
                <a:moveTo>
                  <a:pt x="97" y="0"/>
                </a:moveTo>
                <a:lnTo>
                  <a:pt x="819" y="139"/>
                </a:lnTo>
                <a:lnTo>
                  <a:pt x="172" y="98"/>
                </a:lnTo>
                <a:lnTo>
                  <a:pt x="0" y="333"/>
                </a:lnTo>
                <a:lnTo>
                  <a:pt x="97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89" name="Freeform 569"/>
          <p:cNvSpPr>
            <a:spLocks/>
          </p:cNvSpPr>
          <p:nvPr/>
        </p:nvSpPr>
        <p:spPr bwMode="auto">
          <a:xfrm>
            <a:off x="5541963" y="3302000"/>
            <a:ext cx="192087" cy="4445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1083" y="261"/>
              </a:cxn>
              <a:cxn ang="0">
                <a:pos x="1055" y="306"/>
              </a:cxn>
              <a:cxn ang="0">
                <a:pos x="0" y="28"/>
              </a:cxn>
              <a:cxn ang="0">
                <a:pos x="34" y="0"/>
              </a:cxn>
            </a:cxnLst>
            <a:rect l="0" t="0" r="r" b="b"/>
            <a:pathLst>
              <a:path w="1083" h="306">
                <a:moveTo>
                  <a:pt x="34" y="0"/>
                </a:moveTo>
                <a:lnTo>
                  <a:pt x="1083" y="261"/>
                </a:lnTo>
                <a:lnTo>
                  <a:pt x="1055" y="306"/>
                </a:lnTo>
                <a:lnTo>
                  <a:pt x="0" y="28"/>
                </a:lnTo>
                <a:lnTo>
                  <a:pt x="34" y="0"/>
                </a:lnTo>
                <a:close/>
              </a:path>
            </a:pathLst>
          </a:cu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90" name="Freeform 570"/>
          <p:cNvSpPr>
            <a:spLocks/>
          </p:cNvSpPr>
          <p:nvPr/>
        </p:nvSpPr>
        <p:spPr bwMode="auto">
          <a:xfrm>
            <a:off x="5524500" y="3314700"/>
            <a:ext cx="193675" cy="44450"/>
          </a:xfrm>
          <a:custGeom>
            <a:avLst/>
            <a:gdLst/>
            <a:ahLst/>
            <a:cxnLst>
              <a:cxn ang="0">
                <a:pos x="39" y="0"/>
              </a:cxn>
              <a:cxn ang="0">
                <a:pos x="1088" y="260"/>
              </a:cxn>
              <a:cxn ang="0">
                <a:pos x="1055" y="311"/>
              </a:cxn>
              <a:cxn ang="0">
                <a:pos x="0" y="34"/>
              </a:cxn>
              <a:cxn ang="0">
                <a:pos x="39" y="0"/>
              </a:cxn>
            </a:cxnLst>
            <a:rect l="0" t="0" r="r" b="b"/>
            <a:pathLst>
              <a:path w="1088" h="311">
                <a:moveTo>
                  <a:pt x="39" y="0"/>
                </a:moveTo>
                <a:lnTo>
                  <a:pt x="1088" y="260"/>
                </a:lnTo>
                <a:lnTo>
                  <a:pt x="1055" y="311"/>
                </a:lnTo>
                <a:lnTo>
                  <a:pt x="0" y="34"/>
                </a:lnTo>
                <a:lnTo>
                  <a:pt x="39" y="0"/>
                </a:lnTo>
                <a:close/>
              </a:path>
            </a:pathLst>
          </a:cu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91" name="Freeform 571"/>
          <p:cNvSpPr>
            <a:spLocks/>
          </p:cNvSpPr>
          <p:nvPr/>
        </p:nvSpPr>
        <p:spPr bwMode="auto">
          <a:xfrm>
            <a:off x="5554663" y="3355975"/>
            <a:ext cx="28575" cy="9525"/>
          </a:xfrm>
          <a:custGeom>
            <a:avLst/>
            <a:gdLst/>
            <a:ahLst/>
            <a:cxnLst>
              <a:cxn ang="0">
                <a:pos x="16" y="1"/>
              </a:cxn>
              <a:cxn ang="0">
                <a:pos x="21" y="1"/>
              </a:cxn>
              <a:cxn ang="0">
                <a:pos x="35" y="0"/>
              </a:cxn>
              <a:cxn ang="0">
                <a:pos x="54" y="0"/>
              </a:cxn>
              <a:cxn ang="0">
                <a:pos x="78" y="2"/>
              </a:cxn>
              <a:cxn ang="0">
                <a:pos x="104" y="7"/>
              </a:cxn>
              <a:cxn ang="0">
                <a:pos x="128" y="17"/>
              </a:cxn>
              <a:cxn ang="0">
                <a:pos x="149" y="31"/>
              </a:cxn>
              <a:cxn ang="0">
                <a:pos x="164" y="51"/>
              </a:cxn>
              <a:cxn ang="0">
                <a:pos x="164" y="52"/>
              </a:cxn>
              <a:cxn ang="0">
                <a:pos x="164" y="57"/>
              </a:cxn>
              <a:cxn ang="0">
                <a:pos x="163" y="62"/>
              </a:cxn>
              <a:cxn ang="0">
                <a:pos x="161" y="67"/>
              </a:cxn>
              <a:cxn ang="0">
                <a:pos x="156" y="71"/>
              </a:cxn>
              <a:cxn ang="0">
                <a:pos x="149" y="72"/>
              </a:cxn>
              <a:cxn ang="0">
                <a:pos x="138" y="71"/>
              </a:cxn>
              <a:cxn ang="0">
                <a:pos x="124" y="65"/>
              </a:cxn>
              <a:cxn ang="0">
                <a:pos x="124" y="63"/>
              </a:cxn>
              <a:cxn ang="0">
                <a:pos x="123" y="59"/>
              </a:cxn>
              <a:cxn ang="0">
                <a:pos x="120" y="52"/>
              </a:cxn>
              <a:cxn ang="0">
                <a:pos x="113" y="45"/>
              </a:cxn>
              <a:cxn ang="0">
                <a:pos x="100" y="38"/>
              </a:cxn>
              <a:cxn ang="0">
                <a:pos x="81" y="32"/>
              </a:cxn>
              <a:cxn ang="0">
                <a:pos x="55" y="29"/>
              </a:cxn>
              <a:cxn ang="0">
                <a:pos x="20" y="29"/>
              </a:cxn>
              <a:cxn ang="0">
                <a:pos x="18" y="29"/>
              </a:cxn>
              <a:cxn ang="0">
                <a:pos x="14" y="27"/>
              </a:cxn>
              <a:cxn ang="0">
                <a:pos x="9" y="25"/>
              </a:cxn>
              <a:cxn ang="0">
                <a:pos x="4" y="22"/>
              </a:cxn>
              <a:cxn ang="0">
                <a:pos x="0" y="18"/>
              </a:cxn>
              <a:cxn ang="0">
                <a:pos x="0" y="14"/>
              </a:cxn>
              <a:cxn ang="0">
                <a:pos x="5" y="7"/>
              </a:cxn>
              <a:cxn ang="0">
                <a:pos x="16" y="1"/>
              </a:cxn>
            </a:cxnLst>
            <a:rect l="0" t="0" r="r" b="b"/>
            <a:pathLst>
              <a:path w="164" h="72">
                <a:moveTo>
                  <a:pt x="16" y="1"/>
                </a:moveTo>
                <a:lnTo>
                  <a:pt x="21" y="1"/>
                </a:lnTo>
                <a:lnTo>
                  <a:pt x="35" y="0"/>
                </a:lnTo>
                <a:lnTo>
                  <a:pt x="54" y="0"/>
                </a:lnTo>
                <a:lnTo>
                  <a:pt x="78" y="2"/>
                </a:lnTo>
                <a:lnTo>
                  <a:pt x="104" y="7"/>
                </a:lnTo>
                <a:lnTo>
                  <a:pt x="128" y="17"/>
                </a:lnTo>
                <a:lnTo>
                  <a:pt x="149" y="31"/>
                </a:lnTo>
                <a:lnTo>
                  <a:pt x="164" y="51"/>
                </a:lnTo>
                <a:lnTo>
                  <a:pt x="164" y="52"/>
                </a:lnTo>
                <a:lnTo>
                  <a:pt x="164" y="57"/>
                </a:lnTo>
                <a:lnTo>
                  <a:pt x="163" y="62"/>
                </a:lnTo>
                <a:lnTo>
                  <a:pt x="161" y="67"/>
                </a:lnTo>
                <a:lnTo>
                  <a:pt x="156" y="71"/>
                </a:lnTo>
                <a:lnTo>
                  <a:pt x="149" y="72"/>
                </a:lnTo>
                <a:lnTo>
                  <a:pt x="138" y="71"/>
                </a:lnTo>
                <a:lnTo>
                  <a:pt x="124" y="65"/>
                </a:lnTo>
                <a:lnTo>
                  <a:pt x="124" y="63"/>
                </a:lnTo>
                <a:lnTo>
                  <a:pt x="123" y="59"/>
                </a:lnTo>
                <a:lnTo>
                  <a:pt x="120" y="52"/>
                </a:lnTo>
                <a:lnTo>
                  <a:pt x="113" y="45"/>
                </a:lnTo>
                <a:lnTo>
                  <a:pt x="100" y="38"/>
                </a:lnTo>
                <a:lnTo>
                  <a:pt x="81" y="32"/>
                </a:lnTo>
                <a:lnTo>
                  <a:pt x="55" y="29"/>
                </a:lnTo>
                <a:lnTo>
                  <a:pt x="20" y="29"/>
                </a:lnTo>
                <a:lnTo>
                  <a:pt x="18" y="29"/>
                </a:lnTo>
                <a:lnTo>
                  <a:pt x="14" y="27"/>
                </a:lnTo>
                <a:lnTo>
                  <a:pt x="9" y="25"/>
                </a:lnTo>
                <a:lnTo>
                  <a:pt x="4" y="22"/>
                </a:lnTo>
                <a:lnTo>
                  <a:pt x="0" y="18"/>
                </a:lnTo>
                <a:lnTo>
                  <a:pt x="0" y="14"/>
                </a:lnTo>
                <a:lnTo>
                  <a:pt x="5" y="7"/>
                </a:lnTo>
                <a:lnTo>
                  <a:pt x="16" y="1"/>
                </a:lnTo>
                <a:close/>
              </a:path>
            </a:pathLst>
          </a:cu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92" name="Freeform 572"/>
          <p:cNvSpPr>
            <a:spLocks/>
          </p:cNvSpPr>
          <p:nvPr/>
        </p:nvSpPr>
        <p:spPr bwMode="auto">
          <a:xfrm>
            <a:off x="5559425" y="3282950"/>
            <a:ext cx="26988" cy="15875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42" y="0"/>
              </a:cxn>
              <a:cxn ang="0">
                <a:pos x="35" y="3"/>
              </a:cxn>
              <a:cxn ang="0">
                <a:pos x="26" y="7"/>
              </a:cxn>
              <a:cxn ang="0">
                <a:pos x="15" y="14"/>
              </a:cxn>
              <a:cxn ang="0">
                <a:pos x="6" y="24"/>
              </a:cxn>
              <a:cxn ang="0">
                <a:pos x="1" y="39"/>
              </a:cxn>
              <a:cxn ang="0">
                <a:pos x="0" y="59"/>
              </a:cxn>
              <a:cxn ang="0">
                <a:pos x="6" y="85"/>
              </a:cxn>
              <a:cxn ang="0">
                <a:pos x="85" y="109"/>
              </a:cxn>
              <a:cxn ang="0">
                <a:pos x="84" y="104"/>
              </a:cxn>
              <a:cxn ang="0">
                <a:pos x="84" y="93"/>
              </a:cxn>
              <a:cxn ang="0">
                <a:pos x="84" y="76"/>
              </a:cxn>
              <a:cxn ang="0">
                <a:pos x="87" y="58"/>
              </a:cxn>
              <a:cxn ang="0">
                <a:pos x="93" y="40"/>
              </a:cxn>
              <a:cxn ang="0">
                <a:pos x="104" y="27"/>
              </a:cxn>
              <a:cxn ang="0">
                <a:pos x="121" y="20"/>
              </a:cxn>
              <a:cxn ang="0">
                <a:pos x="146" y="23"/>
              </a:cxn>
              <a:cxn ang="0">
                <a:pos x="45" y="0"/>
              </a:cxn>
            </a:cxnLst>
            <a:rect l="0" t="0" r="r" b="b"/>
            <a:pathLst>
              <a:path w="146" h="109">
                <a:moveTo>
                  <a:pt x="45" y="0"/>
                </a:moveTo>
                <a:lnTo>
                  <a:pt x="42" y="0"/>
                </a:lnTo>
                <a:lnTo>
                  <a:pt x="35" y="3"/>
                </a:lnTo>
                <a:lnTo>
                  <a:pt x="26" y="7"/>
                </a:lnTo>
                <a:lnTo>
                  <a:pt x="15" y="14"/>
                </a:lnTo>
                <a:lnTo>
                  <a:pt x="6" y="24"/>
                </a:lnTo>
                <a:lnTo>
                  <a:pt x="1" y="39"/>
                </a:lnTo>
                <a:lnTo>
                  <a:pt x="0" y="59"/>
                </a:lnTo>
                <a:lnTo>
                  <a:pt x="6" y="85"/>
                </a:lnTo>
                <a:lnTo>
                  <a:pt x="85" y="109"/>
                </a:lnTo>
                <a:lnTo>
                  <a:pt x="84" y="104"/>
                </a:lnTo>
                <a:lnTo>
                  <a:pt x="84" y="93"/>
                </a:lnTo>
                <a:lnTo>
                  <a:pt x="84" y="76"/>
                </a:lnTo>
                <a:lnTo>
                  <a:pt x="87" y="58"/>
                </a:lnTo>
                <a:lnTo>
                  <a:pt x="93" y="40"/>
                </a:lnTo>
                <a:lnTo>
                  <a:pt x="104" y="27"/>
                </a:lnTo>
                <a:lnTo>
                  <a:pt x="121" y="20"/>
                </a:lnTo>
                <a:lnTo>
                  <a:pt x="146" y="23"/>
                </a:lnTo>
                <a:lnTo>
                  <a:pt x="45" y="0"/>
                </a:lnTo>
                <a:close/>
              </a:path>
            </a:pathLst>
          </a:custGeom>
          <a:solidFill>
            <a:srgbClr val="F2E5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93" name="Freeform 573"/>
          <p:cNvSpPr>
            <a:spLocks/>
          </p:cNvSpPr>
          <p:nvPr/>
        </p:nvSpPr>
        <p:spPr bwMode="auto">
          <a:xfrm>
            <a:off x="5707063" y="3309938"/>
            <a:ext cx="26987" cy="15875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42" y="0"/>
              </a:cxn>
              <a:cxn ang="0">
                <a:pos x="35" y="2"/>
              </a:cxn>
              <a:cxn ang="0">
                <a:pos x="25" y="6"/>
              </a:cxn>
              <a:cxn ang="0">
                <a:pos x="15" y="12"/>
              </a:cxn>
              <a:cxn ang="0">
                <a:pos x="6" y="23"/>
              </a:cxn>
              <a:cxn ang="0">
                <a:pos x="0" y="38"/>
              </a:cxn>
              <a:cxn ang="0">
                <a:pos x="0" y="58"/>
              </a:cxn>
              <a:cxn ang="0">
                <a:pos x="6" y="85"/>
              </a:cxn>
              <a:cxn ang="0">
                <a:pos x="84" y="107"/>
              </a:cxn>
              <a:cxn ang="0">
                <a:pos x="83" y="103"/>
              </a:cxn>
              <a:cxn ang="0">
                <a:pos x="83" y="91"/>
              </a:cxn>
              <a:cxn ang="0">
                <a:pos x="83" y="75"/>
              </a:cxn>
              <a:cxn ang="0">
                <a:pos x="86" y="56"/>
              </a:cxn>
              <a:cxn ang="0">
                <a:pos x="92" y="40"/>
              </a:cxn>
              <a:cxn ang="0">
                <a:pos x="103" y="27"/>
              </a:cxn>
              <a:cxn ang="0">
                <a:pos x="121" y="19"/>
              </a:cxn>
              <a:cxn ang="0">
                <a:pos x="146" y="23"/>
              </a:cxn>
              <a:cxn ang="0">
                <a:pos x="45" y="0"/>
              </a:cxn>
            </a:cxnLst>
            <a:rect l="0" t="0" r="r" b="b"/>
            <a:pathLst>
              <a:path w="146" h="107">
                <a:moveTo>
                  <a:pt x="45" y="0"/>
                </a:moveTo>
                <a:lnTo>
                  <a:pt x="42" y="0"/>
                </a:lnTo>
                <a:lnTo>
                  <a:pt x="35" y="2"/>
                </a:lnTo>
                <a:lnTo>
                  <a:pt x="25" y="6"/>
                </a:lnTo>
                <a:lnTo>
                  <a:pt x="15" y="12"/>
                </a:lnTo>
                <a:lnTo>
                  <a:pt x="6" y="23"/>
                </a:lnTo>
                <a:lnTo>
                  <a:pt x="0" y="38"/>
                </a:lnTo>
                <a:lnTo>
                  <a:pt x="0" y="58"/>
                </a:lnTo>
                <a:lnTo>
                  <a:pt x="6" y="85"/>
                </a:lnTo>
                <a:lnTo>
                  <a:pt x="84" y="107"/>
                </a:lnTo>
                <a:lnTo>
                  <a:pt x="83" y="103"/>
                </a:lnTo>
                <a:lnTo>
                  <a:pt x="83" y="91"/>
                </a:lnTo>
                <a:lnTo>
                  <a:pt x="83" y="75"/>
                </a:lnTo>
                <a:lnTo>
                  <a:pt x="86" y="56"/>
                </a:lnTo>
                <a:lnTo>
                  <a:pt x="92" y="40"/>
                </a:lnTo>
                <a:lnTo>
                  <a:pt x="103" y="27"/>
                </a:lnTo>
                <a:lnTo>
                  <a:pt x="121" y="19"/>
                </a:lnTo>
                <a:lnTo>
                  <a:pt x="146" y="23"/>
                </a:lnTo>
                <a:lnTo>
                  <a:pt x="45" y="0"/>
                </a:lnTo>
                <a:close/>
              </a:path>
            </a:pathLst>
          </a:custGeom>
          <a:solidFill>
            <a:srgbClr val="F2E5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94" name="Freeform 574"/>
          <p:cNvSpPr>
            <a:spLocks/>
          </p:cNvSpPr>
          <p:nvPr/>
        </p:nvSpPr>
        <p:spPr bwMode="auto">
          <a:xfrm>
            <a:off x="5588000" y="3286125"/>
            <a:ext cx="111125" cy="26988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601" y="182"/>
              </a:cxn>
              <a:cxn ang="0">
                <a:pos x="629" y="142"/>
              </a:cxn>
              <a:cxn ang="0">
                <a:pos x="29" y="0"/>
              </a:cxn>
              <a:cxn ang="0">
                <a:pos x="0" y="40"/>
              </a:cxn>
            </a:cxnLst>
            <a:rect l="0" t="0" r="r" b="b"/>
            <a:pathLst>
              <a:path w="629" h="182">
                <a:moveTo>
                  <a:pt x="0" y="40"/>
                </a:moveTo>
                <a:lnTo>
                  <a:pt x="601" y="182"/>
                </a:lnTo>
                <a:lnTo>
                  <a:pt x="629" y="142"/>
                </a:lnTo>
                <a:lnTo>
                  <a:pt x="29" y="0"/>
                </a:lnTo>
                <a:lnTo>
                  <a:pt x="0" y="4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95" name="Freeform 575"/>
          <p:cNvSpPr>
            <a:spLocks/>
          </p:cNvSpPr>
          <p:nvPr/>
        </p:nvSpPr>
        <p:spPr bwMode="auto">
          <a:xfrm>
            <a:off x="5588000" y="3298825"/>
            <a:ext cx="106363" cy="23813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600" y="170"/>
              </a:cxn>
              <a:cxn ang="0">
                <a:pos x="606" y="142"/>
              </a:cxn>
              <a:cxn ang="0">
                <a:pos x="5" y="0"/>
              </a:cxn>
              <a:cxn ang="0">
                <a:pos x="0" y="28"/>
              </a:cxn>
            </a:cxnLst>
            <a:rect l="0" t="0" r="r" b="b"/>
            <a:pathLst>
              <a:path w="606" h="170">
                <a:moveTo>
                  <a:pt x="0" y="28"/>
                </a:moveTo>
                <a:lnTo>
                  <a:pt x="600" y="170"/>
                </a:lnTo>
                <a:lnTo>
                  <a:pt x="606" y="142"/>
                </a:lnTo>
                <a:lnTo>
                  <a:pt x="5" y="0"/>
                </a:lnTo>
                <a:lnTo>
                  <a:pt x="0" y="28"/>
                </a:lnTo>
                <a:close/>
              </a:path>
            </a:pathLst>
          </a:custGeom>
          <a:solidFill>
            <a:srgbClr val="F2E5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96" name="Freeform 576"/>
          <p:cNvSpPr>
            <a:spLocks/>
          </p:cNvSpPr>
          <p:nvPr/>
        </p:nvSpPr>
        <p:spPr bwMode="auto">
          <a:xfrm>
            <a:off x="5588000" y="3281363"/>
            <a:ext cx="106363" cy="23812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600" y="170"/>
              </a:cxn>
              <a:cxn ang="0">
                <a:pos x="606" y="142"/>
              </a:cxn>
              <a:cxn ang="0">
                <a:pos x="5" y="0"/>
              </a:cxn>
              <a:cxn ang="0">
                <a:pos x="0" y="28"/>
              </a:cxn>
            </a:cxnLst>
            <a:rect l="0" t="0" r="r" b="b"/>
            <a:pathLst>
              <a:path w="606" h="170">
                <a:moveTo>
                  <a:pt x="0" y="28"/>
                </a:moveTo>
                <a:lnTo>
                  <a:pt x="600" y="170"/>
                </a:lnTo>
                <a:lnTo>
                  <a:pt x="606" y="142"/>
                </a:lnTo>
                <a:lnTo>
                  <a:pt x="5" y="0"/>
                </a:lnTo>
                <a:lnTo>
                  <a:pt x="0" y="28"/>
                </a:lnTo>
                <a:close/>
              </a:path>
            </a:pathLst>
          </a:custGeom>
          <a:solidFill>
            <a:srgbClr val="F2E5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97" name="AutoShape 577"/>
          <p:cNvSpPr>
            <a:spLocks noChangeAspect="1" noChangeArrowheads="1" noTextEdit="1"/>
          </p:cNvSpPr>
          <p:nvPr/>
        </p:nvSpPr>
        <p:spPr bwMode="auto">
          <a:xfrm>
            <a:off x="6194425" y="1831975"/>
            <a:ext cx="29527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98" name="Freeform 578"/>
          <p:cNvSpPr>
            <a:spLocks/>
          </p:cNvSpPr>
          <p:nvPr/>
        </p:nvSpPr>
        <p:spPr bwMode="auto">
          <a:xfrm>
            <a:off x="6196013" y="1831975"/>
            <a:ext cx="293687" cy="293688"/>
          </a:xfrm>
          <a:custGeom>
            <a:avLst/>
            <a:gdLst/>
            <a:ahLst/>
            <a:cxnLst>
              <a:cxn ang="0">
                <a:pos x="653" y="0"/>
              </a:cxn>
              <a:cxn ang="0">
                <a:pos x="668" y="0"/>
              </a:cxn>
              <a:cxn ang="0">
                <a:pos x="699" y="1"/>
              </a:cxn>
              <a:cxn ang="0">
                <a:pos x="742" y="3"/>
              </a:cxn>
              <a:cxn ang="0">
                <a:pos x="799" y="6"/>
              </a:cxn>
              <a:cxn ang="0">
                <a:pos x="865" y="10"/>
              </a:cxn>
              <a:cxn ang="0">
                <a:pos x="941" y="17"/>
              </a:cxn>
              <a:cxn ang="0">
                <a:pos x="1025" y="26"/>
              </a:cxn>
              <a:cxn ang="0">
                <a:pos x="1116" y="38"/>
              </a:cxn>
              <a:cxn ang="0">
                <a:pos x="1213" y="55"/>
              </a:cxn>
              <a:cxn ang="0">
                <a:pos x="1315" y="73"/>
              </a:cxn>
              <a:cxn ang="0">
                <a:pos x="1418" y="97"/>
              </a:cxn>
              <a:cxn ang="0">
                <a:pos x="1525" y="125"/>
              </a:cxn>
              <a:cxn ang="0">
                <a:pos x="1632" y="159"/>
              </a:cxn>
              <a:cxn ang="0">
                <a:pos x="1739" y="197"/>
              </a:cxn>
              <a:cxn ang="0">
                <a:pos x="1843" y="241"/>
              </a:cxn>
              <a:cxn ang="0">
                <a:pos x="1729" y="1139"/>
              </a:cxn>
              <a:cxn ang="0">
                <a:pos x="1742" y="1146"/>
              </a:cxn>
              <a:cxn ang="0">
                <a:pos x="1768" y="1173"/>
              </a:cxn>
              <a:cxn ang="0">
                <a:pos x="1781" y="1234"/>
              </a:cxn>
              <a:cxn ang="0">
                <a:pos x="1760" y="1341"/>
              </a:cxn>
              <a:cxn ang="0">
                <a:pos x="1432" y="1765"/>
              </a:cxn>
              <a:cxn ang="0">
                <a:pos x="1322" y="1904"/>
              </a:cxn>
              <a:cxn ang="0">
                <a:pos x="1304" y="1902"/>
              </a:cxn>
              <a:cxn ang="0">
                <a:pos x="1270" y="1897"/>
              </a:cxn>
              <a:cxn ang="0">
                <a:pos x="1223" y="1891"/>
              </a:cxn>
              <a:cxn ang="0">
                <a:pos x="1162" y="1881"/>
              </a:cxn>
              <a:cxn ang="0">
                <a:pos x="1091" y="1869"/>
              </a:cxn>
              <a:cxn ang="0">
                <a:pos x="1008" y="1854"/>
              </a:cxn>
              <a:cxn ang="0">
                <a:pos x="918" y="1835"/>
              </a:cxn>
              <a:cxn ang="0">
                <a:pos x="820" y="1813"/>
              </a:cxn>
              <a:cxn ang="0">
                <a:pos x="717" y="1786"/>
              </a:cxn>
              <a:cxn ang="0">
                <a:pos x="610" y="1755"/>
              </a:cxn>
              <a:cxn ang="0">
                <a:pos x="501" y="1720"/>
              </a:cxn>
              <a:cxn ang="0">
                <a:pos x="390" y="1681"/>
              </a:cxn>
              <a:cxn ang="0">
                <a:pos x="280" y="1636"/>
              </a:cxn>
              <a:cxn ang="0">
                <a:pos x="172" y="1585"/>
              </a:cxn>
              <a:cxn ang="0">
                <a:pos x="67" y="1530"/>
              </a:cxn>
              <a:cxn ang="0">
                <a:pos x="16" y="1495"/>
              </a:cxn>
              <a:cxn ang="0">
                <a:pos x="8" y="1457"/>
              </a:cxn>
              <a:cxn ang="0">
                <a:pos x="0" y="1401"/>
              </a:cxn>
              <a:cxn ang="0">
                <a:pos x="4" y="1343"/>
              </a:cxn>
              <a:cxn ang="0">
                <a:pos x="388" y="965"/>
              </a:cxn>
              <a:cxn ang="0">
                <a:pos x="386" y="952"/>
              </a:cxn>
              <a:cxn ang="0">
                <a:pos x="390" y="917"/>
              </a:cxn>
              <a:cxn ang="0">
                <a:pos x="412" y="868"/>
              </a:cxn>
              <a:cxn ang="0">
                <a:pos x="468" y="814"/>
              </a:cxn>
            </a:cxnLst>
            <a:rect l="0" t="0" r="r" b="b"/>
            <a:pathLst>
              <a:path w="1894" h="1904">
                <a:moveTo>
                  <a:pt x="651" y="0"/>
                </a:moveTo>
                <a:lnTo>
                  <a:pt x="653" y="0"/>
                </a:lnTo>
                <a:lnTo>
                  <a:pt x="659" y="0"/>
                </a:lnTo>
                <a:lnTo>
                  <a:pt x="668" y="0"/>
                </a:lnTo>
                <a:lnTo>
                  <a:pt x="682" y="0"/>
                </a:lnTo>
                <a:lnTo>
                  <a:pt x="699" y="1"/>
                </a:lnTo>
                <a:lnTo>
                  <a:pt x="720" y="1"/>
                </a:lnTo>
                <a:lnTo>
                  <a:pt x="742" y="3"/>
                </a:lnTo>
                <a:lnTo>
                  <a:pt x="769" y="4"/>
                </a:lnTo>
                <a:lnTo>
                  <a:pt x="799" y="6"/>
                </a:lnTo>
                <a:lnTo>
                  <a:pt x="831" y="8"/>
                </a:lnTo>
                <a:lnTo>
                  <a:pt x="865" y="10"/>
                </a:lnTo>
                <a:lnTo>
                  <a:pt x="902" y="13"/>
                </a:lnTo>
                <a:lnTo>
                  <a:pt x="941" y="17"/>
                </a:lnTo>
                <a:lnTo>
                  <a:pt x="982" y="21"/>
                </a:lnTo>
                <a:lnTo>
                  <a:pt x="1025" y="26"/>
                </a:lnTo>
                <a:lnTo>
                  <a:pt x="1070" y="32"/>
                </a:lnTo>
                <a:lnTo>
                  <a:pt x="1116" y="38"/>
                </a:lnTo>
                <a:lnTo>
                  <a:pt x="1164" y="46"/>
                </a:lnTo>
                <a:lnTo>
                  <a:pt x="1213" y="55"/>
                </a:lnTo>
                <a:lnTo>
                  <a:pt x="1263" y="63"/>
                </a:lnTo>
                <a:lnTo>
                  <a:pt x="1315" y="73"/>
                </a:lnTo>
                <a:lnTo>
                  <a:pt x="1366" y="85"/>
                </a:lnTo>
                <a:lnTo>
                  <a:pt x="1418" y="97"/>
                </a:lnTo>
                <a:lnTo>
                  <a:pt x="1472" y="111"/>
                </a:lnTo>
                <a:lnTo>
                  <a:pt x="1525" y="125"/>
                </a:lnTo>
                <a:lnTo>
                  <a:pt x="1579" y="141"/>
                </a:lnTo>
                <a:lnTo>
                  <a:pt x="1632" y="159"/>
                </a:lnTo>
                <a:lnTo>
                  <a:pt x="1685" y="177"/>
                </a:lnTo>
                <a:lnTo>
                  <a:pt x="1739" y="197"/>
                </a:lnTo>
                <a:lnTo>
                  <a:pt x="1791" y="218"/>
                </a:lnTo>
                <a:lnTo>
                  <a:pt x="1843" y="241"/>
                </a:lnTo>
                <a:lnTo>
                  <a:pt x="1894" y="266"/>
                </a:lnTo>
                <a:lnTo>
                  <a:pt x="1729" y="1139"/>
                </a:lnTo>
                <a:lnTo>
                  <a:pt x="1733" y="1140"/>
                </a:lnTo>
                <a:lnTo>
                  <a:pt x="1742" y="1146"/>
                </a:lnTo>
                <a:lnTo>
                  <a:pt x="1755" y="1156"/>
                </a:lnTo>
                <a:lnTo>
                  <a:pt x="1768" y="1173"/>
                </a:lnTo>
                <a:lnTo>
                  <a:pt x="1778" y="1199"/>
                </a:lnTo>
                <a:lnTo>
                  <a:pt x="1781" y="1234"/>
                </a:lnTo>
                <a:lnTo>
                  <a:pt x="1777" y="1281"/>
                </a:lnTo>
                <a:lnTo>
                  <a:pt x="1760" y="1341"/>
                </a:lnTo>
                <a:lnTo>
                  <a:pt x="1472" y="1765"/>
                </a:lnTo>
                <a:lnTo>
                  <a:pt x="1432" y="1765"/>
                </a:lnTo>
                <a:lnTo>
                  <a:pt x="1324" y="1904"/>
                </a:lnTo>
                <a:lnTo>
                  <a:pt x="1322" y="1904"/>
                </a:lnTo>
                <a:lnTo>
                  <a:pt x="1315" y="1903"/>
                </a:lnTo>
                <a:lnTo>
                  <a:pt x="1304" y="1902"/>
                </a:lnTo>
                <a:lnTo>
                  <a:pt x="1290" y="1900"/>
                </a:lnTo>
                <a:lnTo>
                  <a:pt x="1270" y="1897"/>
                </a:lnTo>
                <a:lnTo>
                  <a:pt x="1249" y="1894"/>
                </a:lnTo>
                <a:lnTo>
                  <a:pt x="1223" y="1891"/>
                </a:lnTo>
                <a:lnTo>
                  <a:pt x="1194" y="1887"/>
                </a:lnTo>
                <a:lnTo>
                  <a:pt x="1162" y="1881"/>
                </a:lnTo>
                <a:lnTo>
                  <a:pt x="1128" y="1876"/>
                </a:lnTo>
                <a:lnTo>
                  <a:pt x="1091" y="1869"/>
                </a:lnTo>
                <a:lnTo>
                  <a:pt x="1050" y="1862"/>
                </a:lnTo>
                <a:lnTo>
                  <a:pt x="1008" y="1854"/>
                </a:lnTo>
                <a:lnTo>
                  <a:pt x="964" y="1845"/>
                </a:lnTo>
                <a:lnTo>
                  <a:pt x="918" y="1835"/>
                </a:lnTo>
                <a:lnTo>
                  <a:pt x="870" y="1824"/>
                </a:lnTo>
                <a:lnTo>
                  <a:pt x="820" y="1813"/>
                </a:lnTo>
                <a:lnTo>
                  <a:pt x="769" y="1800"/>
                </a:lnTo>
                <a:lnTo>
                  <a:pt x="717" y="1786"/>
                </a:lnTo>
                <a:lnTo>
                  <a:pt x="664" y="1772"/>
                </a:lnTo>
                <a:lnTo>
                  <a:pt x="610" y="1755"/>
                </a:lnTo>
                <a:lnTo>
                  <a:pt x="555" y="1738"/>
                </a:lnTo>
                <a:lnTo>
                  <a:pt x="501" y="1720"/>
                </a:lnTo>
                <a:lnTo>
                  <a:pt x="445" y="1701"/>
                </a:lnTo>
                <a:lnTo>
                  <a:pt x="390" y="1681"/>
                </a:lnTo>
                <a:lnTo>
                  <a:pt x="334" y="1659"/>
                </a:lnTo>
                <a:lnTo>
                  <a:pt x="280" y="1636"/>
                </a:lnTo>
                <a:lnTo>
                  <a:pt x="225" y="1611"/>
                </a:lnTo>
                <a:lnTo>
                  <a:pt x="172" y="1585"/>
                </a:lnTo>
                <a:lnTo>
                  <a:pt x="119" y="1559"/>
                </a:lnTo>
                <a:lnTo>
                  <a:pt x="67" y="1530"/>
                </a:lnTo>
                <a:lnTo>
                  <a:pt x="17" y="1500"/>
                </a:lnTo>
                <a:lnTo>
                  <a:pt x="16" y="1495"/>
                </a:lnTo>
                <a:lnTo>
                  <a:pt x="12" y="1480"/>
                </a:lnTo>
                <a:lnTo>
                  <a:pt x="8" y="1457"/>
                </a:lnTo>
                <a:lnTo>
                  <a:pt x="4" y="1430"/>
                </a:lnTo>
                <a:lnTo>
                  <a:pt x="0" y="1401"/>
                </a:lnTo>
                <a:lnTo>
                  <a:pt x="0" y="1370"/>
                </a:lnTo>
                <a:lnTo>
                  <a:pt x="4" y="1343"/>
                </a:lnTo>
                <a:lnTo>
                  <a:pt x="12" y="1319"/>
                </a:lnTo>
                <a:lnTo>
                  <a:pt x="388" y="965"/>
                </a:lnTo>
                <a:lnTo>
                  <a:pt x="387" y="961"/>
                </a:lnTo>
                <a:lnTo>
                  <a:pt x="386" y="952"/>
                </a:lnTo>
                <a:lnTo>
                  <a:pt x="386" y="936"/>
                </a:lnTo>
                <a:lnTo>
                  <a:pt x="390" y="917"/>
                </a:lnTo>
                <a:lnTo>
                  <a:pt x="397" y="893"/>
                </a:lnTo>
                <a:lnTo>
                  <a:pt x="412" y="868"/>
                </a:lnTo>
                <a:lnTo>
                  <a:pt x="435" y="841"/>
                </a:lnTo>
                <a:lnTo>
                  <a:pt x="468" y="814"/>
                </a:lnTo>
                <a:lnTo>
                  <a:pt x="651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99" name="Freeform 579"/>
          <p:cNvSpPr>
            <a:spLocks/>
          </p:cNvSpPr>
          <p:nvPr/>
        </p:nvSpPr>
        <p:spPr bwMode="auto">
          <a:xfrm>
            <a:off x="6232525" y="2019300"/>
            <a:ext cx="171450" cy="49213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1106" y="277"/>
              </a:cxn>
              <a:cxn ang="0">
                <a:pos x="1071" y="331"/>
              </a:cxn>
              <a:cxn ang="0">
                <a:pos x="0" y="36"/>
              </a:cxn>
              <a:cxn ang="0">
                <a:pos x="40" y="0"/>
              </a:cxn>
            </a:cxnLst>
            <a:rect l="0" t="0" r="r" b="b"/>
            <a:pathLst>
              <a:path w="1106" h="331">
                <a:moveTo>
                  <a:pt x="40" y="0"/>
                </a:moveTo>
                <a:lnTo>
                  <a:pt x="1106" y="277"/>
                </a:lnTo>
                <a:lnTo>
                  <a:pt x="1071" y="331"/>
                </a:lnTo>
                <a:lnTo>
                  <a:pt x="0" y="36"/>
                </a:lnTo>
                <a:lnTo>
                  <a:pt x="40" y="0"/>
                </a:lnTo>
                <a:close/>
              </a:path>
            </a:pathLst>
          </a:cu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00" name="Freeform 580"/>
          <p:cNvSpPr>
            <a:spLocks/>
          </p:cNvSpPr>
          <p:nvPr/>
        </p:nvSpPr>
        <p:spPr bwMode="auto">
          <a:xfrm>
            <a:off x="6203950" y="2041525"/>
            <a:ext cx="200025" cy="76200"/>
          </a:xfrm>
          <a:custGeom>
            <a:avLst/>
            <a:gdLst/>
            <a:ahLst/>
            <a:cxnLst>
              <a:cxn ang="0">
                <a:pos x="1282" y="391"/>
              </a:cxn>
              <a:cxn ang="0">
                <a:pos x="1264" y="389"/>
              </a:cxn>
              <a:cxn ang="0">
                <a:pos x="1232" y="385"/>
              </a:cxn>
              <a:cxn ang="0">
                <a:pos x="1183" y="378"/>
              </a:cxn>
              <a:cxn ang="0">
                <a:pos x="1124" y="369"/>
              </a:cxn>
              <a:cxn ang="0">
                <a:pos x="1052" y="355"/>
              </a:cxn>
              <a:cxn ang="0">
                <a:pos x="971" y="340"/>
              </a:cxn>
              <a:cxn ang="0">
                <a:pos x="881" y="322"/>
              </a:cxn>
              <a:cxn ang="0">
                <a:pos x="785" y="299"/>
              </a:cxn>
              <a:cxn ang="0">
                <a:pos x="684" y="273"/>
              </a:cxn>
              <a:cxn ang="0">
                <a:pos x="579" y="244"/>
              </a:cxn>
              <a:cxn ang="0">
                <a:pos x="472" y="209"/>
              </a:cxn>
              <a:cxn ang="0">
                <a:pos x="364" y="171"/>
              </a:cxn>
              <a:cxn ang="0">
                <a:pos x="259" y="128"/>
              </a:cxn>
              <a:cxn ang="0">
                <a:pos x="155" y="81"/>
              </a:cxn>
              <a:cxn ang="0">
                <a:pos x="55" y="28"/>
              </a:cxn>
              <a:cxn ang="0">
                <a:pos x="6" y="4"/>
              </a:cxn>
              <a:cxn ang="0">
                <a:pos x="2" y="32"/>
              </a:cxn>
              <a:cxn ang="0">
                <a:pos x="0" y="76"/>
              </a:cxn>
              <a:cxn ang="0">
                <a:pos x="8" y="120"/>
              </a:cxn>
              <a:cxn ang="0">
                <a:pos x="19" y="139"/>
              </a:cxn>
              <a:cxn ang="0">
                <a:pos x="28" y="144"/>
              </a:cxn>
              <a:cxn ang="0">
                <a:pos x="47" y="155"/>
              </a:cxn>
              <a:cxn ang="0">
                <a:pos x="75" y="170"/>
              </a:cxn>
              <a:cxn ang="0">
                <a:pos x="112" y="190"/>
              </a:cxn>
              <a:cxn ang="0">
                <a:pos x="159" y="212"/>
              </a:cxn>
              <a:cxn ang="0">
                <a:pos x="215" y="238"/>
              </a:cxn>
              <a:cxn ang="0">
                <a:pos x="281" y="267"/>
              </a:cxn>
              <a:cxn ang="0">
                <a:pos x="358" y="296"/>
              </a:cxn>
              <a:cxn ang="0">
                <a:pos x="443" y="326"/>
              </a:cxn>
              <a:cxn ang="0">
                <a:pos x="540" y="357"/>
              </a:cxn>
              <a:cxn ang="0">
                <a:pos x="647" y="387"/>
              </a:cxn>
              <a:cxn ang="0">
                <a:pos x="764" y="416"/>
              </a:cxn>
              <a:cxn ang="0">
                <a:pos x="890" y="444"/>
              </a:cxn>
              <a:cxn ang="0">
                <a:pos x="1028" y="472"/>
              </a:cxn>
              <a:cxn ang="0">
                <a:pos x="1177" y="494"/>
              </a:cxn>
              <a:cxn ang="0">
                <a:pos x="1256" y="503"/>
              </a:cxn>
              <a:cxn ang="0">
                <a:pos x="1265" y="487"/>
              </a:cxn>
              <a:cxn ang="0">
                <a:pos x="1278" y="456"/>
              </a:cxn>
              <a:cxn ang="0">
                <a:pos x="1285" y="415"/>
              </a:cxn>
            </a:cxnLst>
            <a:rect l="0" t="0" r="r" b="b"/>
            <a:pathLst>
              <a:path w="1285" h="505">
                <a:moveTo>
                  <a:pt x="1284" y="391"/>
                </a:moveTo>
                <a:lnTo>
                  <a:pt x="1282" y="391"/>
                </a:lnTo>
                <a:lnTo>
                  <a:pt x="1275" y="390"/>
                </a:lnTo>
                <a:lnTo>
                  <a:pt x="1264" y="389"/>
                </a:lnTo>
                <a:lnTo>
                  <a:pt x="1250" y="387"/>
                </a:lnTo>
                <a:lnTo>
                  <a:pt x="1232" y="385"/>
                </a:lnTo>
                <a:lnTo>
                  <a:pt x="1209" y="382"/>
                </a:lnTo>
                <a:lnTo>
                  <a:pt x="1183" y="378"/>
                </a:lnTo>
                <a:lnTo>
                  <a:pt x="1155" y="374"/>
                </a:lnTo>
                <a:lnTo>
                  <a:pt x="1124" y="369"/>
                </a:lnTo>
                <a:lnTo>
                  <a:pt x="1089" y="362"/>
                </a:lnTo>
                <a:lnTo>
                  <a:pt x="1052" y="355"/>
                </a:lnTo>
                <a:lnTo>
                  <a:pt x="1013" y="349"/>
                </a:lnTo>
                <a:lnTo>
                  <a:pt x="971" y="340"/>
                </a:lnTo>
                <a:lnTo>
                  <a:pt x="926" y="332"/>
                </a:lnTo>
                <a:lnTo>
                  <a:pt x="881" y="322"/>
                </a:lnTo>
                <a:lnTo>
                  <a:pt x="834" y="311"/>
                </a:lnTo>
                <a:lnTo>
                  <a:pt x="785" y="299"/>
                </a:lnTo>
                <a:lnTo>
                  <a:pt x="735" y="287"/>
                </a:lnTo>
                <a:lnTo>
                  <a:pt x="684" y="273"/>
                </a:lnTo>
                <a:lnTo>
                  <a:pt x="632" y="259"/>
                </a:lnTo>
                <a:lnTo>
                  <a:pt x="579" y="244"/>
                </a:lnTo>
                <a:lnTo>
                  <a:pt x="526" y="228"/>
                </a:lnTo>
                <a:lnTo>
                  <a:pt x="472" y="209"/>
                </a:lnTo>
                <a:lnTo>
                  <a:pt x="419" y="191"/>
                </a:lnTo>
                <a:lnTo>
                  <a:pt x="364" y="171"/>
                </a:lnTo>
                <a:lnTo>
                  <a:pt x="311" y="150"/>
                </a:lnTo>
                <a:lnTo>
                  <a:pt x="259" y="128"/>
                </a:lnTo>
                <a:lnTo>
                  <a:pt x="206" y="105"/>
                </a:lnTo>
                <a:lnTo>
                  <a:pt x="155" y="81"/>
                </a:lnTo>
                <a:lnTo>
                  <a:pt x="104" y="55"/>
                </a:lnTo>
                <a:lnTo>
                  <a:pt x="55" y="28"/>
                </a:lnTo>
                <a:lnTo>
                  <a:pt x="7" y="0"/>
                </a:lnTo>
                <a:lnTo>
                  <a:pt x="6" y="4"/>
                </a:lnTo>
                <a:lnTo>
                  <a:pt x="4" y="15"/>
                </a:lnTo>
                <a:lnTo>
                  <a:pt x="2" y="32"/>
                </a:lnTo>
                <a:lnTo>
                  <a:pt x="0" y="53"/>
                </a:lnTo>
                <a:lnTo>
                  <a:pt x="0" y="76"/>
                </a:lnTo>
                <a:lnTo>
                  <a:pt x="2" y="98"/>
                </a:lnTo>
                <a:lnTo>
                  <a:pt x="8" y="120"/>
                </a:lnTo>
                <a:lnTo>
                  <a:pt x="18" y="137"/>
                </a:lnTo>
                <a:lnTo>
                  <a:pt x="19" y="139"/>
                </a:lnTo>
                <a:lnTo>
                  <a:pt x="22" y="141"/>
                </a:lnTo>
                <a:lnTo>
                  <a:pt x="28" y="144"/>
                </a:lnTo>
                <a:lnTo>
                  <a:pt x="37" y="148"/>
                </a:lnTo>
                <a:lnTo>
                  <a:pt x="47" y="155"/>
                </a:lnTo>
                <a:lnTo>
                  <a:pt x="59" y="162"/>
                </a:lnTo>
                <a:lnTo>
                  <a:pt x="75" y="170"/>
                </a:lnTo>
                <a:lnTo>
                  <a:pt x="92" y="180"/>
                </a:lnTo>
                <a:lnTo>
                  <a:pt x="112" y="190"/>
                </a:lnTo>
                <a:lnTo>
                  <a:pt x="134" y="200"/>
                </a:lnTo>
                <a:lnTo>
                  <a:pt x="159" y="212"/>
                </a:lnTo>
                <a:lnTo>
                  <a:pt x="186" y="225"/>
                </a:lnTo>
                <a:lnTo>
                  <a:pt x="215" y="238"/>
                </a:lnTo>
                <a:lnTo>
                  <a:pt x="247" y="252"/>
                </a:lnTo>
                <a:lnTo>
                  <a:pt x="281" y="267"/>
                </a:lnTo>
                <a:lnTo>
                  <a:pt x="318" y="281"/>
                </a:lnTo>
                <a:lnTo>
                  <a:pt x="358" y="296"/>
                </a:lnTo>
                <a:lnTo>
                  <a:pt x="399" y="311"/>
                </a:lnTo>
                <a:lnTo>
                  <a:pt x="443" y="326"/>
                </a:lnTo>
                <a:lnTo>
                  <a:pt x="491" y="341"/>
                </a:lnTo>
                <a:lnTo>
                  <a:pt x="540" y="357"/>
                </a:lnTo>
                <a:lnTo>
                  <a:pt x="592" y="372"/>
                </a:lnTo>
                <a:lnTo>
                  <a:pt x="647" y="387"/>
                </a:lnTo>
                <a:lnTo>
                  <a:pt x="703" y="402"/>
                </a:lnTo>
                <a:lnTo>
                  <a:pt x="764" y="416"/>
                </a:lnTo>
                <a:lnTo>
                  <a:pt x="826" y="431"/>
                </a:lnTo>
                <a:lnTo>
                  <a:pt x="890" y="444"/>
                </a:lnTo>
                <a:lnTo>
                  <a:pt x="958" y="459"/>
                </a:lnTo>
                <a:lnTo>
                  <a:pt x="1028" y="472"/>
                </a:lnTo>
                <a:lnTo>
                  <a:pt x="1101" y="483"/>
                </a:lnTo>
                <a:lnTo>
                  <a:pt x="1177" y="494"/>
                </a:lnTo>
                <a:lnTo>
                  <a:pt x="1255" y="505"/>
                </a:lnTo>
                <a:lnTo>
                  <a:pt x="1256" y="503"/>
                </a:lnTo>
                <a:lnTo>
                  <a:pt x="1260" y="497"/>
                </a:lnTo>
                <a:lnTo>
                  <a:pt x="1265" y="487"/>
                </a:lnTo>
                <a:lnTo>
                  <a:pt x="1272" y="473"/>
                </a:lnTo>
                <a:lnTo>
                  <a:pt x="1278" y="456"/>
                </a:lnTo>
                <a:lnTo>
                  <a:pt x="1282" y="437"/>
                </a:lnTo>
                <a:lnTo>
                  <a:pt x="1285" y="415"/>
                </a:lnTo>
                <a:lnTo>
                  <a:pt x="1284" y="391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01" name="AutoShape 581"/>
          <p:cNvSpPr>
            <a:spLocks noChangeAspect="1" noChangeArrowheads="1" noTextEdit="1"/>
          </p:cNvSpPr>
          <p:nvPr/>
        </p:nvSpPr>
        <p:spPr bwMode="auto">
          <a:xfrm>
            <a:off x="6143625" y="1728788"/>
            <a:ext cx="32226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02" name="Freeform 582"/>
          <p:cNvSpPr>
            <a:spLocks/>
          </p:cNvSpPr>
          <p:nvPr/>
        </p:nvSpPr>
        <p:spPr bwMode="auto">
          <a:xfrm>
            <a:off x="6210300" y="1751013"/>
            <a:ext cx="46038" cy="57150"/>
          </a:xfrm>
          <a:custGeom>
            <a:avLst/>
            <a:gdLst/>
            <a:ahLst/>
            <a:cxnLst>
              <a:cxn ang="0">
                <a:pos x="63" y="28"/>
              </a:cxn>
              <a:cxn ang="0">
                <a:pos x="49" y="37"/>
              </a:cxn>
              <a:cxn ang="0">
                <a:pos x="38" y="47"/>
              </a:cxn>
              <a:cxn ang="0">
                <a:pos x="27" y="59"/>
              </a:cxn>
              <a:cxn ang="0">
                <a:pos x="18" y="72"/>
              </a:cxn>
              <a:cxn ang="0">
                <a:pos x="10" y="86"/>
              </a:cxn>
              <a:cxn ang="0">
                <a:pos x="5" y="101"/>
              </a:cxn>
              <a:cxn ang="0">
                <a:pos x="2" y="117"/>
              </a:cxn>
              <a:cxn ang="0">
                <a:pos x="0" y="133"/>
              </a:cxn>
              <a:cxn ang="0">
                <a:pos x="2" y="155"/>
              </a:cxn>
              <a:cxn ang="0">
                <a:pos x="10" y="173"/>
              </a:cxn>
              <a:cxn ang="0">
                <a:pos x="23" y="190"/>
              </a:cxn>
              <a:cxn ang="0">
                <a:pos x="40" y="201"/>
              </a:cxn>
              <a:cxn ang="0">
                <a:pos x="59" y="211"/>
              </a:cxn>
              <a:cxn ang="0">
                <a:pos x="79" y="215"/>
              </a:cxn>
              <a:cxn ang="0">
                <a:pos x="100" y="216"/>
              </a:cxn>
              <a:cxn ang="0">
                <a:pos x="120" y="213"/>
              </a:cxn>
              <a:cxn ang="0">
                <a:pos x="124" y="213"/>
              </a:cxn>
              <a:cxn ang="0">
                <a:pos x="128" y="211"/>
              </a:cxn>
              <a:cxn ang="0">
                <a:pos x="131" y="208"/>
              </a:cxn>
              <a:cxn ang="0">
                <a:pos x="132" y="203"/>
              </a:cxn>
              <a:cxn ang="0">
                <a:pos x="130" y="198"/>
              </a:cxn>
              <a:cxn ang="0">
                <a:pos x="126" y="194"/>
              </a:cxn>
              <a:cxn ang="0">
                <a:pos x="121" y="190"/>
              </a:cxn>
              <a:cxn ang="0">
                <a:pos x="116" y="187"/>
              </a:cxn>
              <a:cxn ang="0">
                <a:pos x="105" y="184"/>
              </a:cxn>
              <a:cxn ang="0">
                <a:pos x="95" y="182"/>
              </a:cxn>
              <a:cxn ang="0">
                <a:pos x="84" y="180"/>
              </a:cxn>
              <a:cxn ang="0">
                <a:pos x="75" y="178"/>
              </a:cxn>
              <a:cxn ang="0">
                <a:pos x="65" y="175"/>
              </a:cxn>
              <a:cxn ang="0">
                <a:pos x="56" y="170"/>
              </a:cxn>
              <a:cxn ang="0">
                <a:pos x="47" y="165"/>
              </a:cxn>
              <a:cxn ang="0">
                <a:pos x="39" y="156"/>
              </a:cxn>
              <a:cxn ang="0">
                <a:pos x="36" y="120"/>
              </a:cxn>
              <a:cxn ang="0">
                <a:pos x="44" y="90"/>
              </a:cxn>
              <a:cxn ang="0">
                <a:pos x="61" y="67"/>
              </a:cxn>
              <a:cxn ang="0">
                <a:pos x="84" y="47"/>
              </a:cxn>
              <a:cxn ang="0">
                <a:pos x="109" y="32"/>
              </a:cxn>
              <a:cxn ang="0">
                <a:pos x="136" y="21"/>
              </a:cxn>
              <a:cxn ang="0">
                <a:pos x="160" y="12"/>
              </a:cxn>
              <a:cxn ang="0">
                <a:pos x="179" y="5"/>
              </a:cxn>
              <a:cxn ang="0">
                <a:pos x="167" y="1"/>
              </a:cxn>
              <a:cxn ang="0">
                <a:pos x="154" y="0"/>
              </a:cxn>
              <a:cxn ang="0">
                <a:pos x="140" y="2"/>
              </a:cxn>
              <a:cxn ang="0">
                <a:pos x="124" y="5"/>
              </a:cxn>
              <a:cxn ang="0">
                <a:pos x="108" y="10"/>
              </a:cxn>
              <a:cxn ang="0">
                <a:pos x="92" y="15"/>
              </a:cxn>
              <a:cxn ang="0">
                <a:pos x="77" y="22"/>
              </a:cxn>
              <a:cxn ang="0">
                <a:pos x="63" y="28"/>
              </a:cxn>
            </a:cxnLst>
            <a:rect l="0" t="0" r="r" b="b"/>
            <a:pathLst>
              <a:path w="179" h="216">
                <a:moveTo>
                  <a:pt x="63" y="28"/>
                </a:moveTo>
                <a:lnTo>
                  <a:pt x="49" y="37"/>
                </a:lnTo>
                <a:lnTo>
                  <a:pt x="38" y="47"/>
                </a:lnTo>
                <a:lnTo>
                  <a:pt x="27" y="59"/>
                </a:lnTo>
                <a:lnTo>
                  <a:pt x="18" y="72"/>
                </a:lnTo>
                <a:lnTo>
                  <a:pt x="10" y="86"/>
                </a:lnTo>
                <a:lnTo>
                  <a:pt x="5" y="101"/>
                </a:lnTo>
                <a:lnTo>
                  <a:pt x="2" y="117"/>
                </a:lnTo>
                <a:lnTo>
                  <a:pt x="0" y="133"/>
                </a:lnTo>
                <a:lnTo>
                  <a:pt x="2" y="155"/>
                </a:lnTo>
                <a:lnTo>
                  <a:pt x="10" y="173"/>
                </a:lnTo>
                <a:lnTo>
                  <a:pt x="23" y="190"/>
                </a:lnTo>
                <a:lnTo>
                  <a:pt x="40" y="201"/>
                </a:lnTo>
                <a:lnTo>
                  <a:pt x="59" y="211"/>
                </a:lnTo>
                <a:lnTo>
                  <a:pt x="79" y="215"/>
                </a:lnTo>
                <a:lnTo>
                  <a:pt x="100" y="216"/>
                </a:lnTo>
                <a:lnTo>
                  <a:pt x="120" y="213"/>
                </a:lnTo>
                <a:lnTo>
                  <a:pt x="124" y="213"/>
                </a:lnTo>
                <a:lnTo>
                  <a:pt x="128" y="211"/>
                </a:lnTo>
                <a:lnTo>
                  <a:pt x="131" y="208"/>
                </a:lnTo>
                <a:lnTo>
                  <a:pt x="132" y="203"/>
                </a:lnTo>
                <a:lnTo>
                  <a:pt x="130" y="198"/>
                </a:lnTo>
                <a:lnTo>
                  <a:pt x="126" y="194"/>
                </a:lnTo>
                <a:lnTo>
                  <a:pt x="121" y="190"/>
                </a:lnTo>
                <a:lnTo>
                  <a:pt x="116" y="187"/>
                </a:lnTo>
                <a:lnTo>
                  <a:pt x="105" y="184"/>
                </a:lnTo>
                <a:lnTo>
                  <a:pt x="95" y="182"/>
                </a:lnTo>
                <a:lnTo>
                  <a:pt x="84" y="180"/>
                </a:lnTo>
                <a:lnTo>
                  <a:pt x="75" y="178"/>
                </a:lnTo>
                <a:lnTo>
                  <a:pt x="65" y="175"/>
                </a:lnTo>
                <a:lnTo>
                  <a:pt x="56" y="170"/>
                </a:lnTo>
                <a:lnTo>
                  <a:pt x="47" y="165"/>
                </a:lnTo>
                <a:lnTo>
                  <a:pt x="39" y="156"/>
                </a:lnTo>
                <a:lnTo>
                  <a:pt x="36" y="120"/>
                </a:lnTo>
                <a:lnTo>
                  <a:pt x="44" y="90"/>
                </a:lnTo>
                <a:lnTo>
                  <a:pt x="61" y="67"/>
                </a:lnTo>
                <a:lnTo>
                  <a:pt x="84" y="47"/>
                </a:lnTo>
                <a:lnTo>
                  <a:pt x="109" y="32"/>
                </a:lnTo>
                <a:lnTo>
                  <a:pt x="136" y="21"/>
                </a:lnTo>
                <a:lnTo>
                  <a:pt x="160" y="12"/>
                </a:lnTo>
                <a:lnTo>
                  <a:pt x="179" y="5"/>
                </a:lnTo>
                <a:lnTo>
                  <a:pt x="167" y="1"/>
                </a:lnTo>
                <a:lnTo>
                  <a:pt x="154" y="0"/>
                </a:lnTo>
                <a:lnTo>
                  <a:pt x="140" y="2"/>
                </a:lnTo>
                <a:lnTo>
                  <a:pt x="124" y="5"/>
                </a:lnTo>
                <a:lnTo>
                  <a:pt x="108" y="10"/>
                </a:lnTo>
                <a:lnTo>
                  <a:pt x="92" y="15"/>
                </a:lnTo>
                <a:lnTo>
                  <a:pt x="77" y="22"/>
                </a:lnTo>
                <a:lnTo>
                  <a:pt x="63" y="28"/>
                </a:lnTo>
                <a:close/>
              </a:path>
            </a:pathLst>
          </a:custGeom>
          <a:solidFill>
            <a:srgbClr val="C9E8FF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03" name="Freeform 583"/>
          <p:cNvSpPr>
            <a:spLocks/>
          </p:cNvSpPr>
          <p:nvPr/>
        </p:nvSpPr>
        <p:spPr bwMode="auto">
          <a:xfrm>
            <a:off x="6288088" y="1749425"/>
            <a:ext cx="28575" cy="44450"/>
          </a:xfrm>
          <a:custGeom>
            <a:avLst/>
            <a:gdLst/>
            <a:ahLst/>
            <a:cxnLst>
              <a:cxn ang="0">
                <a:pos x="96" y="55"/>
              </a:cxn>
              <a:cxn ang="0">
                <a:pos x="101" y="72"/>
              </a:cxn>
              <a:cxn ang="0">
                <a:pos x="100" y="88"/>
              </a:cxn>
              <a:cxn ang="0">
                <a:pos x="92" y="101"/>
              </a:cxn>
              <a:cxn ang="0">
                <a:pos x="82" y="112"/>
              </a:cxn>
              <a:cxn ang="0">
                <a:pos x="69" y="123"/>
              </a:cxn>
              <a:cxn ang="0">
                <a:pos x="54" y="134"/>
              </a:cxn>
              <a:cxn ang="0">
                <a:pos x="40" y="143"/>
              </a:cxn>
              <a:cxn ang="0">
                <a:pos x="27" y="153"/>
              </a:cxn>
              <a:cxn ang="0">
                <a:pos x="25" y="156"/>
              </a:cxn>
              <a:cxn ang="0">
                <a:pos x="24" y="158"/>
              </a:cxn>
              <a:cxn ang="0">
                <a:pos x="24" y="162"/>
              </a:cxn>
              <a:cxn ang="0">
                <a:pos x="25" y="165"/>
              </a:cxn>
              <a:cxn ang="0">
                <a:pos x="28" y="167"/>
              </a:cxn>
              <a:cxn ang="0">
                <a:pos x="31" y="168"/>
              </a:cxn>
              <a:cxn ang="0">
                <a:pos x="33" y="168"/>
              </a:cxn>
              <a:cxn ang="0">
                <a:pos x="37" y="167"/>
              </a:cxn>
              <a:cxn ang="0">
                <a:pos x="53" y="157"/>
              </a:cxn>
              <a:cxn ang="0">
                <a:pos x="69" y="147"/>
              </a:cxn>
              <a:cxn ang="0">
                <a:pos x="84" y="135"/>
              </a:cxn>
              <a:cxn ang="0">
                <a:pos x="97" y="121"/>
              </a:cxn>
              <a:cxn ang="0">
                <a:pos x="107" y="106"/>
              </a:cxn>
              <a:cxn ang="0">
                <a:pos x="113" y="89"/>
              </a:cxn>
              <a:cxn ang="0">
                <a:pos x="114" y="71"/>
              </a:cxn>
              <a:cxn ang="0">
                <a:pos x="110" y="51"/>
              </a:cxn>
              <a:cxn ang="0">
                <a:pos x="101" y="36"/>
              </a:cxn>
              <a:cxn ang="0">
                <a:pos x="87" y="24"/>
              </a:cxn>
              <a:cxn ang="0">
                <a:pos x="70" y="14"/>
              </a:cxn>
              <a:cxn ang="0">
                <a:pos x="51" y="7"/>
              </a:cxn>
              <a:cxn ang="0">
                <a:pos x="32" y="2"/>
              </a:cxn>
              <a:cxn ang="0">
                <a:pos x="17" y="0"/>
              </a:cxn>
              <a:cxn ang="0">
                <a:pos x="5" y="0"/>
              </a:cxn>
              <a:cxn ang="0">
                <a:pos x="0" y="3"/>
              </a:cxn>
              <a:cxn ang="0">
                <a:pos x="12" y="9"/>
              </a:cxn>
              <a:cxn ang="0">
                <a:pos x="26" y="13"/>
              </a:cxn>
              <a:cxn ang="0">
                <a:pos x="41" y="17"/>
              </a:cxn>
              <a:cxn ang="0">
                <a:pos x="54" y="22"/>
              </a:cxn>
              <a:cxn ang="0">
                <a:pos x="68" y="27"/>
              </a:cxn>
              <a:cxn ang="0">
                <a:pos x="80" y="34"/>
              </a:cxn>
              <a:cxn ang="0">
                <a:pos x="89" y="43"/>
              </a:cxn>
              <a:cxn ang="0">
                <a:pos x="96" y="55"/>
              </a:cxn>
            </a:cxnLst>
            <a:rect l="0" t="0" r="r" b="b"/>
            <a:pathLst>
              <a:path w="114" h="168">
                <a:moveTo>
                  <a:pt x="96" y="55"/>
                </a:moveTo>
                <a:lnTo>
                  <a:pt x="101" y="72"/>
                </a:lnTo>
                <a:lnTo>
                  <a:pt x="100" y="88"/>
                </a:lnTo>
                <a:lnTo>
                  <a:pt x="92" y="101"/>
                </a:lnTo>
                <a:lnTo>
                  <a:pt x="82" y="112"/>
                </a:lnTo>
                <a:lnTo>
                  <a:pt x="69" y="123"/>
                </a:lnTo>
                <a:lnTo>
                  <a:pt x="54" y="134"/>
                </a:lnTo>
                <a:lnTo>
                  <a:pt x="40" y="143"/>
                </a:lnTo>
                <a:lnTo>
                  <a:pt x="27" y="153"/>
                </a:lnTo>
                <a:lnTo>
                  <a:pt x="25" y="156"/>
                </a:lnTo>
                <a:lnTo>
                  <a:pt x="24" y="158"/>
                </a:lnTo>
                <a:lnTo>
                  <a:pt x="24" y="162"/>
                </a:lnTo>
                <a:lnTo>
                  <a:pt x="25" y="165"/>
                </a:lnTo>
                <a:lnTo>
                  <a:pt x="28" y="167"/>
                </a:lnTo>
                <a:lnTo>
                  <a:pt x="31" y="168"/>
                </a:lnTo>
                <a:lnTo>
                  <a:pt x="33" y="168"/>
                </a:lnTo>
                <a:lnTo>
                  <a:pt x="37" y="167"/>
                </a:lnTo>
                <a:lnTo>
                  <a:pt x="53" y="157"/>
                </a:lnTo>
                <a:lnTo>
                  <a:pt x="69" y="147"/>
                </a:lnTo>
                <a:lnTo>
                  <a:pt x="84" y="135"/>
                </a:lnTo>
                <a:lnTo>
                  <a:pt x="97" y="121"/>
                </a:lnTo>
                <a:lnTo>
                  <a:pt x="107" y="106"/>
                </a:lnTo>
                <a:lnTo>
                  <a:pt x="113" y="89"/>
                </a:lnTo>
                <a:lnTo>
                  <a:pt x="114" y="71"/>
                </a:lnTo>
                <a:lnTo>
                  <a:pt x="110" y="51"/>
                </a:lnTo>
                <a:lnTo>
                  <a:pt x="101" y="36"/>
                </a:lnTo>
                <a:lnTo>
                  <a:pt x="87" y="24"/>
                </a:lnTo>
                <a:lnTo>
                  <a:pt x="70" y="14"/>
                </a:lnTo>
                <a:lnTo>
                  <a:pt x="51" y="7"/>
                </a:lnTo>
                <a:lnTo>
                  <a:pt x="32" y="2"/>
                </a:lnTo>
                <a:lnTo>
                  <a:pt x="17" y="0"/>
                </a:lnTo>
                <a:lnTo>
                  <a:pt x="5" y="0"/>
                </a:lnTo>
                <a:lnTo>
                  <a:pt x="0" y="3"/>
                </a:lnTo>
                <a:lnTo>
                  <a:pt x="12" y="9"/>
                </a:lnTo>
                <a:lnTo>
                  <a:pt x="26" y="13"/>
                </a:lnTo>
                <a:lnTo>
                  <a:pt x="41" y="17"/>
                </a:lnTo>
                <a:lnTo>
                  <a:pt x="54" y="22"/>
                </a:lnTo>
                <a:lnTo>
                  <a:pt x="68" y="27"/>
                </a:lnTo>
                <a:lnTo>
                  <a:pt x="80" y="34"/>
                </a:lnTo>
                <a:lnTo>
                  <a:pt x="89" y="43"/>
                </a:lnTo>
                <a:lnTo>
                  <a:pt x="96" y="55"/>
                </a:lnTo>
                <a:close/>
              </a:path>
            </a:pathLst>
          </a:custGeom>
          <a:solidFill>
            <a:srgbClr val="C9E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04" name="Freeform 584"/>
          <p:cNvSpPr>
            <a:spLocks/>
          </p:cNvSpPr>
          <p:nvPr/>
        </p:nvSpPr>
        <p:spPr bwMode="auto">
          <a:xfrm>
            <a:off x="6181725" y="1739900"/>
            <a:ext cx="74613" cy="92075"/>
          </a:xfrm>
          <a:custGeom>
            <a:avLst/>
            <a:gdLst/>
            <a:ahLst/>
            <a:cxnLst>
              <a:cxn ang="0">
                <a:pos x="90" y="65"/>
              </a:cxn>
              <a:cxn ang="0">
                <a:pos x="48" y="106"/>
              </a:cxn>
              <a:cxn ang="0">
                <a:pos x="15" y="155"/>
              </a:cxn>
              <a:cxn ang="0">
                <a:pos x="0" y="210"/>
              </a:cxn>
              <a:cxn ang="0">
                <a:pos x="3" y="248"/>
              </a:cxn>
              <a:cxn ang="0">
                <a:pos x="8" y="262"/>
              </a:cxn>
              <a:cxn ang="0">
                <a:pos x="17" y="276"/>
              </a:cxn>
              <a:cxn ang="0">
                <a:pos x="29" y="288"/>
              </a:cxn>
              <a:cxn ang="0">
                <a:pos x="50" y="301"/>
              </a:cxn>
              <a:cxn ang="0">
                <a:pos x="77" y="315"/>
              </a:cxn>
              <a:cxn ang="0">
                <a:pos x="107" y="326"/>
              </a:cxn>
              <a:cxn ang="0">
                <a:pos x="136" y="334"/>
              </a:cxn>
              <a:cxn ang="0">
                <a:pos x="167" y="341"/>
              </a:cxn>
              <a:cxn ang="0">
                <a:pos x="197" y="345"/>
              </a:cxn>
              <a:cxn ang="0">
                <a:pos x="228" y="348"/>
              </a:cxn>
              <a:cxn ang="0">
                <a:pos x="259" y="350"/>
              </a:cxn>
              <a:cxn ang="0">
                <a:pos x="279" y="351"/>
              </a:cxn>
              <a:cxn ang="0">
                <a:pos x="286" y="345"/>
              </a:cxn>
              <a:cxn ang="0">
                <a:pos x="289" y="335"/>
              </a:cxn>
              <a:cxn ang="0">
                <a:pos x="282" y="328"/>
              </a:cxn>
              <a:cxn ang="0">
                <a:pos x="263" y="322"/>
              </a:cxn>
              <a:cxn ang="0">
                <a:pos x="236" y="317"/>
              </a:cxn>
              <a:cxn ang="0">
                <a:pos x="208" y="313"/>
              </a:cxn>
              <a:cxn ang="0">
                <a:pos x="179" y="308"/>
              </a:cxn>
              <a:cxn ang="0">
                <a:pos x="152" y="303"/>
              </a:cxn>
              <a:cxn ang="0">
                <a:pos x="125" y="296"/>
              </a:cxn>
              <a:cxn ang="0">
                <a:pos x="98" y="287"/>
              </a:cxn>
              <a:cxn ang="0">
                <a:pos x="72" y="276"/>
              </a:cxn>
              <a:cxn ang="0">
                <a:pos x="49" y="261"/>
              </a:cxn>
              <a:cxn ang="0">
                <a:pos x="34" y="241"/>
              </a:cxn>
              <a:cxn ang="0">
                <a:pos x="30" y="215"/>
              </a:cxn>
              <a:cxn ang="0">
                <a:pos x="34" y="186"/>
              </a:cxn>
              <a:cxn ang="0">
                <a:pos x="46" y="158"/>
              </a:cxn>
              <a:cxn ang="0">
                <a:pos x="64" y="128"/>
              </a:cxn>
              <a:cxn ang="0">
                <a:pos x="85" y="102"/>
              </a:cxn>
              <a:cxn ang="0">
                <a:pos x="110" y="77"/>
              </a:cxn>
              <a:cxn ang="0">
                <a:pos x="137" y="53"/>
              </a:cxn>
              <a:cxn ang="0">
                <a:pos x="175" y="35"/>
              </a:cxn>
              <a:cxn ang="0">
                <a:pos x="213" y="19"/>
              </a:cxn>
              <a:cxn ang="0">
                <a:pos x="237" y="6"/>
              </a:cxn>
              <a:cxn ang="0">
                <a:pos x="230" y="0"/>
              </a:cxn>
              <a:cxn ang="0">
                <a:pos x="198" y="4"/>
              </a:cxn>
              <a:cxn ang="0">
                <a:pos x="161" y="17"/>
              </a:cxn>
              <a:cxn ang="0">
                <a:pos x="127" y="35"/>
              </a:cxn>
            </a:cxnLst>
            <a:rect l="0" t="0" r="r" b="b"/>
            <a:pathLst>
              <a:path w="289" h="351">
                <a:moveTo>
                  <a:pt x="112" y="46"/>
                </a:moveTo>
                <a:lnTo>
                  <a:pt x="90" y="65"/>
                </a:lnTo>
                <a:lnTo>
                  <a:pt x="68" y="84"/>
                </a:lnTo>
                <a:lnTo>
                  <a:pt x="48" y="106"/>
                </a:lnTo>
                <a:lnTo>
                  <a:pt x="30" y="130"/>
                </a:lnTo>
                <a:lnTo>
                  <a:pt x="15" y="155"/>
                </a:lnTo>
                <a:lnTo>
                  <a:pt x="5" y="181"/>
                </a:lnTo>
                <a:lnTo>
                  <a:pt x="0" y="210"/>
                </a:lnTo>
                <a:lnTo>
                  <a:pt x="1" y="240"/>
                </a:lnTo>
                <a:lnTo>
                  <a:pt x="3" y="248"/>
                </a:lnTo>
                <a:lnTo>
                  <a:pt x="5" y="256"/>
                </a:lnTo>
                <a:lnTo>
                  <a:pt x="8" y="262"/>
                </a:lnTo>
                <a:lnTo>
                  <a:pt x="12" y="270"/>
                </a:lnTo>
                <a:lnTo>
                  <a:pt x="17" y="276"/>
                </a:lnTo>
                <a:lnTo>
                  <a:pt x="24" y="283"/>
                </a:lnTo>
                <a:lnTo>
                  <a:pt x="29" y="288"/>
                </a:lnTo>
                <a:lnTo>
                  <a:pt x="36" y="292"/>
                </a:lnTo>
                <a:lnTo>
                  <a:pt x="50" y="301"/>
                </a:lnTo>
                <a:lnTo>
                  <a:pt x="64" y="308"/>
                </a:lnTo>
                <a:lnTo>
                  <a:pt x="77" y="315"/>
                </a:lnTo>
                <a:lnTo>
                  <a:pt x="92" y="320"/>
                </a:lnTo>
                <a:lnTo>
                  <a:pt x="107" y="326"/>
                </a:lnTo>
                <a:lnTo>
                  <a:pt x="121" y="330"/>
                </a:lnTo>
                <a:lnTo>
                  <a:pt x="136" y="334"/>
                </a:lnTo>
                <a:lnTo>
                  <a:pt x="151" y="337"/>
                </a:lnTo>
                <a:lnTo>
                  <a:pt x="167" y="341"/>
                </a:lnTo>
                <a:lnTo>
                  <a:pt x="181" y="343"/>
                </a:lnTo>
                <a:lnTo>
                  <a:pt x="197" y="345"/>
                </a:lnTo>
                <a:lnTo>
                  <a:pt x="213" y="347"/>
                </a:lnTo>
                <a:lnTo>
                  <a:pt x="228" y="348"/>
                </a:lnTo>
                <a:lnTo>
                  <a:pt x="243" y="349"/>
                </a:lnTo>
                <a:lnTo>
                  <a:pt x="259" y="350"/>
                </a:lnTo>
                <a:lnTo>
                  <a:pt x="274" y="351"/>
                </a:lnTo>
                <a:lnTo>
                  <a:pt x="279" y="351"/>
                </a:lnTo>
                <a:lnTo>
                  <a:pt x="283" y="349"/>
                </a:lnTo>
                <a:lnTo>
                  <a:pt x="286" y="345"/>
                </a:lnTo>
                <a:lnTo>
                  <a:pt x="289" y="341"/>
                </a:lnTo>
                <a:lnTo>
                  <a:pt x="289" y="335"/>
                </a:lnTo>
                <a:lnTo>
                  <a:pt x="286" y="331"/>
                </a:lnTo>
                <a:lnTo>
                  <a:pt x="282" y="328"/>
                </a:lnTo>
                <a:lnTo>
                  <a:pt x="277" y="326"/>
                </a:lnTo>
                <a:lnTo>
                  <a:pt x="263" y="322"/>
                </a:lnTo>
                <a:lnTo>
                  <a:pt x="250" y="320"/>
                </a:lnTo>
                <a:lnTo>
                  <a:pt x="236" y="317"/>
                </a:lnTo>
                <a:lnTo>
                  <a:pt x="221" y="315"/>
                </a:lnTo>
                <a:lnTo>
                  <a:pt x="208" y="313"/>
                </a:lnTo>
                <a:lnTo>
                  <a:pt x="194" y="311"/>
                </a:lnTo>
                <a:lnTo>
                  <a:pt x="179" y="308"/>
                </a:lnTo>
                <a:lnTo>
                  <a:pt x="166" y="305"/>
                </a:lnTo>
                <a:lnTo>
                  <a:pt x="152" y="303"/>
                </a:lnTo>
                <a:lnTo>
                  <a:pt x="138" y="300"/>
                </a:lnTo>
                <a:lnTo>
                  <a:pt x="125" y="296"/>
                </a:lnTo>
                <a:lnTo>
                  <a:pt x="111" y="292"/>
                </a:lnTo>
                <a:lnTo>
                  <a:pt x="98" y="287"/>
                </a:lnTo>
                <a:lnTo>
                  <a:pt x="85" y="282"/>
                </a:lnTo>
                <a:lnTo>
                  <a:pt x="72" y="276"/>
                </a:lnTo>
                <a:lnTo>
                  <a:pt x="59" y="269"/>
                </a:lnTo>
                <a:lnTo>
                  <a:pt x="49" y="261"/>
                </a:lnTo>
                <a:lnTo>
                  <a:pt x="41" y="252"/>
                </a:lnTo>
                <a:lnTo>
                  <a:pt x="34" y="241"/>
                </a:lnTo>
                <a:lnTo>
                  <a:pt x="31" y="228"/>
                </a:lnTo>
                <a:lnTo>
                  <a:pt x="30" y="215"/>
                </a:lnTo>
                <a:lnTo>
                  <a:pt x="31" y="201"/>
                </a:lnTo>
                <a:lnTo>
                  <a:pt x="34" y="186"/>
                </a:lnTo>
                <a:lnTo>
                  <a:pt x="38" y="174"/>
                </a:lnTo>
                <a:lnTo>
                  <a:pt x="46" y="158"/>
                </a:lnTo>
                <a:lnTo>
                  <a:pt x="54" y="142"/>
                </a:lnTo>
                <a:lnTo>
                  <a:pt x="64" y="128"/>
                </a:lnTo>
                <a:lnTo>
                  <a:pt x="74" y="115"/>
                </a:lnTo>
                <a:lnTo>
                  <a:pt x="85" y="102"/>
                </a:lnTo>
                <a:lnTo>
                  <a:pt x="96" y="89"/>
                </a:lnTo>
                <a:lnTo>
                  <a:pt x="110" y="77"/>
                </a:lnTo>
                <a:lnTo>
                  <a:pt x="124" y="64"/>
                </a:lnTo>
                <a:lnTo>
                  <a:pt x="137" y="53"/>
                </a:lnTo>
                <a:lnTo>
                  <a:pt x="155" y="43"/>
                </a:lnTo>
                <a:lnTo>
                  <a:pt x="175" y="35"/>
                </a:lnTo>
                <a:lnTo>
                  <a:pt x="195" y="26"/>
                </a:lnTo>
                <a:lnTo>
                  <a:pt x="213" y="19"/>
                </a:lnTo>
                <a:lnTo>
                  <a:pt x="228" y="12"/>
                </a:lnTo>
                <a:lnTo>
                  <a:pt x="237" y="6"/>
                </a:lnTo>
                <a:lnTo>
                  <a:pt x="240" y="2"/>
                </a:lnTo>
                <a:lnTo>
                  <a:pt x="230" y="0"/>
                </a:lnTo>
                <a:lnTo>
                  <a:pt x="215" y="1"/>
                </a:lnTo>
                <a:lnTo>
                  <a:pt x="198" y="4"/>
                </a:lnTo>
                <a:lnTo>
                  <a:pt x="180" y="9"/>
                </a:lnTo>
                <a:lnTo>
                  <a:pt x="161" y="17"/>
                </a:lnTo>
                <a:lnTo>
                  <a:pt x="144" y="25"/>
                </a:lnTo>
                <a:lnTo>
                  <a:pt x="127" y="35"/>
                </a:lnTo>
                <a:lnTo>
                  <a:pt x="112" y="46"/>
                </a:lnTo>
                <a:close/>
              </a:path>
            </a:pathLst>
          </a:custGeom>
          <a:solidFill>
            <a:srgbClr val="C9E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05" name="Freeform 585"/>
          <p:cNvSpPr>
            <a:spLocks/>
          </p:cNvSpPr>
          <p:nvPr/>
        </p:nvSpPr>
        <p:spPr bwMode="auto">
          <a:xfrm>
            <a:off x="6284913" y="1736725"/>
            <a:ext cx="63500" cy="61913"/>
          </a:xfrm>
          <a:custGeom>
            <a:avLst/>
            <a:gdLst/>
            <a:ahLst/>
            <a:cxnLst>
              <a:cxn ang="0">
                <a:pos x="210" y="71"/>
              </a:cxn>
              <a:cxn ang="0">
                <a:pos x="222" y="84"/>
              </a:cxn>
              <a:cxn ang="0">
                <a:pos x="229" y="99"/>
              </a:cxn>
              <a:cxn ang="0">
                <a:pos x="232" y="115"/>
              </a:cxn>
              <a:cxn ang="0">
                <a:pos x="232" y="132"/>
              </a:cxn>
              <a:cxn ang="0">
                <a:pos x="230" y="146"/>
              </a:cxn>
              <a:cxn ang="0">
                <a:pos x="226" y="158"/>
              </a:cxn>
              <a:cxn ang="0">
                <a:pos x="219" y="170"/>
              </a:cxn>
              <a:cxn ang="0">
                <a:pos x="211" y="179"/>
              </a:cxn>
              <a:cxn ang="0">
                <a:pos x="202" y="190"/>
              </a:cxn>
              <a:cxn ang="0">
                <a:pos x="193" y="199"/>
              </a:cxn>
              <a:cxn ang="0">
                <a:pos x="183" y="208"/>
              </a:cxn>
              <a:cxn ang="0">
                <a:pos x="174" y="218"/>
              </a:cxn>
              <a:cxn ang="0">
                <a:pos x="172" y="221"/>
              </a:cxn>
              <a:cxn ang="0">
                <a:pos x="172" y="224"/>
              </a:cxn>
              <a:cxn ang="0">
                <a:pos x="172" y="227"/>
              </a:cxn>
              <a:cxn ang="0">
                <a:pos x="174" y="231"/>
              </a:cxn>
              <a:cxn ang="0">
                <a:pos x="177" y="233"/>
              </a:cxn>
              <a:cxn ang="0">
                <a:pos x="181" y="234"/>
              </a:cxn>
              <a:cxn ang="0">
                <a:pos x="184" y="233"/>
              </a:cxn>
              <a:cxn ang="0">
                <a:pos x="187" y="231"/>
              </a:cxn>
              <a:cxn ang="0">
                <a:pos x="208" y="217"/>
              </a:cxn>
              <a:cxn ang="0">
                <a:pos x="226" y="199"/>
              </a:cxn>
              <a:cxn ang="0">
                <a:pos x="240" y="178"/>
              </a:cxn>
              <a:cxn ang="0">
                <a:pos x="249" y="155"/>
              </a:cxn>
              <a:cxn ang="0">
                <a:pos x="254" y="131"/>
              </a:cxn>
              <a:cxn ang="0">
                <a:pos x="251" y="107"/>
              </a:cxn>
              <a:cxn ang="0">
                <a:pos x="243" y="84"/>
              </a:cxn>
              <a:cxn ang="0">
                <a:pos x="226" y="64"/>
              </a:cxn>
              <a:cxn ang="0">
                <a:pos x="214" y="53"/>
              </a:cxn>
              <a:cxn ang="0">
                <a:pos x="199" y="45"/>
              </a:cxn>
              <a:cxn ang="0">
                <a:pos x="183" y="36"/>
              </a:cxn>
              <a:cxn ang="0">
                <a:pos x="165" y="29"/>
              </a:cxn>
              <a:cxn ang="0">
                <a:pos x="147" y="21"/>
              </a:cxn>
              <a:cxn ang="0">
                <a:pos x="129" y="16"/>
              </a:cxn>
              <a:cxn ang="0">
                <a:pos x="111" y="12"/>
              </a:cxn>
              <a:cxn ang="0">
                <a:pos x="93" y="7"/>
              </a:cxn>
              <a:cxn ang="0">
                <a:pos x="75" y="4"/>
              </a:cxn>
              <a:cxn ang="0">
                <a:pos x="59" y="2"/>
              </a:cxn>
              <a:cxn ang="0">
                <a:pos x="43" y="0"/>
              </a:cxn>
              <a:cxn ang="0">
                <a:pos x="31" y="0"/>
              </a:cxn>
              <a:cxn ang="0">
                <a:pos x="19" y="0"/>
              </a:cxn>
              <a:cxn ang="0">
                <a:pos x="10" y="0"/>
              </a:cxn>
              <a:cxn ang="0">
                <a:pos x="3" y="2"/>
              </a:cxn>
              <a:cxn ang="0">
                <a:pos x="0" y="4"/>
              </a:cxn>
              <a:cxn ang="0">
                <a:pos x="11" y="6"/>
              </a:cxn>
              <a:cxn ang="0">
                <a:pos x="21" y="7"/>
              </a:cxn>
              <a:cxn ang="0">
                <a:pos x="34" y="9"/>
              </a:cxn>
              <a:cxn ang="0">
                <a:pos x="46" y="12"/>
              </a:cxn>
              <a:cxn ang="0">
                <a:pos x="59" y="15"/>
              </a:cxn>
              <a:cxn ang="0">
                <a:pos x="74" y="17"/>
              </a:cxn>
              <a:cxn ang="0">
                <a:pos x="87" y="20"/>
              </a:cxn>
              <a:cxn ang="0">
                <a:pos x="102" y="23"/>
              </a:cxn>
              <a:cxn ang="0">
                <a:pos x="116" y="28"/>
              </a:cxn>
              <a:cxn ang="0">
                <a:pos x="131" y="32"/>
              </a:cxn>
              <a:cxn ang="0">
                <a:pos x="145" y="36"/>
              </a:cxn>
              <a:cxn ang="0">
                <a:pos x="159" y="42"/>
              </a:cxn>
              <a:cxn ang="0">
                <a:pos x="173" y="48"/>
              </a:cxn>
              <a:cxn ang="0">
                <a:pos x="186" y="55"/>
              </a:cxn>
              <a:cxn ang="0">
                <a:pos x="199" y="63"/>
              </a:cxn>
              <a:cxn ang="0">
                <a:pos x="210" y="71"/>
              </a:cxn>
            </a:cxnLst>
            <a:rect l="0" t="0" r="r" b="b"/>
            <a:pathLst>
              <a:path w="254" h="234">
                <a:moveTo>
                  <a:pt x="210" y="71"/>
                </a:moveTo>
                <a:lnTo>
                  <a:pt x="222" y="84"/>
                </a:lnTo>
                <a:lnTo>
                  <a:pt x="229" y="99"/>
                </a:lnTo>
                <a:lnTo>
                  <a:pt x="232" y="115"/>
                </a:lnTo>
                <a:lnTo>
                  <a:pt x="232" y="132"/>
                </a:lnTo>
                <a:lnTo>
                  <a:pt x="230" y="146"/>
                </a:lnTo>
                <a:lnTo>
                  <a:pt x="226" y="158"/>
                </a:lnTo>
                <a:lnTo>
                  <a:pt x="219" y="170"/>
                </a:lnTo>
                <a:lnTo>
                  <a:pt x="211" y="179"/>
                </a:lnTo>
                <a:lnTo>
                  <a:pt x="202" y="190"/>
                </a:lnTo>
                <a:lnTo>
                  <a:pt x="193" y="199"/>
                </a:lnTo>
                <a:lnTo>
                  <a:pt x="183" y="208"/>
                </a:lnTo>
                <a:lnTo>
                  <a:pt x="174" y="218"/>
                </a:lnTo>
                <a:lnTo>
                  <a:pt x="172" y="221"/>
                </a:lnTo>
                <a:lnTo>
                  <a:pt x="172" y="224"/>
                </a:lnTo>
                <a:lnTo>
                  <a:pt x="172" y="227"/>
                </a:lnTo>
                <a:lnTo>
                  <a:pt x="174" y="231"/>
                </a:lnTo>
                <a:lnTo>
                  <a:pt x="177" y="233"/>
                </a:lnTo>
                <a:lnTo>
                  <a:pt x="181" y="234"/>
                </a:lnTo>
                <a:lnTo>
                  <a:pt x="184" y="233"/>
                </a:lnTo>
                <a:lnTo>
                  <a:pt x="187" y="231"/>
                </a:lnTo>
                <a:lnTo>
                  <a:pt x="208" y="217"/>
                </a:lnTo>
                <a:lnTo>
                  <a:pt x="226" y="199"/>
                </a:lnTo>
                <a:lnTo>
                  <a:pt x="240" y="178"/>
                </a:lnTo>
                <a:lnTo>
                  <a:pt x="249" y="155"/>
                </a:lnTo>
                <a:lnTo>
                  <a:pt x="254" y="131"/>
                </a:lnTo>
                <a:lnTo>
                  <a:pt x="251" y="107"/>
                </a:lnTo>
                <a:lnTo>
                  <a:pt x="243" y="84"/>
                </a:lnTo>
                <a:lnTo>
                  <a:pt x="226" y="64"/>
                </a:lnTo>
                <a:lnTo>
                  <a:pt x="214" y="53"/>
                </a:lnTo>
                <a:lnTo>
                  <a:pt x="199" y="45"/>
                </a:lnTo>
                <a:lnTo>
                  <a:pt x="183" y="36"/>
                </a:lnTo>
                <a:lnTo>
                  <a:pt x="165" y="29"/>
                </a:lnTo>
                <a:lnTo>
                  <a:pt x="147" y="21"/>
                </a:lnTo>
                <a:lnTo>
                  <a:pt x="129" y="16"/>
                </a:lnTo>
                <a:lnTo>
                  <a:pt x="111" y="12"/>
                </a:lnTo>
                <a:lnTo>
                  <a:pt x="93" y="7"/>
                </a:lnTo>
                <a:lnTo>
                  <a:pt x="75" y="4"/>
                </a:lnTo>
                <a:lnTo>
                  <a:pt x="59" y="2"/>
                </a:lnTo>
                <a:lnTo>
                  <a:pt x="43" y="0"/>
                </a:lnTo>
                <a:lnTo>
                  <a:pt x="31" y="0"/>
                </a:lnTo>
                <a:lnTo>
                  <a:pt x="19" y="0"/>
                </a:lnTo>
                <a:lnTo>
                  <a:pt x="10" y="0"/>
                </a:lnTo>
                <a:lnTo>
                  <a:pt x="3" y="2"/>
                </a:lnTo>
                <a:lnTo>
                  <a:pt x="0" y="4"/>
                </a:lnTo>
                <a:lnTo>
                  <a:pt x="11" y="6"/>
                </a:lnTo>
                <a:lnTo>
                  <a:pt x="21" y="7"/>
                </a:lnTo>
                <a:lnTo>
                  <a:pt x="34" y="9"/>
                </a:lnTo>
                <a:lnTo>
                  <a:pt x="46" y="12"/>
                </a:lnTo>
                <a:lnTo>
                  <a:pt x="59" y="15"/>
                </a:lnTo>
                <a:lnTo>
                  <a:pt x="74" y="17"/>
                </a:lnTo>
                <a:lnTo>
                  <a:pt x="87" y="20"/>
                </a:lnTo>
                <a:lnTo>
                  <a:pt x="102" y="23"/>
                </a:lnTo>
                <a:lnTo>
                  <a:pt x="116" y="28"/>
                </a:lnTo>
                <a:lnTo>
                  <a:pt x="131" y="32"/>
                </a:lnTo>
                <a:lnTo>
                  <a:pt x="145" y="36"/>
                </a:lnTo>
                <a:lnTo>
                  <a:pt x="159" y="42"/>
                </a:lnTo>
                <a:lnTo>
                  <a:pt x="173" y="48"/>
                </a:lnTo>
                <a:lnTo>
                  <a:pt x="186" y="55"/>
                </a:lnTo>
                <a:lnTo>
                  <a:pt x="199" y="63"/>
                </a:lnTo>
                <a:lnTo>
                  <a:pt x="210" y="71"/>
                </a:lnTo>
                <a:close/>
              </a:path>
            </a:pathLst>
          </a:custGeom>
          <a:solidFill>
            <a:srgbClr val="C9E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06" name="Freeform 586"/>
          <p:cNvSpPr>
            <a:spLocks/>
          </p:cNvSpPr>
          <p:nvPr/>
        </p:nvSpPr>
        <p:spPr bwMode="auto">
          <a:xfrm>
            <a:off x="6156325" y="1765300"/>
            <a:ext cx="25400" cy="57150"/>
          </a:xfrm>
          <a:custGeom>
            <a:avLst/>
            <a:gdLst/>
            <a:ahLst/>
            <a:cxnLst>
              <a:cxn ang="0">
                <a:pos x="0" y="121"/>
              </a:cxn>
              <a:cxn ang="0">
                <a:pos x="0" y="139"/>
              </a:cxn>
              <a:cxn ang="0">
                <a:pos x="4" y="156"/>
              </a:cxn>
              <a:cxn ang="0">
                <a:pos x="12" y="172"/>
              </a:cxn>
              <a:cxn ang="0">
                <a:pos x="22" y="186"/>
              </a:cxn>
              <a:cxn ang="0">
                <a:pos x="35" y="197"/>
              </a:cxn>
              <a:cxn ang="0">
                <a:pos x="50" y="208"/>
              </a:cxn>
              <a:cxn ang="0">
                <a:pos x="66" y="216"/>
              </a:cxn>
              <a:cxn ang="0">
                <a:pos x="83" y="220"/>
              </a:cxn>
              <a:cxn ang="0">
                <a:pos x="89" y="221"/>
              </a:cxn>
              <a:cxn ang="0">
                <a:pos x="94" y="219"/>
              </a:cxn>
              <a:cxn ang="0">
                <a:pos x="98" y="216"/>
              </a:cxn>
              <a:cxn ang="0">
                <a:pos x="100" y="211"/>
              </a:cxn>
              <a:cxn ang="0">
                <a:pos x="100" y="206"/>
              </a:cxn>
              <a:cxn ang="0">
                <a:pos x="99" y="201"/>
              </a:cxn>
              <a:cxn ang="0">
                <a:pos x="96" y="196"/>
              </a:cxn>
              <a:cxn ang="0">
                <a:pos x="91" y="194"/>
              </a:cxn>
              <a:cxn ang="0">
                <a:pos x="74" y="188"/>
              </a:cxn>
              <a:cxn ang="0">
                <a:pos x="58" y="179"/>
              </a:cxn>
              <a:cxn ang="0">
                <a:pos x="45" y="168"/>
              </a:cxn>
              <a:cxn ang="0">
                <a:pos x="36" y="155"/>
              </a:cxn>
              <a:cxn ang="0">
                <a:pos x="30" y="139"/>
              </a:cxn>
              <a:cxn ang="0">
                <a:pos x="27" y="122"/>
              </a:cxn>
              <a:cxn ang="0">
                <a:pos x="27" y="103"/>
              </a:cxn>
              <a:cxn ang="0">
                <a:pos x="32" y="84"/>
              </a:cxn>
              <a:cxn ang="0">
                <a:pos x="38" y="70"/>
              </a:cxn>
              <a:cxn ang="0">
                <a:pos x="46" y="57"/>
              </a:cxn>
              <a:cxn ang="0">
                <a:pos x="56" y="46"/>
              </a:cxn>
              <a:cxn ang="0">
                <a:pos x="66" y="35"/>
              </a:cxn>
              <a:cxn ang="0">
                <a:pos x="76" y="25"/>
              </a:cxn>
              <a:cxn ang="0">
                <a:pos x="86" y="17"/>
              </a:cxn>
              <a:cxn ang="0">
                <a:pos x="96" y="8"/>
              </a:cxn>
              <a:cxn ang="0">
                <a:pos x="103" y="1"/>
              </a:cxn>
              <a:cxn ang="0">
                <a:pos x="96" y="0"/>
              </a:cxn>
              <a:cxn ang="0">
                <a:pos x="84" y="5"/>
              </a:cxn>
              <a:cxn ang="0">
                <a:pos x="69" y="17"/>
              </a:cxn>
              <a:cxn ang="0">
                <a:pos x="51" y="33"/>
              </a:cxn>
              <a:cxn ang="0">
                <a:pos x="34" y="53"/>
              </a:cxn>
              <a:cxn ang="0">
                <a:pos x="18" y="75"/>
              </a:cxn>
              <a:cxn ang="0">
                <a:pos x="7" y="98"/>
              </a:cxn>
              <a:cxn ang="0">
                <a:pos x="0" y="121"/>
              </a:cxn>
            </a:cxnLst>
            <a:rect l="0" t="0" r="r" b="b"/>
            <a:pathLst>
              <a:path w="103" h="221">
                <a:moveTo>
                  <a:pt x="0" y="121"/>
                </a:moveTo>
                <a:lnTo>
                  <a:pt x="0" y="139"/>
                </a:lnTo>
                <a:lnTo>
                  <a:pt x="4" y="156"/>
                </a:lnTo>
                <a:lnTo>
                  <a:pt x="12" y="172"/>
                </a:lnTo>
                <a:lnTo>
                  <a:pt x="22" y="186"/>
                </a:lnTo>
                <a:lnTo>
                  <a:pt x="35" y="197"/>
                </a:lnTo>
                <a:lnTo>
                  <a:pt x="50" y="208"/>
                </a:lnTo>
                <a:lnTo>
                  <a:pt x="66" y="216"/>
                </a:lnTo>
                <a:lnTo>
                  <a:pt x="83" y="220"/>
                </a:lnTo>
                <a:lnTo>
                  <a:pt x="89" y="221"/>
                </a:lnTo>
                <a:lnTo>
                  <a:pt x="94" y="219"/>
                </a:lnTo>
                <a:lnTo>
                  <a:pt x="98" y="216"/>
                </a:lnTo>
                <a:lnTo>
                  <a:pt x="100" y="211"/>
                </a:lnTo>
                <a:lnTo>
                  <a:pt x="100" y="206"/>
                </a:lnTo>
                <a:lnTo>
                  <a:pt x="99" y="201"/>
                </a:lnTo>
                <a:lnTo>
                  <a:pt x="96" y="196"/>
                </a:lnTo>
                <a:lnTo>
                  <a:pt x="91" y="194"/>
                </a:lnTo>
                <a:lnTo>
                  <a:pt x="74" y="188"/>
                </a:lnTo>
                <a:lnTo>
                  <a:pt x="58" y="179"/>
                </a:lnTo>
                <a:lnTo>
                  <a:pt x="45" y="168"/>
                </a:lnTo>
                <a:lnTo>
                  <a:pt x="36" y="155"/>
                </a:lnTo>
                <a:lnTo>
                  <a:pt x="30" y="139"/>
                </a:lnTo>
                <a:lnTo>
                  <a:pt x="27" y="122"/>
                </a:lnTo>
                <a:lnTo>
                  <a:pt x="27" y="103"/>
                </a:lnTo>
                <a:lnTo>
                  <a:pt x="32" y="84"/>
                </a:lnTo>
                <a:lnTo>
                  <a:pt x="38" y="70"/>
                </a:lnTo>
                <a:lnTo>
                  <a:pt x="46" y="57"/>
                </a:lnTo>
                <a:lnTo>
                  <a:pt x="56" y="46"/>
                </a:lnTo>
                <a:lnTo>
                  <a:pt x="66" y="35"/>
                </a:lnTo>
                <a:lnTo>
                  <a:pt x="76" y="25"/>
                </a:lnTo>
                <a:lnTo>
                  <a:pt x="86" y="17"/>
                </a:lnTo>
                <a:lnTo>
                  <a:pt x="96" y="8"/>
                </a:lnTo>
                <a:lnTo>
                  <a:pt x="103" y="1"/>
                </a:lnTo>
                <a:lnTo>
                  <a:pt x="96" y="0"/>
                </a:lnTo>
                <a:lnTo>
                  <a:pt x="84" y="5"/>
                </a:lnTo>
                <a:lnTo>
                  <a:pt x="69" y="17"/>
                </a:lnTo>
                <a:lnTo>
                  <a:pt x="51" y="33"/>
                </a:lnTo>
                <a:lnTo>
                  <a:pt x="34" y="53"/>
                </a:lnTo>
                <a:lnTo>
                  <a:pt x="18" y="75"/>
                </a:lnTo>
                <a:lnTo>
                  <a:pt x="7" y="98"/>
                </a:lnTo>
                <a:lnTo>
                  <a:pt x="0" y="121"/>
                </a:lnTo>
                <a:close/>
              </a:path>
            </a:pathLst>
          </a:custGeom>
          <a:solidFill>
            <a:srgbClr val="C9E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07" name="Freeform 587"/>
          <p:cNvSpPr>
            <a:spLocks/>
          </p:cNvSpPr>
          <p:nvPr/>
        </p:nvSpPr>
        <p:spPr bwMode="auto">
          <a:xfrm>
            <a:off x="6337300" y="1731963"/>
            <a:ext cx="55563" cy="76200"/>
          </a:xfrm>
          <a:custGeom>
            <a:avLst/>
            <a:gdLst/>
            <a:ahLst/>
            <a:cxnLst>
              <a:cxn ang="0">
                <a:pos x="186" y="115"/>
              </a:cxn>
              <a:cxn ang="0">
                <a:pos x="197" y="133"/>
              </a:cxn>
              <a:cxn ang="0">
                <a:pos x="202" y="153"/>
              </a:cxn>
              <a:cxn ang="0">
                <a:pos x="199" y="174"/>
              </a:cxn>
              <a:cxn ang="0">
                <a:pos x="187" y="194"/>
              </a:cxn>
              <a:cxn ang="0">
                <a:pos x="170" y="212"/>
              </a:cxn>
              <a:cxn ang="0">
                <a:pos x="150" y="229"/>
              </a:cxn>
              <a:cxn ang="0">
                <a:pos x="129" y="246"/>
              </a:cxn>
              <a:cxn ang="0">
                <a:pos x="116" y="258"/>
              </a:cxn>
              <a:cxn ang="0">
                <a:pos x="112" y="267"/>
              </a:cxn>
              <a:cxn ang="0">
                <a:pos x="109" y="276"/>
              </a:cxn>
              <a:cxn ang="0">
                <a:pos x="110" y="284"/>
              </a:cxn>
              <a:cxn ang="0">
                <a:pos x="117" y="288"/>
              </a:cxn>
              <a:cxn ang="0">
                <a:pos x="125" y="287"/>
              </a:cxn>
              <a:cxn ang="0">
                <a:pos x="139" y="272"/>
              </a:cxn>
              <a:cxn ang="0">
                <a:pos x="162" y="250"/>
              </a:cxn>
              <a:cxn ang="0">
                <a:pos x="186" y="229"/>
              </a:cxn>
              <a:cxn ang="0">
                <a:pos x="207" y="204"/>
              </a:cxn>
              <a:cxn ang="0">
                <a:pos x="220" y="174"/>
              </a:cxn>
              <a:cxn ang="0">
                <a:pos x="218" y="142"/>
              </a:cxn>
              <a:cxn ang="0">
                <a:pos x="204" y="112"/>
              </a:cxn>
              <a:cxn ang="0">
                <a:pos x="181" y="87"/>
              </a:cxn>
              <a:cxn ang="0">
                <a:pos x="159" y="69"/>
              </a:cxn>
              <a:cxn ang="0">
                <a:pos x="137" y="55"/>
              </a:cxn>
              <a:cxn ang="0">
                <a:pos x="114" y="40"/>
              </a:cxn>
              <a:cxn ang="0">
                <a:pos x="89" y="27"/>
              </a:cxn>
              <a:cxn ang="0">
                <a:pos x="66" y="15"/>
              </a:cxn>
              <a:cxn ang="0">
                <a:pos x="42" y="6"/>
              </a:cxn>
              <a:cxn ang="0">
                <a:pos x="22" y="1"/>
              </a:cxn>
              <a:cxn ang="0">
                <a:pos x="7" y="1"/>
              </a:cxn>
              <a:cxn ang="0">
                <a:pos x="8" y="5"/>
              </a:cxn>
              <a:cxn ang="0">
                <a:pos x="26" y="13"/>
              </a:cxn>
              <a:cxn ang="0">
                <a:pos x="47" y="22"/>
              </a:cxn>
              <a:cxn ang="0">
                <a:pos x="71" y="34"/>
              </a:cxn>
              <a:cxn ang="0">
                <a:pos x="96" y="48"/>
              </a:cxn>
              <a:cxn ang="0">
                <a:pos x="121" y="64"/>
              </a:cxn>
              <a:cxn ang="0">
                <a:pos x="146" y="81"/>
              </a:cxn>
              <a:cxn ang="0">
                <a:pos x="169" y="98"/>
              </a:cxn>
            </a:cxnLst>
            <a:rect l="0" t="0" r="r" b="b"/>
            <a:pathLst>
              <a:path w="221" h="288">
                <a:moveTo>
                  <a:pt x="179" y="108"/>
                </a:moveTo>
                <a:lnTo>
                  <a:pt x="186" y="115"/>
                </a:lnTo>
                <a:lnTo>
                  <a:pt x="193" y="124"/>
                </a:lnTo>
                <a:lnTo>
                  <a:pt x="197" y="133"/>
                </a:lnTo>
                <a:lnTo>
                  <a:pt x="201" y="143"/>
                </a:lnTo>
                <a:lnTo>
                  <a:pt x="202" y="153"/>
                </a:lnTo>
                <a:lnTo>
                  <a:pt x="202" y="163"/>
                </a:lnTo>
                <a:lnTo>
                  <a:pt x="199" y="174"/>
                </a:lnTo>
                <a:lnTo>
                  <a:pt x="195" y="184"/>
                </a:lnTo>
                <a:lnTo>
                  <a:pt x="187" y="194"/>
                </a:lnTo>
                <a:lnTo>
                  <a:pt x="179" y="204"/>
                </a:lnTo>
                <a:lnTo>
                  <a:pt x="170" y="212"/>
                </a:lnTo>
                <a:lnTo>
                  <a:pt x="159" y="221"/>
                </a:lnTo>
                <a:lnTo>
                  <a:pt x="150" y="229"/>
                </a:lnTo>
                <a:lnTo>
                  <a:pt x="139" y="237"/>
                </a:lnTo>
                <a:lnTo>
                  <a:pt x="129" y="246"/>
                </a:lnTo>
                <a:lnTo>
                  <a:pt x="119" y="255"/>
                </a:lnTo>
                <a:lnTo>
                  <a:pt x="116" y="258"/>
                </a:lnTo>
                <a:lnTo>
                  <a:pt x="114" y="263"/>
                </a:lnTo>
                <a:lnTo>
                  <a:pt x="112" y="267"/>
                </a:lnTo>
                <a:lnTo>
                  <a:pt x="110" y="271"/>
                </a:lnTo>
                <a:lnTo>
                  <a:pt x="109" y="276"/>
                </a:lnTo>
                <a:lnTo>
                  <a:pt x="109" y="280"/>
                </a:lnTo>
                <a:lnTo>
                  <a:pt x="110" y="284"/>
                </a:lnTo>
                <a:lnTo>
                  <a:pt x="113" y="287"/>
                </a:lnTo>
                <a:lnTo>
                  <a:pt x="117" y="288"/>
                </a:lnTo>
                <a:lnTo>
                  <a:pt x="121" y="288"/>
                </a:lnTo>
                <a:lnTo>
                  <a:pt x="125" y="287"/>
                </a:lnTo>
                <a:lnTo>
                  <a:pt x="129" y="284"/>
                </a:lnTo>
                <a:lnTo>
                  <a:pt x="139" y="272"/>
                </a:lnTo>
                <a:lnTo>
                  <a:pt x="151" y="261"/>
                </a:lnTo>
                <a:lnTo>
                  <a:pt x="162" y="250"/>
                </a:lnTo>
                <a:lnTo>
                  <a:pt x="175" y="239"/>
                </a:lnTo>
                <a:lnTo>
                  <a:pt x="186" y="229"/>
                </a:lnTo>
                <a:lnTo>
                  <a:pt x="197" y="217"/>
                </a:lnTo>
                <a:lnTo>
                  <a:pt x="207" y="204"/>
                </a:lnTo>
                <a:lnTo>
                  <a:pt x="215" y="190"/>
                </a:lnTo>
                <a:lnTo>
                  <a:pt x="220" y="174"/>
                </a:lnTo>
                <a:lnTo>
                  <a:pt x="221" y="158"/>
                </a:lnTo>
                <a:lnTo>
                  <a:pt x="218" y="142"/>
                </a:lnTo>
                <a:lnTo>
                  <a:pt x="213" y="127"/>
                </a:lnTo>
                <a:lnTo>
                  <a:pt x="204" y="112"/>
                </a:lnTo>
                <a:lnTo>
                  <a:pt x="194" y="99"/>
                </a:lnTo>
                <a:lnTo>
                  <a:pt x="181" y="87"/>
                </a:lnTo>
                <a:lnTo>
                  <a:pt x="169" y="77"/>
                </a:lnTo>
                <a:lnTo>
                  <a:pt x="159" y="69"/>
                </a:lnTo>
                <a:lnTo>
                  <a:pt x="149" y="63"/>
                </a:lnTo>
                <a:lnTo>
                  <a:pt x="137" y="55"/>
                </a:lnTo>
                <a:lnTo>
                  <a:pt x="125" y="48"/>
                </a:lnTo>
                <a:lnTo>
                  <a:pt x="114" y="40"/>
                </a:lnTo>
                <a:lnTo>
                  <a:pt x="101" y="33"/>
                </a:lnTo>
                <a:lnTo>
                  <a:pt x="89" y="27"/>
                </a:lnTo>
                <a:lnTo>
                  <a:pt x="77" y="20"/>
                </a:lnTo>
                <a:lnTo>
                  <a:pt x="66" y="15"/>
                </a:lnTo>
                <a:lnTo>
                  <a:pt x="54" y="9"/>
                </a:lnTo>
                <a:lnTo>
                  <a:pt x="42" y="6"/>
                </a:lnTo>
                <a:lnTo>
                  <a:pt x="32" y="3"/>
                </a:lnTo>
                <a:lnTo>
                  <a:pt x="22" y="1"/>
                </a:lnTo>
                <a:lnTo>
                  <a:pt x="14" y="0"/>
                </a:lnTo>
                <a:lnTo>
                  <a:pt x="7" y="1"/>
                </a:lnTo>
                <a:lnTo>
                  <a:pt x="0" y="3"/>
                </a:lnTo>
                <a:lnTo>
                  <a:pt x="8" y="5"/>
                </a:lnTo>
                <a:lnTo>
                  <a:pt x="16" y="8"/>
                </a:lnTo>
                <a:lnTo>
                  <a:pt x="26" y="13"/>
                </a:lnTo>
                <a:lnTo>
                  <a:pt x="35" y="17"/>
                </a:lnTo>
                <a:lnTo>
                  <a:pt x="47" y="22"/>
                </a:lnTo>
                <a:lnTo>
                  <a:pt x="58" y="28"/>
                </a:lnTo>
                <a:lnTo>
                  <a:pt x="71" y="34"/>
                </a:lnTo>
                <a:lnTo>
                  <a:pt x="83" y="40"/>
                </a:lnTo>
                <a:lnTo>
                  <a:pt x="96" y="48"/>
                </a:lnTo>
                <a:lnTo>
                  <a:pt x="109" y="55"/>
                </a:lnTo>
                <a:lnTo>
                  <a:pt x="121" y="64"/>
                </a:lnTo>
                <a:lnTo>
                  <a:pt x="134" y="72"/>
                </a:lnTo>
                <a:lnTo>
                  <a:pt x="146" y="81"/>
                </a:lnTo>
                <a:lnTo>
                  <a:pt x="158" y="90"/>
                </a:lnTo>
                <a:lnTo>
                  <a:pt x="169" y="98"/>
                </a:lnTo>
                <a:lnTo>
                  <a:pt x="179" y="108"/>
                </a:lnTo>
                <a:close/>
              </a:path>
            </a:pathLst>
          </a:custGeom>
          <a:solidFill>
            <a:srgbClr val="C9E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08" name="Freeform 588"/>
          <p:cNvSpPr>
            <a:spLocks/>
          </p:cNvSpPr>
          <p:nvPr/>
        </p:nvSpPr>
        <p:spPr bwMode="auto">
          <a:xfrm>
            <a:off x="6276975" y="1820863"/>
            <a:ext cx="17463" cy="46037"/>
          </a:xfrm>
          <a:custGeom>
            <a:avLst/>
            <a:gdLst/>
            <a:ahLst/>
            <a:cxnLst>
              <a:cxn ang="0">
                <a:pos x="28" y="12"/>
              </a:cxn>
              <a:cxn ang="0">
                <a:pos x="26" y="7"/>
              </a:cxn>
              <a:cxn ang="0">
                <a:pos x="23" y="3"/>
              </a:cxn>
              <a:cxn ang="0">
                <a:pos x="17" y="1"/>
              </a:cxn>
              <a:cxn ang="0">
                <a:pos x="12" y="0"/>
              </a:cxn>
              <a:cxn ang="0">
                <a:pos x="7" y="2"/>
              </a:cxn>
              <a:cxn ang="0">
                <a:pos x="3" y="5"/>
              </a:cxn>
              <a:cxn ang="0">
                <a:pos x="0" y="10"/>
              </a:cxn>
              <a:cxn ang="0">
                <a:pos x="0" y="16"/>
              </a:cxn>
              <a:cxn ang="0">
                <a:pos x="5" y="39"/>
              </a:cxn>
              <a:cxn ang="0">
                <a:pos x="13" y="66"/>
              </a:cxn>
              <a:cxn ang="0">
                <a:pos x="24" y="92"/>
              </a:cxn>
              <a:cxn ang="0">
                <a:pos x="36" y="118"/>
              </a:cxn>
              <a:cxn ang="0">
                <a:pos x="49" y="141"/>
              </a:cxn>
              <a:cxn ang="0">
                <a:pos x="61" y="159"/>
              </a:cxn>
              <a:cxn ang="0">
                <a:pos x="69" y="171"/>
              </a:cxn>
              <a:cxn ang="0">
                <a:pos x="74" y="174"/>
              </a:cxn>
              <a:cxn ang="0">
                <a:pos x="72" y="162"/>
              </a:cxn>
              <a:cxn ang="0">
                <a:pos x="67" y="147"/>
              </a:cxn>
              <a:cxn ang="0">
                <a:pos x="61" y="128"/>
              </a:cxn>
              <a:cxn ang="0">
                <a:pos x="53" y="105"/>
              </a:cxn>
              <a:cxn ang="0">
                <a:pos x="46" y="82"/>
              </a:cxn>
              <a:cxn ang="0">
                <a:pos x="38" y="58"/>
              </a:cxn>
              <a:cxn ang="0">
                <a:pos x="32" y="35"/>
              </a:cxn>
              <a:cxn ang="0">
                <a:pos x="28" y="12"/>
              </a:cxn>
            </a:cxnLst>
            <a:rect l="0" t="0" r="r" b="b"/>
            <a:pathLst>
              <a:path w="74" h="174">
                <a:moveTo>
                  <a:pt x="28" y="12"/>
                </a:moveTo>
                <a:lnTo>
                  <a:pt x="26" y="7"/>
                </a:lnTo>
                <a:lnTo>
                  <a:pt x="23" y="3"/>
                </a:lnTo>
                <a:lnTo>
                  <a:pt x="17" y="1"/>
                </a:lnTo>
                <a:lnTo>
                  <a:pt x="12" y="0"/>
                </a:lnTo>
                <a:lnTo>
                  <a:pt x="7" y="2"/>
                </a:lnTo>
                <a:lnTo>
                  <a:pt x="3" y="5"/>
                </a:lnTo>
                <a:lnTo>
                  <a:pt x="0" y="10"/>
                </a:lnTo>
                <a:lnTo>
                  <a:pt x="0" y="16"/>
                </a:lnTo>
                <a:lnTo>
                  <a:pt x="5" y="39"/>
                </a:lnTo>
                <a:lnTo>
                  <a:pt x="13" y="66"/>
                </a:lnTo>
                <a:lnTo>
                  <a:pt x="24" y="92"/>
                </a:lnTo>
                <a:lnTo>
                  <a:pt x="36" y="118"/>
                </a:lnTo>
                <a:lnTo>
                  <a:pt x="49" y="141"/>
                </a:lnTo>
                <a:lnTo>
                  <a:pt x="61" y="159"/>
                </a:lnTo>
                <a:lnTo>
                  <a:pt x="69" y="171"/>
                </a:lnTo>
                <a:lnTo>
                  <a:pt x="74" y="174"/>
                </a:lnTo>
                <a:lnTo>
                  <a:pt x="72" y="162"/>
                </a:lnTo>
                <a:lnTo>
                  <a:pt x="67" y="147"/>
                </a:lnTo>
                <a:lnTo>
                  <a:pt x="61" y="128"/>
                </a:lnTo>
                <a:lnTo>
                  <a:pt x="53" y="105"/>
                </a:lnTo>
                <a:lnTo>
                  <a:pt x="46" y="82"/>
                </a:lnTo>
                <a:lnTo>
                  <a:pt x="38" y="58"/>
                </a:lnTo>
                <a:lnTo>
                  <a:pt x="32" y="35"/>
                </a:lnTo>
                <a:lnTo>
                  <a:pt x="28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09" name="Freeform 589"/>
          <p:cNvSpPr>
            <a:spLocks/>
          </p:cNvSpPr>
          <p:nvPr/>
        </p:nvSpPr>
        <p:spPr bwMode="auto">
          <a:xfrm>
            <a:off x="6269038" y="1797050"/>
            <a:ext cx="9525" cy="22225"/>
          </a:xfrm>
          <a:custGeom>
            <a:avLst/>
            <a:gdLst/>
            <a:ahLst/>
            <a:cxnLst>
              <a:cxn ang="0">
                <a:pos x="20" y="9"/>
              </a:cxn>
              <a:cxn ang="0">
                <a:pos x="19" y="5"/>
              </a:cxn>
              <a:cxn ang="0">
                <a:pos x="16" y="2"/>
              </a:cxn>
              <a:cxn ang="0">
                <a:pos x="13" y="0"/>
              </a:cxn>
              <a:cxn ang="0">
                <a:pos x="8" y="0"/>
              </a:cxn>
              <a:cxn ang="0">
                <a:pos x="5" y="1"/>
              </a:cxn>
              <a:cxn ang="0">
                <a:pos x="2" y="3"/>
              </a:cxn>
              <a:cxn ang="0">
                <a:pos x="0" y="6"/>
              </a:cxn>
              <a:cxn ang="0">
                <a:pos x="0" y="10"/>
              </a:cxn>
              <a:cxn ang="0">
                <a:pos x="0" y="22"/>
              </a:cxn>
              <a:cxn ang="0">
                <a:pos x="3" y="35"/>
              </a:cxn>
              <a:cxn ang="0">
                <a:pos x="7" y="48"/>
              </a:cxn>
              <a:cxn ang="0">
                <a:pos x="13" y="60"/>
              </a:cxn>
              <a:cxn ang="0">
                <a:pos x="19" y="72"/>
              </a:cxn>
              <a:cxn ang="0">
                <a:pos x="25" y="81"/>
              </a:cxn>
              <a:cxn ang="0">
                <a:pos x="33" y="86"/>
              </a:cxn>
              <a:cxn ang="0">
                <a:pos x="38" y="87"/>
              </a:cxn>
              <a:cxn ang="0">
                <a:pos x="39" y="70"/>
              </a:cxn>
              <a:cxn ang="0">
                <a:pos x="34" y="50"/>
              </a:cxn>
              <a:cxn ang="0">
                <a:pos x="27" y="29"/>
              </a:cxn>
              <a:cxn ang="0">
                <a:pos x="20" y="9"/>
              </a:cxn>
            </a:cxnLst>
            <a:rect l="0" t="0" r="r" b="b"/>
            <a:pathLst>
              <a:path w="39" h="87">
                <a:moveTo>
                  <a:pt x="20" y="9"/>
                </a:moveTo>
                <a:lnTo>
                  <a:pt x="19" y="5"/>
                </a:lnTo>
                <a:lnTo>
                  <a:pt x="16" y="2"/>
                </a:lnTo>
                <a:lnTo>
                  <a:pt x="13" y="0"/>
                </a:lnTo>
                <a:lnTo>
                  <a:pt x="8" y="0"/>
                </a:lnTo>
                <a:lnTo>
                  <a:pt x="5" y="1"/>
                </a:lnTo>
                <a:lnTo>
                  <a:pt x="2" y="3"/>
                </a:lnTo>
                <a:lnTo>
                  <a:pt x="0" y="6"/>
                </a:lnTo>
                <a:lnTo>
                  <a:pt x="0" y="10"/>
                </a:lnTo>
                <a:lnTo>
                  <a:pt x="0" y="22"/>
                </a:lnTo>
                <a:lnTo>
                  <a:pt x="3" y="35"/>
                </a:lnTo>
                <a:lnTo>
                  <a:pt x="7" y="48"/>
                </a:lnTo>
                <a:lnTo>
                  <a:pt x="13" y="60"/>
                </a:lnTo>
                <a:lnTo>
                  <a:pt x="19" y="72"/>
                </a:lnTo>
                <a:lnTo>
                  <a:pt x="25" y="81"/>
                </a:lnTo>
                <a:lnTo>
                  <a:pt x="33" y="86"/>
                </a:lnTo>
                <a:lnTo>
                  <a:pt x="38" y="87"/>
                </a:lnTo>
                <a:lnTo>
                  <a:pt x="39" y="70"/>
                </a:lnTo>
                <a:lnTo>
                  <a:pt x="34" y="50"/>
                </a:lnTo>
                <a:lnTo>
                  <a:pt x="27" y="29"/>
                </a:lnTo>
                <a:lnTo>
                  <a:pt x="20" y="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10" name="Freeform 590"/>
          <p:cNvSpPr>
            <a:spLocks/>
          </p:cNvSpPr>
          <p:nvPr/>
        </p:nvSpPr>
        <p:spPr bwMode="auto">
          <a:xfrm>
            <a:off x="6261100" y="1781175"/>
            <a:ext cx="7938" cy="12700"/>
          </a:xfrm>
          <a:custGeom>
            <a:avLst/>
            <a:gdLst/>
            <a:ahLst/>
            <a:cxnLst>
              <a:cxn ang="0">
                <a:pos x="18" y="7"/>
              </a:cxn>
              <a:cxn ang="0">
                <a:pos x="18" y="8"/>
              </a:cxn>
              <a:cxn ang="0">
                <a:pos x="18" y="8"/>
              </a:cxn>
              <a:cxn ang="0">
                <a:pos x="18" y="8"/>
              </a:cxn>
              <a:cxn ang="0">
                <a:pos x="18" y="8"/>
              </a:cxn>
              <a:cxn ang="0">
                <a:pos x="17" y="5"/>
              </a:cxn>
              <a:cxn ang="0">
                <a:pos x="14" y="1"/>
              </a:cxn>
              <a:cxn ang="0">
                <a:pos x="11" y="0"/>
              </a:cxn>
              <a:cxn ang="0">
                <a:pos x="7" y="0"/>
              </a:cxn>
              <a:cxn ang="0">
                <a:pos x="4" y="1"/>
              </a:cxn>
              <a:cxn ang="0">
                <a:pos x="1" y="5"/>
              </a:cxn>
              <a:cxn ang="0">
                <a:pos x="0" y="8"/>
              </a:cxn>
              <a:cxn ang="0">
                <a:pos x="0" y="11"/>
              </a:cxn>
              <a:cxn ang="0">
                <a:pos x="1" y="16"/>
              </a:cxn>
              <a:cxn ang="0">
                <a:pos x="4" y="23"/>
              </a:cxn>
              <a:cxn ang="0">
                <a:pos x="8" y="30"/>
              </a:cxn>
              <a:cxn ang="0">
                <a:pos x="13" y="37"/>
              </a:cxn>
              <a:cxn ang="0">
                <a:pos x="18" y="43"/>
              </a:cxn>
              <a:cxn ang="0">
                <a:pos x="25" y="47"/>
              </a:cxn>
              <a:cxn ang="0">
                <a:pos x="30" y="51"/>
              </a:cxn>
              <a:cxn ang="0">
                <a:pos x="34" y="51"/>
              </a:cxn>
              <a:cxn ang="0">
                <a:pos x="33" y="40"/>
              </a:cxn>
              <a:cxn ang="0">
                <a:pos x="29" y="27"/>
              </a:cxn>
              <a:cxn ang="0">
                <a:pos x="23" y="15"/>
              </a:cxn>
              <a:cxn ang="0">
                <a:pos x="18" y="7"/>
              </a:cxn>
            </a:cxnLst>
            <a:rect l="0" t="0" r="r" b="b"/>
            <a:pathLst>
              <a:path w="34" h="51">
                <a:moveTo>
                  <a:pt x="18" y="7"/>
                </a:moveTo>
                <a:lnTo>
                  <a:pt x="18" y="8"/>
                </a:lnTo>
                <a:lnTo>
                  <a:pt x="18" y="8"/>
                </a:lnTo>
                <a:lnTo>
                  <a:pt x="18" y="8"/>
                </a:lnTo>
                <a:lnTo>
                  <a:pt x="18" y="8"/>
                </a:lnTo>
                <a:lnTo>
                  <a:pt x="17" y="5"/>
                </a:lnTo>
                <a:lnTo>
                  <a:pt x="14" y="1"/>
                </a:lnTo>
                <a:lnTo>
                  <a:pt x="11" y="0"/>
                </a:lnTo>
                <a:lnTo>
                  <a:pt x="7" y="0"/>
                </a:lnTo>
                <a:lnTo>
                  <a:pt x="4" y="1"/>
                </a:lnTo>
                <a:lnTo>
                  <a:pt x="1" y="5"/>
                </a:lnTo>
                <a:lnTo>
                  <a:pt x="0" y="8"/>
                </a:lnTo>
                <a:lnTo>
                  <a:pt x="0" y="11"/>
                </a:lnTo>
                <a:lnTo>
                  <a:pt x="1" y="16"/>
                </a:lnTo>
                <a:lnTo>
                  <a:pt x="4" y="23"/>
                </a:lnTo>
                <a:lnTo>
                  <a:pt x="8" y="30"/>
                </a:lnTo>
                <a:lnTo>
                  <a:pt x="13" y="37"/>
                </a:lnTo>
                <a:lnTo>
                  <a:pt x="18" y="43"/>
                </a:lnTo>
                <a:lnTo>
                  <a:pt x="25" y="47"/>
                </a:lnTo>
                <a:lnTo>
                  <a:pt x="30" y="51"/>
                </a:lnTo>
                <a:lnTo>
                  <a:pt x="34" y="51"/>
                </a:lnTo>
                <a:lnTo>
                  <a:pt x="33" y="40"/>
                </a:lnTo>
                <a:lnTo>
                  <a:pt x="29" y="27"/>
                </a:lnTo>
                <a:lnTo>
                  <a:pt x="23" y="15"/>
                </a:lnTo>
                <a:lnTo>
                  <a:pt x="18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11" name="Freeform 591"/>
          <p:cNvSpPr>
            <a:spLocks/>
          </p:cNvSpPr>
          <p:nvPr/>
        </p:nvSpPr>
        <p:spPr bwMode="auto">
          <a:xfrm>
            <a:off x="6251575" y="1770063"/>
            <a:ext cx="12700" cy="6350"/>
          </a:xfrm>
          <a:custGeom>
            <a:avLst/>
            <a:gdLst/>
            <a:ahLst/>
            <a:cxnLst>
              <a:cxn ang="0">
                <a:pos x="37" y="24"/>
              </a:cxn>
              <a:cxn ang="0">
                <a:pos x="41" y="22"/>
              </a:cxn>
              <a:cxn ang="0">
                <a:pos x="45" y="19"/>
              </a:cxn>
              <a:cxn ang="0">
                <a:pos x="46" y="15"/>
              </a:cxn>
              <a:cxn ang="0">
                <a:pos x="46" y="10"/>
              </a:cxn>
              <a:cxn ang="0">
                <a:pos x="44" y="5"/>
              </a:cxn>
              <a:cxn ang="0">
                <a:pos x="41" y="2"/>
              </a:cxn>
              <a:cxn ang="0">
                <a:pos x="37" y="0"/>
              </a:cxn>
              <a:cxn ang="0">
                <a:pos x="32" y="0"/>
              </a:cxn>
              <a:cxn ang="0">
                <a:pos x="29" y="0"/>
              </a:cxn>
              <a:cxn ang="0">
                <a:pos x="25" y="1"/>
              </a:cxn>
              <a:cxn ang="0">
                <a:pos x="19" y="3"/>
              </a:cxn>
              <a:cxn ang="0">
                <a:pos x="12" y="7"/>
              </a:cxn>
              <a:cxn ang="0">
                <a:pos x="5" y="14"/>
              </a:cxn>
              <a:cxn ang="0">
                <a:pos x="2" y="20"/>
              </a:cxn>
              <a:cxn ang="0">
                <a:pos x="0" y="26"/>
              </a:cxn>
              <a:cxn ang="0">
                <a:pos x="0" y="29"/>
              </a:cxn>
              <a:cxn ang="0">
                <a:pos x="3" y="31"/>
              </a:cxn>
              <a:cxn ang="0">
                <a:pos x="7" y="33"/>
              </a:cxn>
              <a:cxn ang="0">
                <a:pos x="12" y="33"/>
              </a:cxn>
              <a:cxn ang="0">
                <a:pos x="16" y="33"/>
              </a:cxn>
              <a:cxn ang="0">
                <a:pos x="21" y="31"/>
              </a:cxn>
              <a:cxn ang="0">
                <a:pos x="26" y="30"/>
              </a:cxn>
              <a:cxn ang="0">
                <a:pos x="32" y="28"/>
              </a:cxn>
              <a:cxn ang="0">
                <a:pos x="37" y="24"/>
              </a:cxn>
            </a:cxnLst>
            <a:rect l="0" t="0" r="r" b="b"/>
            <a:pathLst>
              <a:path w="46" h="33">
                <a:moveTo>
                  <a:pt x="37" y="24"/>
                </a:moveTo>
                <a:lnTo>
                  <a:pt x="41" y="22"/>
                </a:lnTo>
                <a:lnTo>
                  <a:pt x="45" y="19"/>
                </a:lnTo>
                <a:lnTo>
                  <a:pt x="46" y="15"/>
                </a:lnTo>
                <a:lnTo>
                  <a:pt x="46" y="10"/>
                </a:lnTo>
                <a:lnTo>
                  <a:pt x="44" y="5"/>
                </a:lnTo>
                <a:lnTo>
                  <a:pt x="41" y="2"/>
                </a:lnTo>
                <a:lnTo>
                  <a:pt x="37" y="0"/>
                </a:lnTo>
                <a:lnTo>
                  <a:pt x="32" y="0"/>
                </a:lnTo>
                <a:lnTo>
                  <a:pt x="29" y="0"/>
                </a:lnTo>
                <a:lnTo>
                  <a:pt x="25" y="1"/>
                </a:lnTo>
                <a:lnTo>
                  <a:pt x="19" y="3"/>
                </a:lnTo>
                <a:lnTo>
                  <a:pt x="12" y="7"/>
                </a:lnTo>
                <a:lnTo>
                  <a:pt x="5" y="14"/>
                </a:lnTo>
                <a:lnTo>
                  <a:pt x="2" y="20"/>
                </a:lnTo>
                <a:lnTo>
                  <a:pt x="0" y="26"/>
                </a:lnTo>
                <a:lnTo>
                  <a:pt x="0" y="29"/>
                </a:lnTo>
                <a:lnTo>
                  <a:pt x="3" y="31"/>
                </a:lnTo>
                <a:lnTo>
                  <a:pt x="7" y="33"/>
                </a:lnTo>
                <a:lnTo>
                  <a:pt x="12" y="33"/>
                </a:lnTo>
                <a:lnTo>
                  <a:pt x="16" y="33"/>
                </a:lnTo>
                <a:lnTo>
                  <a:pt x="21" y="31"/>
                </a:lnTo>
                <a:lnTo>
                  <a:pt x="26" y="30"/>
                </a:lnTo>
                <a:lnTo>
                  <a:pt x="32" y="28"/>
                </a:lnTo>
                <a:lnTo>
                  <a:pt x="37" y="2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12" name="Freeform 592"/>
          <p:cNvSpPr>
            <a:spLocks/>
          </p:cNvSpPr>
          <p:nvPr/>
        </p:nvSpPr>
        <p:spPr bwMode="auto">
          <a:xfrm>
            <a:off x="6197600" y="1754188"/>
            <a:ext cx="46038" cy="57150"/>
          </a:xfrm>
          <a:custGeom>
            <a:avLst/>
            <a:gdLst/>
            <a:ahLst/>
            <a:cxnLst>
              <a:cxn ang="0">
                <a:pos x="65" y="33"/>
              </a:cxn>
              <a:cxn ang="0">
                <a:pos x="52" y="43"/>
              </a:cxn>
              <a:cxn ang="0">
                <a:pos x="41" y="54"/>
              </a:cxn>
              <a:cxn ang="0">
                <a:pos x="29" y="66"/>
              </a:cxn>
              <a:cxn ang="0">
                <a:pos x="20" y="79"/>
              </a:cxn>
              <a:cxn ang="0">
                <a:pos x="12" y="93"/>
              </a:cxn>
              <a:cxn ang="0">
                <a:pos x="6" y="107"/>
              </a:cxn>
              <a:cxn ang="0">
                <a:pos x="2" y="121"/>
              </a:cxn>
              <a:cxn ang="0">
                <a:pos x="0" y="136"/>
              </a:cxn>
              <a:cxn ang="0">
                <a:pos x="2" y="158"/>
              </a:cxn>
              <a:cxn ang="0">
                <a:pos x="10" y="177"/>
              </a:cxn>
              <a:cxn ang="0">
                <a:pos x="23" y="193"/>
              </a:cxn>
              <a:cxn ang="0">
                <a:pos x="38" y="204"/>
              </a:cxn>
              <a:cxn ang="0">
                <a:pos x="57" y="213"/>
              </a:cxn>
              <a:cxn ang="0">
                <a:pos x="78" y="218"/>
              </a:cxn>
              <a:cxn ang="0">
                <a:pos x="98" y="219"/>
              </a:cxn>
              <a:cxn ang="0">
                <a:pos x="118" y="216"/>
              </a:cxn>
              <a:cxn ang="0">
                <a:pos x="123" y="216"/>
              </a:cxn>
              <a:cxn ang="0">
                <a:pos x="127" y="214"/>
              </a:cxn>
              <a:cxn ang="0">
                <a:pos x="130" y="210"/>
              </a:cxn>
              <a:cxn ang="0">
                <a:pos x="131" y="205"/>
              </a:cxn>
              <a:cxn ang="0">
                <a:pos x="130" y="203"/>
              </a:cxn>
              <a:cxn ang="0">
                <a:pos x="127" y="203"/>
              </a:cxn>
              <a:cxn ang="0">
                <a:pos x="123" y="202"/>
              </a:cxn>
              <a:cxn ang="0">
                <a:pos x="117" y="202"/>
              </a:cxn>
              <a:cxn ang="0">
                <a:pos x="111" y="202"/>
              </a:cxn>
              <a:cxn ang="0">
                <a:pos x="106" y="202"/>
              </a:cxn>
              <a:cxn ang="0">
                <a:pos x="100" y="202"/>
              </a:cxn>
              <a:cxn ang="0">
                <a:pos x="97" y="202"/>
              </a:cxn>
              <a:cxn ang="0">
                <a:pos x="87" y="201"/>
              </a:cxn>
              <a:cxn ang="0">
                <a:pos x="77" y="200"/>
              </a:cxn>
              <a:cxn ang="0">
                <a:pos x="67" y="199"/>
              </a:cxn>
              <a:cxn ang="0">
                <a:pos x="56" y="196"/>
              </a:cxn>
              <a:cxn ang="0">
                <a:pos x="46" y="193"/>
              </a:cxn>
              <a:cxn ang="0">
                <a:pos x="35" y="185"/>
              </a:cxn>
              <a:cxn ang="0">
                <a:pos x="26" y="175"/>
              </a:cxn>
              <a:cxn ang="0">
                <a:pos x="15" y="162"/>
              </a:cxn>
              <a:cxn ang="0">
                <a:pos x="13" y="146"/>
              </a:cxn>
              <a:cxn ang="0">
                <a:pos x="14" y="131"/>
              </a:cxn>
              <a:cxn ang="0">
                <a:pos x="19" y="116"/>
              </a:cxn>
              <a:cxn ang="0">
                <a:pos x="25" y="102"/>
              </a:cxn>
              <a:cxn ang="0">
                <a:pos x="34" y="89"/>
              </a:cxn>
              <a:cxn ang="0">
                <a:pos x="45" y="76"/>
              </a:cxn>
              <a:cxn ang="0">
                <a:pos x="56" y="65"/>
              </a:cxn>
              <a:cxn ang="0">
                <a:pos x="70" y="55"/>
              </a:cxn>
              <a:cxn ang="0">
                <a:pos x="84" y="45"/>
              </a:cxn>
              <a:cxn ang="0">
                <a:pos x="98" y="37"/>
              </a:cxn>
              <a:cxn ang="0">
                <a:pos x="113" y="29"/>
              </a:cxn>
              <a:cxn ang="0">
                <a:pos x="127" y="23"/>
              </a:cxn>
              <a:cxn ang="0">
                <a:pos x="141" y="17"/>
              </a:cxn>
              <a:cxn ang="0">
                <a:pos x="154" y="12"/>
              </a:cxn>
              <a:cxn ang="0">
                <a:pos x="167" y="9"/>
              </a:cxn>
              <a:cxn ang="0">
                <a:pos x="177" y="7"/>
              </a:cxn>
              <a:cxn ang="0">
                <a:pos x="170" y="2"/>
              </a:cxn>
              <a:cxn ang="0">
                <a:pos x="158" y="0"/>
              </a:cxn>
              <a:cxn ang="0">
                <a:pos x="145" y="2"/>
              </a:cxn>
              <a:cxn ang="0">
                <a:pos x="129" y="6"/>
              </a:cxn>
              <a:cxn ang="0">
                <a:pos x="111" y="11"/>
              </a:cxn>
              <a:cxn ang="0">
                <a:pos x="94" y="17"/>
              </a:cxn>
              <a:cxn ang="0">
                <a:pos x="78" y="26"/>
              </a:cxn>
              <a:cxn ang="0">
                <a:pos x="65" y="33"/>
              </a:cxn>
            </a:cxnLst>
            <a:rect l="0" t="0" r="r" b="b"/>
            <a:pathLst>
              <a:path w="177" h="219">
                <a:moveTo>
                  <a:pt x="65" y="33"/>
                </a:moveTo>
                <a:lnTo>
                  <a:pt x="52" y="43"/>
                </a:lnTo>
                <a:lnTo>
                  <a:pt x="41" y="54"/>
                </a:lnTo>
                <a:lnTo>
                  <a:pt x="29" y="66"/>
                </a:lnTo>
                <a:lnTo>
                  <a:pt x="20" y="79"/>
                </a:lnTo>
                <a:lnTo>
                  <a:pt x="12" y="93"/>
                </a:lnTo>
                <a:lnTo>
                  <a:pt x="6" y="107"/>
                </a:lnTo>
                <a:lnTo>
                  <a:pt x="2" y="121"/>
                </a:lnTo>
                <a:lnTo>
                  <a:pt x="0" y="136"/>
                </a:lnTo>
                <a:lnTo>
                  <a:pt x="2" y="158"/>
                </a:lnTo>
                <a:lnTo>
                  <a:pt x="10" y="177"/>
                </a:lnTo>
                <a:lnTo>
                  <a:pt x="23" y="193"/>
                </a:lnTo>
                <a:lnTo>
                  <a:pt x="38" y="204"/>
                </a:lnTo>
                <a:lnTo>
                  <a:pt x="57" y="213"/>
                </a:lnTo>
                <a:lnTo>
                  <a:pt x="78" y="218"/>
                </a:lnTo>
                <a:lnTo>
                  <a:pt x="98" y="219"/>
                </a:lnTo>
                <a:lnTo>
                  <a:pt x="118" y="216"/>
                </a:lnTo>
                <a:lnTo>
                  <a:pt x="123" y="216"/>
                </a:lnTo>
                <a:lnTo>
                  <a:pt x="127" y="214"/>
                </a:lnTo>
                <a:lnTo>
                  <a:pt x="130" y="210"/>
                </a:lnTo>
                <a:lnTo>
                  <a:pt x="131" y="205"/>
                </a:lnTo>
                <a:lnTo>
                  <a:pt x="130" y="203"/>
                </a:lnTo>
                <a:lnTo>
                  <a:pt x="127" y="203"/>
                </a:lnTo>
                <a:lnTo>
                  <a:pt x="123" y="202"/>
                </a:lnTo>
                <a:lnTo>
                  <a:pt x="117" y="202"/>
                </a:lnTo>
                <a:lnTo>
                  <a:pt x="111" y="202"/>
                </a:lnTo>
                <a:lnTo>
                  <a:pt x="106" y="202"/>
                </a:lnTo>
                <a:lnTo>
                  <a:pt x="100" y="202"/>
                </a:lnTo>
                <a:lnTo>
                  <a:pt x="97" y="202"/>
                </a:lnTo>
                <a:lnTo>
                  <a:pt x="87" y="201"/>
                </a:lnTo>
                <a:lnTo>
                  <a:pt x="77" y="200"/>
                </a:lnTo>
                <a:lnTo>
                  <a:pt x="67" y="199"/>
                </a:lnTo>
                <a:lnTo>
                  <a:pt x="56" y="196"/>
                </a:lnTo>
                <a:lnTo>
                  <a:pt x="46" y="193"/>
                </a:lnTo>
                <a:lnTo>
                  <a:pt x="35" y="185"/>
                </a:lnTo>
                <a:lnTo>
                  <a:pt x="26" y="175"/>
                </a:lnTo>
                <a:lnTo>
                  <a:pt x="15" y="162"/>
                </a:lnTo>
                <a:lnTo>
                  <a:pt x="13" y="146"/>
                </a:lnTo>
                <a:lnTo>
                  <a:pt x="14" y="131"/>
                </a:lnTo>
                <a:lnTo>
                  <a:pt x="19" y="116"/>
                </a:lnTo>
                <a:lnTo>
                  <a:pt x="25" y="102"/>
                </a:lnTo>
                <a:lnTo>
                  <a:pt x="34" y="89"/>
                </a:lnTo>
                <a:lnTo>
                  <a:pt x="45" y="76"/>
                </a:lnTo>
                <a:lnTo>
                  <a:pt x="56" y="65"/>
                </a:lnTo>
                <a:lnTo>
                  <a:pt x="70" y="55"/>
                </a:lnTo>
                <a:lnTo>
                  <a:pt x="84" y="45"/>
                </a:lnTo>
                <a:lnTo>
                  <a:pt x="98" y="37"/>
                </a:lnTo>
                <a:lnTo>
                  <a:pt x="113" y="29"/>
                </a:lnTo>
                <a:lnTo>
                  <a:pt x="127" y="23"/>
                </a:lnTo>
                <a:lnTo>
                  <a:pt x="141" y="17"/>
                </a:lnTo>
                <a:lnTo>
                  <a:pt x="154" y="12"/>
                </a:lnTo>
                <a:lnTo>
                  <a:pt x="167" y="9"/>
                </a:lnTo>
                <a:lnTo>
                  <a:pt x="177" y="7"/>
                </a:lnTo>
                <a:lnTo>
                  <a:pt x="170" y="2"/>
                </a:lnTo>
                <a:lnTo>
                  <a:pt x="158" y="0"/>
                </a:lnTo>
                <a:lnTo>
                  <a:pt x="145" y="2"/>
                </a:lnTo>
                <a:lnTo>
                  <a:pt x="129" y="6"/>
                </a:lnTo>
                <a:lnTo>
                  <a:pt x="111" y="11"/>
                </a:lnTo>
                <a:lnTo>
                  <a:pt x="94" y="17"/>
                </a:lnTo>
                <a:lnTo>
                  <a:pt x="78" y="26"/>
                </a:lnTo>
                <a:lnTo>
                  <a:pt x="65" y="3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13" name="Freeform 593"/>
          <p:cNvSpPr>
            <a:spLocks/>
          </p:cNvSpPr>
          <p:nvPr/>
        </p:nvSpPr>
        <p:spPr bwMode="auto">
          <a:xfrm>
            <a:off x="6273800" y="1752600"/>
            <a:ext cx="30163" cy="46038"/>
          </a:xfrm>
          <a:custGeom>
            <a:avLst/>
            <a:gdLst/>
            <a:ahLst/>
            <a:cxnLst>
              <a:cxn ang="0">
                <a:pos x="97" y="57"/>
              </a:cxn>
              <a:cxn ang="0">
                <a:pos x="100" y="75"/>
              </a:cxn>
              <a:cxn ang="0">
                <a:pos x="98" y="90"/>
              </a:cxn>
              <a:cxn ang="0">
                <a:pos x="91" y="103"/>
              </a:cxn>
              <a:cxn ang="0">
                <a:pos x="80" y="114"/>
              </a:cxn>
              <a:cxn ang="0">
                <a:pos x="68" y="125"/>
              </a:cxn>
              <a:cxn ang="0">
                <a:pos x="54" y="135"/>
              </a:cxn>
              <a:cxn ang="0">
                <a:pos x="39" y="145"/>
              </a:cxn>
              <a:cxn ang="0">
                <a:pos x="27" y="155"/>
              </a:cxn>
              <a:cxn ang="0">
                <a:pos x="25" y="158"/>
              </a:cxn>
              <a:cxn ang="0">
                <a:pos x="23" y="160"/>
              </a:cxn>
              <a:cxn ang="0">
                <a:pos x="23" y="164"/>
              </a:cxn>
              <a:cxn ang="0">
                <a:pos x="26" y="167"/>
              </a:cxn>
              <a:cxn ang="0">
                <a:pos x="28" y="169"/>
              </a:cxn>
              <a:cxn ang="0">
                <a:pos x="31" y="170"/>
              </a:cxn>
              <a:cxn ang="0">
                <a:pos x="34" y="170"/>
              </a:cxn>
              <a:cxn ang="0">
                <a:pos x="37" y="169"/>
              </a:cxn>
              <a:cxn ang="0">
                <a:pos x="53" y="159"/>
              </a:cxn>
              <a:cxn ang="0">
                <a:pos x="69" y="149"/>
              </a:cxn>
              <a:cxn ang="0">
                <a:pos x="83" y="137"/>
              </a:cxn>
              <a:cxn ang="0">
                <a:pos x="97" y="123"/>
              </a:cxn>
              <a:cxn ang="0">
                <a:pos x="106" y="108"/>
              </a:cxn>
              <a:cxn ang="0">
                <a:pos x="113" y="91"/>
              </a:cxn>
              <a:cxn ang="0">
                <a:pos x="115" y="73"/>
              </a:cxn>
              <a:cxn ang="0">
                <a:pos x="111" y="53"/>
              </a:cxn>
              <a:cxn ang="0">
                <a:pos x="101" y="39"/>
              </a:cxn>
              <a:cxn ang="0">
                <a:pos x="89" y="26"/>
              </a:cxn>
              <a:cxn ang="0">
                <a:pos x="72" y="15"/>
              </a:cxn>
              <a:cxn ang="0">
                <a:pos x="55" y="8"/>
              </a:cxn>
              <a:cxn ang="0">
                <a:pos x="37" y="2"/>
              </a:cxn>
              <a:cxn ang="0">
                <a:pos x="21" y="0"/>
              </a:cxn>
              <a:cxn ang="0">
                <a:pos x="9" y="1"/>
              </a:cxn>
              <a:cxn ang="0">
                <a:pos x="0" y="5"/>
              </a:cxn>
              <a:cxn ang="0">
                <a:pos x="15" y="10"/>
              </a:cxn>
              <a:cxn ang="0">
                <a:pos x="30" y="13"/>
              </a:cxn>
              <a:cxn ang="0">
                <a:pos x="43" y="16"/>
              </a:cxn>
              <a:cxn ang="0">
                <a:pos x="57" y="20"/>
              </a:cxn>
              <a:cxn ang="0">
                <a:pos x="70" y="26"/>
              </a:cxn>
              <a:cxn ang="0">
                <a:pos x="81" y="33"/>
              </a:cxn>
              <a:cxn ang="0">
                <a:pos x="91" y="43"/>
              </a:cxn>
              <a:cxn ang="0">
                <a:pos x="97" y="57"/>
              </a:cxn>
            </a:cxnLst>
            <a:rect l="0" t="0" r="r" b="b"/>
            <a:pathLst>
              <a:path w="115" h="170">
                <a:moveTo>
                  <a:pt x="97" y="57"/>
                </a:moveTo>
                <a:lnTo>
                  <a:pt x="100" y="75"/>
                </a:lnTo>
                <a:lnTo>
                  <a:pt x="98" y="90"/>
                </a:lnTo>
                <a:lnTo>
                  <a:pt x="91" y="103"/>
                </a:lnTo>
                <a:lnTo>
                  <a:pt x="80" y="114"/>
                </a:lnTo>
                <a:lnTo>
                  <a:pt x="68" y="125"/>
                </a:lnTo>
                <a:lnTo>
                  <a:pt x="54" y="135"/>
                </a:lnTo>
                <a:lnTo>
                  <a:pt x="39" y="145"/>
                </a:lnTo>
                <a:lnTo>
                  <a:pt x="27" y="155"/>
                </a:lnTo>
                <a:lnTo>
                  <a:pt x="25" y="158"/>
                </a:lnTo>
                <a:lnTo>
                  <a:pt x="23" y="160"/>
                </a:lnTo>
                <a:lnTo>
                  <a:pt x="23" y="164"/>
                </a:lnTo>
                <a:lnTo>
                  <a:pt x="26" y="167"/>
                </a:lnTo>
                <a:lnTo>
                  <a:pt x="28" y="169"/>
                </a:lnTo>
                <a:lnTo>
                  <a:pt x="31" y="170"/>
                </a:lnTo>
                <a:lnTo>
                  <a:pt x="34" y="170"/>
                </a:lnTo>
                <a:lnTo>
                  <a:pt x="37" y="169"/>
                </a:lnTo>
                <a:lnTo>
                  <a:pt x="53" y="159"/>
                </a:lnTo>
                <a:lnTo>
                  <a:pt x="69" y="149"/>
                </a:lnTo>
                <a:lnTo>
                  <a:pt x="83" y="137"/>
                </a:lnTo>
                <a:lnTo>
                  <a:pt x="97" y="123"/>
                </a:lnTo>
                <a:lnTo>
                  <a:pt x="106" y="108"/>
                </a:lnTo>
                <a:lnTo>
                  <a:pt x="113" y="91"/>
                </a:lnTo>
                <a:lnTo>
                  <a:pt x="115" y="73"/>
                </a:lnTo>
                <a:lnTo>
                  <a:pt x="111" y="53"/>
                </a:lnTo>
                <a:lnTo>
                  <a:pt x="101" y="39"/>
                </a:lnTo>
                <a:lnTo>
                  <a:pt x="89" y="26"/>
                </a:lnTo>
                <a:lnTo>
                  <a:pt x="72" y="15"/>
                </a:lnTo>
                <a:lnTo>
                  <a:pt x="55" y="8"/>
                </a:lnTo>
                <a:lnTo>
                  <a:pt x="37" y="2"/>
                </a:lnTo>
                <a:lnTo>
                  <a:pt x="21" y="0"/>
                </a:lnTo>
                <a:lnTo>
                  <a:pt x="9" y="1"/>
                </a:lnTo>
                <a:lnTo>
                  <a:pt x="0" y="5"/>
                </a:lnTo>
                <a:lnTo>
                  <a:pt x="15" y="10"/>
                </a:lnTo>
                <a:lnTo>
                  <a:pt x="30" y="13"/>
                </a:lnTo>
                <a:lnTo>
                  <a:pt x="43" y="16"/>
                </a:lnTo>
                <a:lnTo>
                  <a:pt x="57" y="20"/>
                </a:lnTo>
                <a:lnTo>
                  <a:pt x="70" y="26"/>
                </a:lnTo>
                <a:lnTo>
                  <a:pt x="81" y="33"/>
                </a:lnTo>
                <a:lnTo>
                  <a:pt x="91" y="43"/>
                </a:lnTo>
                <a:lnTo>
                  <a:pt x="97" y="5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14" name="Freeform 594"/>
          <p:cNvSpPr>
            <a:spLocks/>
          </p:cNvSpPr>
          <p:nvPr/>
        </p:nvSpPr>
        <p:spPr bwMode="auto">
          <a:xfrm>
            <a:off x="6169025" y="1743075"/>
            <a:ext cx="73025" cy="92075"/>
          </a:xfrm>
          <a:custGeom>
            <a:avLst/>
            <a:gdLst/>
            <a:ahLst/>
            <a:cxnLst>
              <a:cxn ang="0">
                <a:pos x="90" y="65"/>
              </a:cxn>
              <a:cxn ang="0">
                <a:pos x="48" y="106"/>
              </a:cxn>
              <a:cxn ang="0">
                <a:pos x="16" y="156"/>
              </a:cxn>
              <a:cxn ang="0">
                <a:pos x="0" y="211"/>
              </a:cxn>
              <a:cxn ang="0">
                <a:pos x="3" y="249"/>
              </a:cxn>
              <a:cxn ang="0">
                <a:pos x="10" y="264"/>
              </a:cxn>
              <a:cxn ang="0">
                <a:pos x="19" y="277"/>
              </a:cxn>
              <a:cxn ang="0">
                <a:pos x="31" y="289"/>
              </a:cxn>
              <a:cxn ang="0">
                <a:pos x="51" y="302"/>
              </a:cxn>
              <a:cxn ang="0">
                <a:pos x="78" y="316"/>
              </a:cxn>
              <a:cxn ang="0">
                <a:pos x="107" y="327"/>
              </a:cxn>
              <a:cxn ang="0">
                <a:pos x="137" y="335"/>
              </a:cxn>
              <a:cxn ang="0">
                <a:pos x="167" y="342"/>
              </a:cxn>
              <a:cxn ang="0">
                <a:pos x="198" y="346"/>
              </a:cxn>
              <a:cxn ang="0">
                <a:pos x="229" y="349"/>
              </a:cxn>
              <a:cxn ang="0">
                <a:pos x="260" y="351"/>
              </a:cxn>
              <a:cxn ang="0">
                <a:pos x="280" y="352"/>
              </a:cxn>
              <a:cxn ang="0">
                <a:pos x="287" y="346"/>
              </a:cxn>
              <a:cxn ang="0">
                <a:pos x="289" y="335"/>
              </a:cxn>
              <a:cxn ang="0">
                <a:pos x="283" y="328"/>
              </a:cxn>
              <a:cxn ang="0">
                <a:pos x="264" y="327"/>
              </a:cxn>
              <a:cxn ang="0">
                <a:pos x="235" y="326"/>
              </a:cxn>
              <a:cxn ang="0">
                <a:pos x="207" y="323"/>
              </a:cxn>
              <a:cxn ang="0">
                <a:pos x="179" y="319"/>
              </a:cxn>
              <a:cxn ang="0">
                <a:pos x="150" y="314"/>
              </a:cxn>
              <a:cxn ang="0">
                <a:pos x="122" y="306"/>
              </a:cxn>
              <a:cxn ang="0">
                <a:pos x="95" y="298"/>
              </a:cxn>
              <a:cxn ang="0">
                <a:pos x="68" y="285"/>
              </a:cxn>
              <a:cxn ang="0">
                <a:pos x="45" y="271"/>
              </a:cxn>
              <a:cxn ang="0">
                <a:pos x="32" y="250"/>
              </a:cxn>
              <a:cxn ang="0">
                <a:pos x="27" y="222"/>
              </a:cxn>
              <a:cxn ang="0">
                <a:pos x="34" y="183"/>
              </a:cxn>
              <a:cxn ang="0">
                <a:pos x="45" y="153"/>
              </a:cxn>
              <a:cxn ang="0">
                <a:pos x="61" y="127"/>
              </a:cxn>
              <a:cxn ang="0">
                <a:pos x="80" y="103"/>
              </a:cxn>
              <a:cxn ang="0">
                <a:pos x="102" y="82"/>
              </a:cxn>
              <a:cxn ang="0">
                <a:pos x="129" y="59"/>
              </a:cxn>
              <a:cxn ang="0">
                <a:pos x="162" y="38"/>
              </a:cxn>
              <a:cxn ang="0">
                <a:pos x="197" y="20"/>
              </a:cxn>
              <a:cxn ang="0">
                <a:pos x="227" y="6"/>
              </a:cxn>
              <a:cxn ang="0">
                <a:pos x="228" y="0"/>
              </a:cxn>
              <a:cxn ang="0">
                <a:pos x="198" y="5"/>
              </a:cxn>
              <a:cxn ang="0">
                <a:pos x="162" y="18"/>
              </a:cxn>
              <a:cxn ang="0">
                <a:pos x="127" y="36"/>
              </a:cxn>
            </a:cxnLst>
            <a:rect l="0" t="0" r="r" b="b"/>
            <a:pathLst>
              <a:path w="289" h="352">
                <a:moveTo>
                  <a:pt x="113" y="47"/>
                </a:moveTo>
                <a:lnTo>
                  <a:pt x="90" y="65"/>
                </a:lnTo>
                <a:lnTo>
                  <a:pt x="68" y="85"/>
                </a:lnTo>
                <a:lnTo>
                  <a:pt x="48" y="106"/>
                </a:lnTo>
                <a:lnTo>
                  <a:pt x="31" y="130"/>
                </a:lnTo>
                <a:lnTo>
                  <a:pt x="16" y="156"/>
                </a:lnTo>
                <a:lnTo>
                  <a:pt x="5" y="182"/>
                </a:lnTo>
                <a:lnTo>
                  <a:pt x="0" y="211"/>
                </a:lnTo>
                <a:lnTo>
                  <a:pt x="1" y="241"/>
                </a:lnTo>
                <a:lnTo>
                  <a:pt x="3" y="249"/>
                </a:lnTo>
                <a:lnTo>
                  <a:pt x="6" y="257"/>
                </a:lnTo>
                <a:lnTo>
                  <a:pt x="10" y="264"/>
                </a:lnTo>
                <a:lnTo>
                  <a:pt x="14" y="271"/>
                </a:lnTo>
                <a:lnTo>
                  <a:pt x="19" y="277"/>
                </a:lnTo>
                <a:lnTo>
                  <a:pt x="24" y="284"/>
                </a:lnTo>
                <a:lnTo>
                  <a:pt x="31" y="289"/>
                </a:lnTo>
                <a:lnTo>
                  <a:pt x="37" y="293"/>
                </a:lnTo>
                <a:lnTo>
                  <a:pt x="51" y="302"/>
                </a:lnTo>
                <a:lnTo>
                  <a:pt x="64" y="309"/>
                </a:lnTo>
                <a:lnTo>
                  <a:pt x="78" y="316"/>
                </a:lnTo>
                <a:lnTo>
                  <a:pt x="93" y="321"/>
                </a:lnTo>
                <a:lnTo>
                  <a:pt x="107" y="327"/>
                </a:lnTo>
                <a:lnTo>
                  <a:pt x="122" y="331"/>
                </a:lnTo>
                <a:lnTo>
                  <a:pt x="137" y="335"/>
                </a:lnTo>
                <a:lnTo>
                  <a:pt x="151" y="338"/>
                </a:lnTo>
                <a:lnTo>
                  <a:pt x="167" y="342"/>
                </a:lnTo>
                <a:lnTo>
                  <a:pt x="183" y="344"/>
                </a:lnTo>
                <a:lnTo>
                  <a:pt x="198" y="346"/>
                </a:lnTo>
                <a:lnTo>
                  <a:pt x="213" y="348"/>
                </a:lnTo>
                <a:lnTo>
                  <a:pt x="229" y="349"/>
                </a:lnTo>
                <a:lnTo>
                  <a:pt x="245" y="350"/>
                </a:lnTo>
                <a:lnTo>
                  <a:pt x="260" y="351"/>
                </a:lnTo>
                <a:lnTo>
                  <a:pt x="275" y="352"/>
                </a:lnTo>
                <a:lnTo>
                  <a:pt x="280" y="352"/>
                </a:lnTo>
                <a:lnTo>
                  <a:pt x="284" y="349"/>
                </a:lnTo>
                <a:lnTo>
                  <a:pt x="287" y="346"/>
                </a:lnTo>
                <a:lnTo>
                  <a:pt x="289" y="340"/>
                </a:lnTo>
                <a:lnTo>
                  <a:pt x="289" y="335"/>
                </a:lnTo>
                <a:lnTo>
                  <a:pt x="287" y="331"/>
                </a:lnTo>
                <a:lnTo>
                  <a:pt x="283" y="328"/>
                </a:lnTo>
                <a:lnTo>
                  <a:pt x="279" y="327"/>
                </a:lnTo>
                <a:lnTo>
                  <a:pt x="264" y="327"/>
                </a:lnTo>
                <a:lnTo>
                  <a:pt x="250" y="327"/>
                </a:lnTo>
                <a:lnTo>
                  <a:pt x="235" y="326"/>
                </a:lnTo>
                <a:lnTo>
                  <a:pt x="222" y="324"/>
                </a:lnTo>
                <a:lnTo>
                  <a:pt x="207" y="323"/>
                </a:lnTo>
                <a:lnTo>
                  <a:pt x="192" y="321"/>
                </a:lnTo>
                <a:lnTo>
                  <a:pt x="179" y="319"/>
                </a:lnTo>
                <a:lnTo>
                  <a:pt x="164" y="317"/>
                </a:lnTo>
                <a:lnTo>
                  <a:pt x="150" y="314"/>
                </a:lnTo>
                <a:lnTo>
                  <a:pt x="136" y="311"/>
                </a:lnTo>
                <a:lnTo>
                  <a:pt x="122" y="306"/>
                </a:lnTo>
                <a:lnTo>
                  <a:pt x="108" y="302"/>
                </a:lnTo>
                <a:lnTo>
                  <a:pt x="95" y="298"/>
                </a:lnTo>
                <a:lnTo>
                  <a:pt x="82" y="291"/>
                </a:lnTo>
                <a:lnTo>
                  <a:pt x="68" y="285"/>
                </a:lnTo>
                <a:lnTo>
                  <a:pt x="56" y="278"/>
                </a:lnTo>
                <a:lnTo>
                  <a:pt x="45" y="271"/>
                </a:lnTo>
                <a:lnTo>
                  <a:pt x="37" y="260"/>
                </a:lnTo>
                <a:lnTo>
                  <a:pt x="32" y="250"/>
                </a:lnTo>
                <a:lnTo>
                  <a:pt x="27" y="237"/>
                </a:lnTo>
                <a:lnTo>
                  <a:pt x="27" y="222"/>
                </a:lnTo>
                <a:lnTo>
                  <a:pt x="30" y="203"/>
                </a:lnTo>
                <a:lnTo>
                  <a:pt x="34" y="183"/>
                </a:lnTo>
                <a:lnTo>
                  <a:pt x="38" y="169"/>
                </a:lnTo>
                <a:lnTo>
                  <a:pt x="45" y="153"/>
                </a:lnTo>
                <a:lnTo>
                  <a:pt x="54" y="140"/>
                </a:lnTo>
                <a:lnTo>
                  <a:pt x="61" y="127"/>
                </a:lnTo>
                <a:lnTo>
                  <a:pt x="71" y="115"/>
                </a:lnTo>
                <a:lnTo>
                  <a:pt x="80" y="103"/>
                </a:lnTo>
                <a:lnTo>
                  <a:pt x="90" y="93"/>
                </a:lnTo>
                <a:lnTo>
                  <a:pt x="102" y="82"/>
                </a:lnTo>
                <a:lnTo>
                  <a:pt x="116" y="70"/>
                </a:lnTo>
                <a:lnTo>
                  <a:pt x="129" y="59"/>
                </a:lnTo>
                <a:lnTo>
                  <a:pt x="145" y="49"/>
                </a:lnTo>
                <a:lnTo>
                  <a:pt x="162" y="38"/>
                </a:lnTo>
                <a:lnTo>
                  <a:pt x="180" y="28"/>
                </a:lnTo>
                <a:lnTo>
                  <a:pt x="197" y="20"/>
                </a:lnTo>
                <a:lnTo>
                  <a:pt x="212" y="12"/>
                </a:lnTo>
                <a:lnTo>
                  <a:pt x="227" y="6"/>
                </a:lnTo>
                <a:lnTo>
                  <a:pt x="240" y="1"/>
                </a:lnTo>
                <a:lnTo>
                  <a:pt x="228" y="0"/>
                </a:lnTo>
                <a:lnTo>
                  <a:pt x="213" y="1"/>
                </a:lnTo>
                <a:lnTo>
                  <a:pt x="198" y="5"/>
                </a:lnTo>
                <a:lnTo>
                  <a:pt x="180" y="10"/>
                </a:lnTo>
                <a:lnTo>
                  <a:pt x="162" y="18"/>
                </a:lnTo>
                <a:lnTo>
                  <a:pt x="144" y="26"/>
                </a:lnTo>
                <a:lnTo>
                  <a:pt x="127" y="36"/>
                </a:lnTo>
                <a:lnTo>
                  <a:pt x="113" y="4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15" name="Freeform 595"/>
          <p:cNvSpPr>
            <a:spLocks/>
          </p:cNvSpPr>
          <p:nvPr/>
        </p:nvSpPr>
        <p:spPr bwMode="auto">
          <a:xfrm>
            <a:off x="6272213" y="1739900"/>
            <a:ext cx="65087" cy="63500"/>
          </a:xfrm>
          <a:custGeom>
            <a:avLst/>
            <a:gdLst/>
            <a:ahLst/>
            <a:cxnLst>
              <a:cxn ang="0">
                <a:pos x="210" y="72"/>
              </a:cxn>
              <a:cxn ang="0">
                <a:pos x="222" y="85"/>
              </a:cxn>
              <a:cxn ang="0">
                <a:pos x="228" y="100"/>
              </a:cxn>
              <a:cxn ang="0">
                <a:pos x="232" y="116"/>
              </a:cxn>
              <a:cxn ang="0">
                <a:pos x="232" y="133"/>
              </a:cxn>
              <a:cxn ang="0">
                <a:pos x="230" y="147"/>
              </a:cxn>
              <a:cxn ang="0">
                <a:pos x="226" y="159"/>
              </a:cxn>
              <a:cxn ang="0">
                <a:pos x="218" y="171"/>
              </a:cxn>
              <a:cxn ang="0">
                <a:pos x="211" y="180"/>
              </a:cxn>
              <a:cxn ang="0">
                <a:pos x="202" y="191"/>
              </a:cxn>
              <a:cxn ang="0">
                <a:pos x="192" y="200"/>
              </a:cxn>
              <a:cxn ang="0">
                <a:pos x="183" y="209"/>
              </a:cxn>
              <a:cxn ang="0">
                <a:pos x="173" y="219"/>
              </a:cxn>
              <a:cxn ang="0">
                <a:pos x="171" y="222"/>
              </a:cxn>
              <a:cxn ang="0">
                <a:pos x="170" y="225"/>
              </a:cxn>
              <a:cxn ang="0">
                <a:pos x="171" y="229"/>
              </a:cxn>
              <a:cxn ang="0">
                <a:pos x="173" y="232"/>
              </a:cxn>
              <a:cxn ang="0">
                <a:pos x="176" y="234"/>
              </a:cxn>
              <a:cxn ang="0">
                <a:pos x="180" y="235"/>
              </a:cxn>
              <a:cxn ang="0">
                <a:pos x="184" y="234"/>
              </a:cxn>
              <a:cxn ang="0">
                <a:pos x="187" y="232"/>
              </a:cxn>
              <a:cxn ang="0">
                <a:pos x="208" y="218"/>
              </a:cxn>
              <a:cxn ang="0">
                <a:pos x="225" y="200"/>
              </a:cxn>
              <a:cxn ang="0">
                <a:pos x="239" y="178"/>
              </a:cxn>
              <a:cxn ang="0">
                <a:pos x="249" y="156"/>
              </a:cxn>
              <a:cxn ang="0">
                <a:pos x="252" y="131"/>
              </a:cxn>
              <a:cxn ang="0">
                <a:pos x="250" y="108"/>
              </a:cxn>
              <a:cxn ang="0">
                <a:pos x="242" y="85"/>
              </a:cxn>
              <a:cxn ang="0">
                <a:pos x="225" y="65"/>
              </a:cxn>
              <a:cxn ang="0">
                <a:pos x="212" y="54"/>
              </a:cxn>
              <a:cxn ang="0">
                <a:pos x="197" y="45"/>
              </a:cxn>
              <a:cxn ang="0">
                <a:pos x="181" y="36"/>
              </a:cxn>
              <a:cxn ang="0">
                <a:pos x="164" y="29"/>
              </a:cxn>
              <a:cxn ang="0">
                <a:pos x="146" y="22"/>
              </a:cxn>
              <a:cxn ang="0">
                <a:pos x="127" y="17"/>
              </a:cxn>
              <a:cxn ang="0">
                <a:pos x="109" y="12"/>
              </a:cxn>
              <a:cxn ang="0">
                <a:pos x="90" y="7"/>
              </a:cxn>
              <a:cxn ang="0">
                <a:pos x="73" y="4"/>
              </a:cxn>
              <a:cxn ang="0">
                <a:pos x="57" y="2"/>
              </a:cxn>
              <a:cxn ang="0">
                <a:pos x="42" y="0"/>
              </a:cxn>
              <a:cxn ang="0">
                <a:pos x="28" y="0"/>
              </a:cxn>
              <a:cxn ang="0">
                <a:pos x="17" y="0"/>
              </a:cxn>
              <a:cxn ang="0">
                <a:pos x="8" y="1"/>
              </a:cxn>
              <a:cxn ang="0">
                <a:pos x="3" y="3"/>
              </a:cxn>
              <a:cxn ang="0">
                <a:pos x="0" y="5"/>
              </a:cxn>
              <a:cxn ang="0">
                <a:pos x="10" y="7"/>
              </a:cxn>
              <a:cxn ang="0">
                <a:pos x="22" y="8"/>
              </a:cxn>
              <a:cxn ang="0">
                <a:pos x="33" y="11"/>
              </a:cxn>
              <a:cxn ang="0">
                <a:pos x="46" y="13"/>
              </a:cxn>
              <a:cxn ang="0">
                <a:pos x="60" y="15"/>
              </a:cxn>
              <a:cxn ang="0">
                <a:pos x="73" y="17"/>
              </a:cxn>
              <a:cxn ang="0">
                <a:pos x="87" y="20"/>
              </a:cxn>
              <a:cxn ang="0">
                <a:pos x="102" y="23"/>
              </a:cxn>
              <a:cxn ang="0">
                <a:pos x="115" y="28"/>
              </a:cxn>
              <a:cxn ang="0">
                <a:pos x="130" y="32"/>
              </a:cxn>
              <a:cxn ang="0">
                <a:pos x="145" y="37"/>
              </a:cxn>
              <a:cxn ang="0">
                <a:pos x="159" y="43"/>
              </a:cxn>
              <a:cxn ang="0">
                <a:pos x="172" y="49"/>
              </a:cxn>
              <a:cxn ang="0">
                <a:pos x="186" y="55"/>
              </a:cxn>
              <a:cxn ang="0">
                <a:pos x="198" y="64"/>
              </a:cxn>
              <a:cxn ang="0">
                <a:pos x="210" y="72"/>
              </a:cxn>
            </a:cxnLst>
            <a:rect l="0" t="0" r="r" b="b"/>
            <a:pathLst>
              <a:path w="252" h="235">
                <a:moveTo>
                  <a:pt x="210" y="72"/>
                </a:moveTo>
                <a:lnTo>
                  <a:pt x="222" y="85"/>
                </a:lnTo>
                <a:lnTo>
                  <a:pt x="228" y="100"/>
                </a:lnTo>
                <a:lnTo>
                  <a:pt x="232" y="116"/>
                </a:lnTo>
                <a:lnTo>
                  <a:pt x="232" y="133"/>
                </a:lnTo>
                <a:lnTo>
                  <a:pt x="230" y="147"/>
                </a:lnTo>
                <a:lnTo>
                  <a:pt x="226" y="159"/>
                </a:lnTo>
                <a:lnTo>
                  <a:pt x="218" y="171"/>
                </a:lnTo>
                <a:lnTo>
                  <a:pt x="211" y="180"/>
                </a:lnTo>
                <a:lnTo>
                  <a:pt x="202" y="191"/>
                </a:lnTo>
                <a:lnTo>
                  <a:pt x="192" y="200"/>
                </a:lnTo>
                <a:lnTo>
                  <a:pt x="183" y="209"/>
                </a:lnTo>
                <a:lnTo>
                  <a:pt x="173" y="219"/>
                </a:lnTo>
                <a:lnTo>
                  <a:pt x="171" y="222"/>
                </a:lnTo>
                <a:lnTo>
                  <a:pt x="170" y="225"/>
                </a:lnTo>
                <a:lnTo>
                  <a:pt x="171" y="229"/>
                </a:lnTo>
                <a:lnTo>
                  <a:pt x="173" y="232"/>
                </a:lnTo>
                <a:lnTo>
                  <a:pt x="176" y="234"/>
                </a:lnTo>
                <a:lnTo>
                  <a:pt x="180" y="235"/>
                </a:lnTo>
                <a:lnTo>
                  <a:pt x="184" y="234"/>
                </a:lnTo>
                <a:lnTo>
                  <a:pt x="187" y="232"/>
                </a:lnTo>
                <a:lnTo>
                  <a:pt x="208" y="218"/>
                </a:lnTo>
                <a:lnTo>
                  <a:pt x="225" y="200"/>
                </a:lnTo>
                <a:lnTo>
                  <a:pt x="239" y="178"/>
                </a:lnTo>
                <a:lnTo>
                  <a:pt x="249" y="156"/>
                </a:lnTo>
                <a:lnTo>
                  <a:pt x="252" y="131"/>
                </a:lnTo>
                <a:lnTo>
                  <a:pt x="250" y="108"/>
                </a:lnTo>
                <a:lnTo>
                  <a:pt x="242" y="85"/>
                </a:lnTo>
                <a:lnTo>
                  <a:pt x="225" y="65"/>
                </a:lnTo>
                <a:lnTo>
                  <a:pt x="212" y="54"/>
                </a:lnTo>
                <a:lnTo>
                  <a:pt x="197" y="45"/>
                </a:lnTo>
                <a:lnTo>
                  <a:pt x="181" y="36"/>
                </a:lnTo>
                <a:lnTo>
                  <a:pt x="164" y="29"/>
                </a:lnTo>
                <a:lnTo>
                  <a:pt x="146" y="22"/>
                </a:lnTo>
                <a:lnTo>
                  <a:pt x="127" y="17"/>
                </a:lnTo>
                <a:lnTo>
                  <a:pt x="109" y="12"/>
                </a:lnTo>
                <a:lnTo>
                  <a:pt x="90" y="7"/>
                </a:lnTo>
                <a:lnTo>
                  <a:pt x="73" y="4"/>
                </a:lnTo>
                <a:lnTo>
                  <a:pt x="57" y="2"/>
                </a:lnTo>
                <a:lnTo>
                  <a:pt x="42" y="0"/>
                </a:lnTo>
                <a:lnTo>
                  <a:pt x="28" y="0"/>
                </a:lnTo>
                <a:lnTo>
                  <a:pt x="17" y="0"/>
                </a:lnTo>
                <a:lnTo>
                  <a:pt x="8" y="1"/>
                </a:lnTo>
                <a:lnTo>
                  <a:pt x="3" y="3"/>
                </a:lnTo>
                <a:lnTo>
                  <a:pt x="0" y="5"/>
                </a:lnTo>
                <a:lnTo>
                  <a:pt x="10" y="7"/>
                </a:lnTo>
                <a:lnTo>
                  <a:pt x="22" y="8"/>
                </a:lnTo>
                <a:lnTo>
                  <a:pt x="33" y="11"/>
                </a:lnTo>
                <a:lnTo>
                  <a:pt x="46" y="13"/>
                </a:lnTo>
                <a:lnTo>
                  <a:pt x="60" y="15"/>
                </a:lnTo>
                <a:lnTo>
                  <a:pt x="73" y="17"/>
                </a:lnTo>
                <a:lnTo>
                  <a:pt x="87" y="20"/>
                </a:lnTo>
                <a:lnTo>
                  <a:pt x="102" y="23"/>
                </a:lnTo>
                <a:lnTo>
                  <a:pt x="115" y="28"/>
                </a:lnTo>
                <a:lnTo>
                  <a:pt x="130" y="32"/>
                </a:lnTo>
                <a:lnTo>
                  <a:pt x="145" y="37"/>
                </a:lnTo>
                <a:lnTo>
                  <a:pt x="159" y="43"/>
                </a:lnTo>
                <a:lnTo>
                  <a:pt x="172" y="49"/>
                </a:lnTo>
                <a:lnTo>
                  <a:pt x="186" y="55"/>
                </a:lnTo>
                <a:lnTo>
                  <a:pt x="198" y="64"/>
                </a:lnTo>
                <a:lnTo>
                  <a:pt x="210" y="7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16" name="Freeform 596"/>
          <p:cNvSpPr>
            <a:spLocks/>
          </p:cNvSpPr>
          <p:nvPr/>
        </p:nvSpPr>
        <p:spPr bwMode="auto">
          <a:xfrm>
            <a:off x="6145213" y="1773238"/>
            <a:ext cx="26987" cy="58737"/>
          </a:xfrm>
          <a:custGeom>
            <a:avLst/>
            <a:gdLst/>
            <a:ahLst/>
            <a:cxnLst>
              <a:cxn ang="0">
                <a:pos x="0" y="120"/>
              </a:cxn>
              <a:cxn ang="0">
                <a:pos x="0" y="138"/>
              </a:cxn>
              <a:cxn ang="0">
                <a:pos x="4" y="155"/>
              </a:cxn>
              <a:cxn ang="0">
                <a:pos x="12" y="171"/>
              </a:cxn>
              <a:cxn ang="0">
                <a:pos x="22" y="185"/>
              </a:cxn>
              <a:cxn ang="0">
                <a:pos x="35" y="197"/>
              </a:cxn>
              <a:cxn ang="0">
                <a:pos x="50" y="207"/>
              </a:cxn>
              <a:cxn ang="0">
                <a:pos x="66" y="215"/>
              </a:cxn>
              <a:cxn ang="0">
                <a:pos x="83" y="219"/>
              </a:cxn>
              <a:cxn ang="0">
                <a:pos x="89" y="220"/>
              </a:cxn>
              <a:cxn ang="0">
                <a:pos x="94" y="218"/>
              </a:cxn>
              <a:cxn ang="0">
                <a:pos x="98" y="215"/>
              </a:cxn>
              <a:cxn ang="0">
                <a:pos x="100" y="211"/>
              </a:cxn>
              <a:cxn ang="0">
                <a:pos x="100" y="205"/>
              </a:cxn>
              <a:cxn ang="0">
                <a:pos x="99" y="200"/>
              </a:cxn>
              <a:cxn ang="0">
                <a:pos x="96" y="196"/>
              </a:cxn>
              <a:cxn ang="0">
                <a:pos x="91" y="193"/>
              </a:cxn>
              <a:cxn ang="0">
                <a:pos x="74" y="187"/>
              </a:cxn>
              <a:cxn ang="0">
                <a:pos x="58" y="178"/>
              </a:cxn>
              <a:cxn ang="0">
                <a:pos x="45" y="167"/>
              </a:cxn>
              <a:cxn ang="0">
                <a:pos x="36" y="154"/>
              </a:cxn>
              <a:cxn ang="0">
                <a:pos x="30" y="138"/>
              </a:cxn>
              <a:cxn ang="0">
                <a:pos x="27" y="121"/>
              </a:cxn>
              <a:cxn ang="0">
                <a:pos x="27" y="103"/>
              </a:cxn>
              <a:cxn ang="0">
                <a:pos x="32" y="83"/>
              </a:cxn>
              <a:cxn ang="0">
                <a:pos x="39" y="69"/>
              </a:cxn>
              <a:cxn ang="0">
                <a:pos x="51" y="56"/>
              </a:cxn>
              <a:cxn ang="0">
                <a:pos x="63" y="43"/>
              </a:cxn>
              <a:cxn ang="0">
                <a:pos x="77" y="31"/>
              </a:cxn>
              <a:cxn ang="0">
                <a:pos x="89" y="21"/>
              </a:cxn>
              <a:cxn ang="0">
                <a:pos x="98" y="12"/>
              </a:cxn>
              <a:cxn ang="0">
                <a:pos x="103" y="5"/>
              </a:cxn>
              <a:cxn ang="0">
                <a:pos x="103" y="0"/>
              </a:cxn>
              <a:cxn ang="0">
                <a:pos x="92" y="4"/>
              </a:cxn>
              <a:cxn ang="0">
                <a:pos x="77" y="12"/>
              </a:cxn>
              <a:cxn ang="0">
                <a:pos x="61" y="25"/>
              </a:cxn>
              <a:cxn ang="0">
                <a:pos x="44" y="40"/>
              </a:cxn>
              <a:cxn ang="0">
                <a:pos x="29" y="57"/>
              </a:cxn>
              <a:cxn ang="0">
                <a:pos x="16" y="77"/>
              </a:cxn>
              <a:cxn ang="0">
                <a:pos x="6" y="98"/>
              </a:cxn>
              <a:cxn ang="0">
                <a:pos x="0" y="120"/>
              </a:cxn>
            </a:cxnLst>
            <a:rect l="0" t="0" r="r" b="b"/>
            <a:pathLst>
              <a:path w="103" h="220">
                <a:moveTo>
                  <a:pt x="0" y="120"/>
                </a:moveTo>
                <a:lnTo>
                  <a:pt x="0" y="138"/>
                </a:lnTo>
                <a:lnTo>
                  <a:pt x="4" y="155"/>
                </a:lnTo>
                <a:lnTo>
                  <a:pt x="12" y="171"/>
                </a:lnTo>
                <a:lnTo>
                  <a:pt x="22" y="185"/>
                </a:lnTo>
                <a:lnTo>
                  <a:pt x="35" y="197"/>
                </a:lnTo>
                <a:lnTo>
                  <a:pt x="50" y="207"/>
                </a:lnTo>
                <a:lnTo>
                  <a:pt x="66" y="215"/>
                </a:lnTo>
                <a:lnTo>
                  <a:pt x="83" y="219"/>
                </a:lnTo>
                <a:lnTo>
                  <a:pt x="89" y="220"/>
                </a:lnTo>
                <a:lnTo>
                  <a:pt x="94" y="218"/>
                </a:lnTo>
                <a:lnTo>
                  <a:pt x="98" y="215"/>
                </a:lnTo>
                <a:lnTo>
                  <a:pt x="100" y="211"/>
                </a:lnTo>
                <a:lnTo>
                  <a:pt x="100" y="205"/>
                </a:lnTo>
                <a:lnTo>
                  <a:pt x="99" y="200"/>
                </a:lnTo>
                <a:lnTo>
                  <a:pt x="96" y="196"/>
                </a:lnTo>
                <a:lnTo>
                  <a:pt x="91" y="193"/>
                </a:lnTo>
                <a:lnTo>
                  <a:pt x="74" y="187"/>
                </a:lnTo>
                <a:lnTo>
                  <a:pt x="58" y="178"/>
                </a:lnTo>
                <a:lnTo>
                  <a:pt x="45" y="167"/>
                </a:lnTo>
                <a:lnTo>
                  <a:pt x="36" y="154"/>
                </a:lnTo>
                <a:lnTo>
                  <a:pt x="30" y="138"/>
                </a:lnTo>
                <a:lnTo>
                  <a:pt x="27" y="121"/>
                </a:lnTo>
                <a:lnTo>
                  <a:pt x="27" y="103"/>
                </a:lnTo>
                <a:lnTo>
                  <a:pt x="32" y="83"/>
                </a:lnTo>
                <a:lnTo>
                  <a:pt x="39" y="69"/>
                </a:lnTo>
                <a:lnTo>
                  <a:pt x="51" y="56"/>
                </a:lnTo>
                <a:lnTo>
                  <a:pt x="63" y="43"/>
                </a:lnTo>
                <a:lnTo>
                  <a:pt x="77" y="31"/>
                </a:lnTo>
                <a:lnTo>
                  <a:pt x="89" y="21"/>
                </a:lnTo>
                <a:lnTo>
                  <a:pt x="98" y="12"/>
                </a:lnTo>
                <a:lnTo>
                  <a:pt x="103" y="5"/>
                </a:lnTo>
                <a:lnTo>
                  <a:pt x="103" y="0"/>
                </a:lnTo>
                <a:lnTo>
                  <a:pt x="92" y="4"/>
                </a:lnTo>
                <a:lnTo>
                  <a:pt x="77" y="12"/>
                </a:lnTo>
                <a:lnTo>
                  <a:pt x="61" y="25"/>
                </a:lnTo>
                <a:lnTo>
                  <a:pt x="44" y="40"/>
                </a:lnTo>
                <a:lnTo>
                  <a:pt x="29" y="57"/>
                </a:lnTo>
                <a:lnTo>
                  <a:pt x="16" y="77"/>
                </a:lnTo>
                <a:lnTo>
                  <a:pt x="6" y="98"/>
                </a:lnTo>
                <a:lnTo>
                  <a:pt x="0" y="12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17" name="Freeform 597"/>
          <p:cNvSpPr>
            <a:spLocks/>
          </p:cNvSpPr>
          <p:nvPr/>
        </p:nvSpPr>
        <p:spPr bwMode="auto">
          <a:xfrm>
            <a:off x="6324600" y="1736725"/>
            <a:ext cx="57150" cy="74613"/>
          </a:xfrm>
          <a:custGeom>
            <a:avLst/>
            <a:gdLst/>
            <a:ahLst/>
            <a:cxnLst>
              <a:cxn ang="0">
                <a:pos x="186" y="115"/>
              </a:cxn>
              <a:cxn ang="0">
                <a:pos x="196" y="133"/>
              </a:cxn>
              <a:cxn ang="0">
                <a:pos x="202" y="153"/>
              </a:cxn>
              <a:cxn ang="0">
                <a:pos x="199" y="174"/>
              </a:cxn>
              <a:cxn ang="0">
                <a:pos x="186" y="194"/>
              </a:cxn>
              <a:cxn ang="0">
                <a:pos x="168" y="213"/>
              </a:cxn>
              <a:cxn ang="0">
                <a:pos x="148" y="229"/>
              </a:cxn>
              <a:cxn ang="0">
                <a:pos x="127" y="246"/>
              </a:cxn>
              <a:cxn ang="0">
                <a:pos x="115" y="258"/>
              </a:cxn>
              <a:cxn ang="0">
                <a:pos x="110" y="267"/>
              </a:cxn>
              <a:cxn ang="0">
                <a:pos x="107" y="276"/>
              </a:cxn>
              <a:cxn ang="0">
                <a:pos x="109" y="284"/>
              </a:cxn>
              <a:cxn ang="0">
                <a:pos x="117" y="288"/>
              </a:cxn>
              <a:cxn ang="0">
                <a:pos x="124" y="287"/>
              </a:cxn>
              <a:cxn ang="0">
                <a:pos x="138" y="271"/>
              </a:cxn>
              <a:cxn ang="0">
                <a:pos x="161" y="250"/>
              </a:cxn>
              <a:cxn ang="0">
                <a:pos x="185" y="229"/>
              </a:cxn>
              <a:cxn ang="0">
                <a:pos x="206" y="204"/>
              </a:cxn>
              <a:cxn ang="0">
                <a:pos x="219" y="173"/>
              </a:cxn>
              <a:cxn ang="0">
                <a:pos x="218" y="141"/>
              </a:cxn>
              <a:cxn ang="0">
                <a:pos x="204" y="111"/>
              </a:cxn>
              <a:cxn ang="0">
                <a:pos x="182" y="86"/>
              </a:cxn>
              <a:cxn ang="0">
                <a:pos x="158" y="70"/>
              </a:cxn>
              <a:cxn ang="0">
                <a:pos x="134" y="56"/>
              </a:cxn>
              <a:cxn ang="0">
                <a:pos x="109" y="43"/>
              </a:cxn>
              <a:cxn ang="0">
                <a:pos x="83" y="29"/>
              </a:cxn>
              <a:cxn ang="0">
                <a:pos x="59" y="17"/>
              </a:cxn>
              <a:cxn ang="0">
                <a:pos x="36" y="7"/>
              </a:cxn>
              <a:cxn ang="0">
                <a:pos x="18" y="1"/>
              </a:cxn>
              <a:cxn ang="0">
                <a:pos x="4" y="0"/>
              </a:cxn>
              <a:cxn ang="0">
                <a:pos x="9" y="7"/>
              </a:cxn>
              <a:cxn ang="0">
                <a:pos x="31" y="18"/>
              </a:cxn>
              <a:cxn ang="0">
                <a:pos x="54" y="29"/>
              </a:cxn>
              <a:cxn ang="0">
                <a:pos x="77" y="40"/>
              </a:cxn>
              <a:cxn ang="0">
                <a:pos x="101" y="53"/>
              </a:cxn>
              <a:cxn ang="0">
                <a:pos x="124" y="66"/>
              </a:cxn>
              <a:cxn ang="0">
                <a:pos x="147" y="82"/>
              </a:cxn>
              <a:cxn ang="0">
                <a:pos x="168" y="98"/>
              </a:cxn>
            </a:cxnLst>
            <a:rect l="0" t="0" r="r" b="b"/>
            <a:pathLst>
              <a:path w="220" h="288">
                <a:moveTo>
                  <a:pt x="179" y="108"/>
                </a:moveTo>
                <a:lnTo>
                  <a:pt x="186" y="115"/>
                </a:lnTo>
                <a:lnTo>
                  <a:pt x="191" y="124"/>
                </a:lnTo>
                <a:lnTo>
                  <a:pt x="196" y="133"/>
                </a:lnTo>
                <a:lnTo>
                  <a:pt x="200" y="143"/>
                </a:lnTo>
                <a:lnTo>
                  <a:pt x="202" y="153"/>
                </a:lnTo>
                <a:lnTo>
                  <a:pt x="201" y="163"/>
                </a:lnTo>
                <a:lnTo>
                  <a:pt x="199" y="174"/>
                </a:lnTo>
                <a:lnTo>
                  <a:pt x="193" y="184"/>
                </a:lnTo>
                <a:lnTo>
                  <a:pt x="186" y="194"/>
                </a:lnTo>
                <a:lnTo>
                  <a:pt x="178" y="204"/>
                </a:lnTo>
                <a:lnTo>
                  <a:pt x="168" y="213"/>
                </a:lnTo>
                <a:lnTo>
                  <a:pt x="159" y="221"/>
                </a:lnTo>
                <a:lnTo>
                  <a:pt x="148" y="229"/>
                </a:lnTo>
                <a:lnTo>
                  <a:pt x="138" y="237"/>
                </a:lnTo>
                <a:lnTo>
                  <a:pt x="127" y="246"/>
                </a:lnTo>
                <a:lnTo>
                  <a:pt x="118" y="255"/>
                </a:lnTo>
                <a:lnTo>
                  <a:pt x="115" y="258"/>
                </a:lnTo>
                <a:lnTo>
                  <a:pt x="112" y="263"/>
                </a:lnTo>
                <a:lnTo>
                  <a:pt x="110" y="267"/>
                </a:lnTo>
                <a:lnTo>
                  <a:pt x="108" y="271"/>
                </a:lnTo>
                <a:lnTo>
                  <a:pt x="107" y="276"/>
                </a:lnTo>
                <a:lnTo>
                  <a:pt x="107" y="280"/>
                </a:lnTo>
                <a:lnTo>
                  <a:pt x="109" y="284"/>
                </a:lnTo>
                <a:lnTo>
                  <a:pt x="112" y="287"/>
                </a:lnTo>
                <a:lnTo>
                  <a:pt x="117" y="288"/>
                </a:lnTo>
                <a:lnTo>
                  <a:pt x="121" y="288"/>
                </a:lnTo>
                <a:lnTo>
                  <a:pt x="124" y="287"/>
                </a:lnTo>
                <a:lnTo>
                  <a:pt x="127" y="284"/>
                </a:lnTo>
                <a:lnTo>
                  <a:pt x="138" y="271"/>
                </a:lnTo>
                <a:lnTo>
                  <a:pt x="149" y="261"/>
                </a:lnTo>
                <a:lnTo>
                  <a:pt x="161" y="250"/>
                </a:lnTo>
                <a:lnTo>
                  <a:pt x="173" y="239"/>
                </a:lnTo>
                <a:lnTo>
                  <a:pt x="185" y="229"/>
                </a:lnTo>
                <a:lnTo>
                  <a:pt x="196" y="217"/>
                </a:lnTo>
                <a:lnTo>
                  <a:pt x="206" y="204"/>
                </a:lnTo>
                <a:lnTo>
                  <a:pt x="213" y="190"/>
                </a:lnTo>
                <a:lnTo>
                  <a:pt x="219" y="173"/>
                </a:lnTo>
                <a:lnTo>
                  <a:pt x="220" y="157"/>
                </a:lnTo>
                <a:lnTo>
                  <a:pt x="218" y="141"/>
                </a:lnTo>
                <a:lnTo>
                  <a:pt x="212" y="125"/>
                </a:lnTo>
                <a:lnTo>
                  <a:pt x="204" y="111"/>
                </a:lnTo>
                <a:lnTo>
                  <a:pt x="194" y="97"/>
                </a:lnTo>
                <a:lnTo>
                  <a:pt x="182" y="86"/>
                </a:lnTo>
                <a:lnTo>
                  <a:pt x="168" y="77"/>
                </a:lnTo>
                <a:lnTo>
                  <a:pt x="158" y="70"/>
                </a:lnTo>
                <a:lnTo>
                  <a:pt x="146" y="64"/>
                </a:lnTo>
                <a:lnTo>
                  <a:pt x="134" y="56"/>
                </a:lnTo>
                <a:lnTo>
                  <a:pt x="122" y="50"/>
                </a:lnTo>
                <a:lnTo>
                  <a:pt x="109" y="43"/>
                </a:lnTo>
                <a:lnTo>
                  <a:pt x="96" y="36"/>
                </a:lnTo>
                <a:lnTo>
                  <a:pt x="83" y="29"/>
                </a:lnTo>
                <a:lnTo>
                  <a:pt x="70" y="22"/>
                </a:lnTo>
                <a:lnTo>
                  <a:pt x="59" y="17"/>
                </a:lnTo>
                <a:lnTo>
                  <a:pt x="47" y="12"/>
                </a:lnTo>
                <a:lnTo>
                  <a:pt x="36" y="7"/>
                </a:lnTo>
                <a:lnTo>
                  <a:pt x="26" y="4"/>
                </a:lnTo>
                <a:lnTo>
                  <a:pt x="18" y="1"/>
                </a:lnTo>
                <a:lnTo>
                  <a:pt x="10" y="0"/>
                </a:lnTo>
                <a:lnTo>
                  <a:pt x="4" y="0"/>
                </a:lnTo>
                <a:lnTo>
                  <a:pt x="0" y="2"/>
                </a:lnTo>
                <a:lnTo>
                  <a:pt x="9" y="7"/>
                </a:lnTo>
                <a:lnTo>
                  <a:pt x="20" y="13"/>
                </a:lnTo>
                <a:lnTo>
                  <a:pt x="31" y="18"/>
                </a:lnTo>
                <a:lnTo>
                  <a:pt x="42" y="23"/>
                </a:lnTo>
                <a:lnTo>
                  <a:pt x="54" y="29"/>
                </a:lnTo>
                <a:lnTo>
                  <a:pt x="65" y="34"/>
                </a:lnTo>
                <a:lnTo>
                  <a:pt x="77" y="40"/>
                </a:lnTo>
                <a:lnTo>
                  <a:pt x="88" y="47"/>
                </a:lnTo>
                <a:lnTo>
                  <a:pt x="101" y="53"/>
                </a:lnTo>
                <a:lnTo>
                  <a:pt x="112" y="60"/>
                </a:lnTo>
                <a:lnTo>
                  <a:pt x="124" y="66"/>
                </a:lnTo>
                <a:lnTo>
                  <a:pt x="136" y="74"/>
                </a:lnTo>
                <a:lnTo>
                  <a:pt x="147" y="82"/>
                </a:lnTo>
                <a:lnTo>
                  <a:pt x="158" y="90"/>
                </a:lnTo>
                <a:lnTo>
                  <a:pt x="168" y="98"/>
                </a:lnTo>
                <a:lnTo>
                  <a:pt x="179" y="10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18" name="Freeform 598"/>
          <p:cNvSpPr>
            <a:spLocks/>
          </p:cNvSpPr>
          <p:nvPr/>
        </p:nvSpPr>
        <p:spPr bwMode="auto">
          <a:xfrm>
            <a:off x="6270625" y="1852613"/>
            <a:ext cx="214313" cy="130175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1070" y="194"/>
              </a:cxn>
              <a:cxn ang="0">
                <a:pos x="919" y="844"/>
              </a:cxn>
              <a:cxn ang="0">
                <a:pos x="0" y="624"/>
              </a:cxn>
              <a:cxn ang="0">
                <a:pos x="141" y="0"/>
              </a:cxn>
            </a:cxnLst>
            <a:rect l="0" t="0" r="r" b="b"/>
            <a:pathLst>
              <a:path w="1070" h="844">
                <a:moveTo>
                  <a:pt x="141" y="0"/>
                </a:moveTo>
                <a:lnTo>
                  <a:pt x="1070" y="194"/>
                </a:lnTo>
                <a:lnTo>
                  <a:pt x="919" y="844"/>
                </a:lnTo>
                <a:lnTo>
                  <a:pt x="0" y="624"/>
                </a:lnTo>
                <a:lnTo>
                  <a:pt x="141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19" name="Freeform 599"/>
          <p:cNvSpPr>
            <a:spLocks/>
          </p:cNvSpPr>
          <p:nvPr/>
        </p:nvSpPr>
        <p:spPr bwMode="auto">
          <a:xfrm>
            <a:off x="6288088" y="1855788"/>
            <a:ext cx="165100" cy="52387"/>
          </a:xfrm>
          <a:custGeom>
            <a:avLst/>
            <a:gdLst/>
            <a:ahLst/>
            <a:cxnLst>
              <a:cxn ang="0">
                <a:pos x="97" y="0"/>
              </a:cxn>
              <a:cxn ang="0">
                <a:pos x="819" y="139"/>
              </a:cxn>
              <a:cxn ang="0">
                <a:pos x="172" y="98"/>
              </a:cxn>
              <a:cxn ang="0">
                <a:pos x="0" y="333"/>
              </a:cxn>
              <a:cxn ang="0">
                <a:pos x="97" y="0"/>
              </a:cxn>
            </a:cxnLst>
            <a:rect l="0" t="0" r="r" b="b"/>
            <a:pathLst>
              <a:path w="819" h="333">
                <a:moveTo>
                  <a:pt x="97" y="0"/>
                </a:moveTo>
                <a:lnTo>
                  <a:pt x="819" y="139"/>
                </a:lnTo>
                <a:lnTo>
                  <a:pt x="172" y="98"/>
                </a:lnTo>
                <a:lnTo>
                  <a:pt x="0" y="333"/>
                </a:lnTo>
                <a:lnTo>
                  <a:pt x="97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20" name="Freeform 600"/>
          <p:cNvSpPr>
            <a:spLocks/>
          </p:cNvSpPr>
          <p:nvPr/>
        </p:nvSpPr>
        <p:spPr bwMode="auto">
          <a:xfrm>
            <a:off x="6248400" y="2009775"/>
            <a:ext cx="217488" cy="4762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1083" y="261"/>
              </a:cxn>
              <a:cxn ang="0">
                <a:pos x="1055" y="306"/>
              </a:cxn>
              <a:cxn ang="0">
                <a:pos x="0" y="28"/>
              </a:cxn>
              <a:cxn ang="0">
                <a:pos x="34" y="0"/>
              </a:cxn>
            </a:cxnLst>
            <a:rect l="0" t="0" r="r" b="b"/>
            <a:pathLst>
              <a:path w="1083" h="306">
                <a:moveTo>
                  <a:pt x="34" y="0"/>
                </a:moveTo>
                <a:lnTo>
                  <a:pt x="1083" y="261"/>
                </a:lnTo>
                <a:lnTo>
                  <a:pt x="1055" y="306"/>
                </a:lnTo>
                <a:lnTo>
                  <a:pt x="0" y="28"/>
                </a:lnTo>
                <a:lnTo>
                  <a:pt x="34" y="0"/>
                </a:lnTo>
                <a:close/>
              </a:path>
            </a:pathLst>
          </a:cu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21" name="Freeform 601"/>
          <p:cNvSpPr>
            <a:spLocks/>
          </p:cNvSpPr>
          <p:nvPr/>
        </p:nvSpPr>
        <p:spPr bwMode="auto">
          <a:xfrm>
            <a:off x="6227763" y="2024063"/>
            <a:ext cx="219075" cy="47625"/>
          </a:xfrm>
          <a:custGeom>
            <a:avLst/>
            <a:gdLst/>
            <a:ahLst/>
            <a:cxnLst>
              <a:cxn ang="0">
                <a:pos x="39" y="0"/>
              </a:cxn>
              <a:cxn ang="0">
                <a:pos x="1088" y="260"/>
              </a:cxn>
              <a:cxn ang="0">
                <a:pos x="1055" y="311"/>
              </a:cxn>
              <a:cxn ang="0">
                <a:pos x="0" y="34"/>
              </a:cxn>
              <a:cxn ang="0">
                <a:pos x="39" y="0"/>
              </a:cxn>
            </a:cxnLst>
            <a:rect l="0" t="0" r="r" b="b"/>
            <a:pathLst>
              <a:path w="1088" h="311">
                <a:moveTo>
                  <a:pt x="39" y="0"/>
                </a:moveTo>
                <a:lnTo>
                  <a:pt x="1088" y="260"/>
                </a:lnTo>
                <a:lnTo>
                  <a:pt x="1055" y="311"/>
                </a:lnTo>
                <a:lnTo>
                  <a:pt x="0" y="34"/>
                </a:lnTo>
                <a:lnTo>
                  <a:pt x="39" y="0"/>
                </a:lnTo>
                <a:close/>
              </a:path>
            </a:pathLst>
          </a:cu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22" name="Freeform 602"/>
          <p:cNvSpPr>
            <a:spLocks/>
          </p:cNvSpPr>
          <p:nvPr/>
        </p:nvSpPr>
        <p:spPr bwMode="auto">
          <a:xfrm>
            <a:off x="6262688" y="2068513"/>
            <a:ext cx="31750" cy="11112"/>
          </a:xfrm>
          <a:custGeom>
            <a:avLst/>
            <a:gdLst/>
            <a:ahLst/>
            <a:cxnLst>
              <a:cxn ang="0">
                <a:pos x="16" y="1"/>
              </a:cxn>
              <a:cxn ang="0">
                <a:pos x="21" y="1"/>
              </a:cxn>
              <a:cxn ang="0">
                <a:pos x="35" y="0"/>
              </a:cxn>
              <a:cxn ang="0">
                <a:pos x="54" y="0"/>
              </a:cxn>
              <a:cxn ang="0">
                <a:pos x="78" y="2"/>
              </a:cxn>
              <a:cxn ang="0">
                <a:pos x="104" y="7"/>
              </a:cxn>
              <a:cxn ang="0">
                <a:pos x="128" y="17"/>
              </a:cxn>
              <a:cxn ang="0">
                <a:pos x="149" y="31"/>
              </a:cxn>
              <a:cxn ang="0">
                <a:pos x="164" y="51"/>
              </a:cxn>
              <a:cxn ang="0">
                <a:pos x="164" y="52"/>
              </a:cxn>
              <a:cxn ang="0">
                <a:pos x="164" y="57"/>
              </a:cxn>
              <a:cxn ang="0">
                <a:pos x="163" y="62"/>
              </a:cxn>
              <a:cxn ang="0">
                <a:pos x="161" y="67"/>
              </a:cxn>
              <a:cxn ang="0">
                <a:pos x="156" y="71"/>
              </a:cxn>
              <a:cxn ang="0">
                <a:pos x="149" y="72"/>
              </a:cxn>
              <a:cxn ang="0">
                <a:pos x="138" y="71"/>
              </a:cxn>
              <a:cxn ang="0">
                <a:pos x="124" y="65"/>
              </a:cxn>
              <a:cxn ang="0">
                <a:pos x="124" y="63"/>
              </a:cxn>
              <a:cxn ang="0">
                <a:pos x="123" y="59"/>
              </a:cxn>
              <a:cxn ang="0">
                <a:pos x="120" y="52"/>
              </a:cxn>
              <a:cxn ang="0">
                <a:pos x="113" y="45"/>
              </a:cxn>
              <a:cxn ang="0">
                <a:pos x="100" y="38"/>
              </a:cxn>
              <a:cxn ang="0">
                <a:pos x="81" y="32"/>
              </a:cxn>
              <a:cxn ang="0">
                <a:pos x="55" y="29"/>
              </a:cxn>
              <a:cxn ang="0">
                <a:pos x="20" y="29"/>
              </a:cxn>
              <a:cxn ang="0">
                <a:pos x="18" y="29"/>
              </a:cxn>
              <a:cxn ang="0">
                <a:pos x="14" y="27"/>
              </a:cxn>
              <a:cxn ang="0">
                <a:pos x="9" y="25"/>
              </a:cxn>
              <a:cxn ang="0">
                <a:pos x="4" y="22"/>
              </a:cxn>
              <a:cxn ang="0">
                <a:pos x="0" y="18"/>
              </a:cxn>
              <a:cxn ang="0">
                <a:pos x="0" y="14"/>
              </a:cxn>
              <a:cxn ang="0">
                <a:pos x="5" y="7"/>
              </a:cxn>
              <a:cxn ang="0">
                <a:pos x="16" y="1"/>
              </a:cxn>
            </a:cxnLst>
            <a:rect l="0" t="0" r="r" b="b"/>
            <a:pathLst>
              <a:path w="164" h="72">
                <a:moveTo>
                  <a:pt x="16" y="1"/>
                </a:moveTo>
                <a:lnTo>
                  <a:pt x="21" y="1"/>
                </a:lnTo>
                <a:lnTo>
                  <a:pt x="35" y="0"/>
                </a:lnTo>
                <a:lnTo>
                  <a:pt x="54" y="0"/>
                </a:lnTo>
                <a:lnTo>
                  <a:pt x="78" y="2"/>
                </a:lnTo>
                <a:lnTo>
                  <a:pt x="104" y="7"/>
                </a:lnTo>
                <a:lnTo>
                  <a:pt x="128" y="17"/>
                </a:lnTo>
                <a:lnTo>
                  <a:pt x="149" y="31"/>
                </a:lnTo>
                <a:lnTo>
                  <a:pt x="164" y="51"/>
                </a:lnTo>
                <a:lnTo>
                  <a:pt x="164" y="52"/>
                </a:lnTo>
                <a:lnTo>
                  <a:pt x="164" y="57"/>
                </a:lnTo>
                <a:lnTo>
                  <a:pt x="163" y="62"/>
                </a:lnTo>
                <a:lnTo>
                  <a:pt x="161" y="67"/>
                </a:lnTo>
                <a:lnTo>
                  <a:pt x="156" y="71"/>
                </a:lnTo>
                <a:lnTo>
                  <a:pt x="149" y="72"/>
                </a:lnTo>
                <a:lnTo>
                  <a:pt x="138" y="71"/>
                </a:lnTo>
                <a:lnTo>
                  <a:pt x="124" y="65"/>
                </a:lnTo>
                <a:lnTo>
                  <a:pt x="124" y="63"/>
                </a:lnTo>
                <a:lnTo>
                  <a:pt x="123" y="59"/>
                </a:lnTo>
                <a:lnTo>
                  <a:pt x="120" y="52"/>
                </a:lnTo>
                <a:lnTo>
                  <a:pt x="113" y="45"/>
                </a:lnTo>
                <a:lnTo>
                  <a:pt x="100" y="38"/>
                </a:lnTo>
                <a:lnTo>
                  <a:pt x="81" y="32"/>
                </a:lnTo>
                <a:lnTo>
                  <a:pt x="55" y="29"/>
                </a:lnTo>
                <a:lnTo>
                  <a:pt x="20" y="29"/>
                </a:lnTo>
                <a:lnTo>
                  <a:pt x="18" y="29"/>
                </a:lnTo>
                <a:lnTo>
                  <a:pt x="14" y="27"/>
                </a:lnTo>
                <a:lnTo>
                  <a:pt x="9" y="25"/>
                </a:lnTo>
                <a:lnTo>
                  <a:pt x="4" y="22"/>
                </a:lnTo>
                <a:lnTo>
                  <a:pt x="0" y="18"/>
                </a:lnTo>
                <a:lnTo>
                  <a:pt x="0" y="14"/>
                </a:lnTo>
                <a:lnTo>
                  <a:pt x="5" y="7"/>
                </a:lnTo>
                <a:lnTo>
                  <a:pt x="16" y="1"/>
                </a:lnTo>
                <a:close/>
              </a:path>
            </a:pathLst>
          </a:cu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23" name="Freeform 603"/>
          <p:cNvSpPr>
            <a:spLocks/>
          </p:cNvSpPr>
          <p:nvPr/>
        </p:nvSpPr>
        <p:spPr bwMode="auto">
          <a:xfrm>
            <a:off x="6269038" y="1989138"/>
            <a:ext cx="30162" cy="15875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42" y="0"/>
              </a:cxn>
              <a:cxn ang="0">
                <a:pos x="35" y="3"/>
              </a:cxn>
              <a:cxn ang="0">
                <a:pos x="26" y="7"/>
              </a:cxn>
              <a:cxn ang="0">
                <a:pos x="15" y="14"/>
              </a:cxn>
              <a:cxn ang="0">
                <a:pos x="6" y="24"/>
              </a:cxn>
              <a:cxn ang="0">
                <a:pos x="1" y="39"/>
              </a:cxn>
              <a:cxn ang="0">
                <a:pos x="0" y="59"/>
              </a:cxn>
              <a:cxn ang="0">
                <a:pos x="6" y="85"/>
              </a:cxn>
              <a:cxn ang="0">
                <a:pos x="85" y="109"/>
              </a:cxn>
              <a:cxn ang="0">
                <a:pos x="84" y="104"/>
              </a:cxn>
              <a:cxn ang="0">
                <a:pos x="84" y="93"/>
              </a:cxn>
              <a:cxn ang="0">
                <a:pos x="84" y="76"/>
              </a:cxn>
              <a:cxn ang="0">
                <a:pos x="87" y="58"/>
              </a:cxn>
              <a:cxn ang="0">
                <a:pos x="93" y="40"/>
              </a:cxn>
              <a:cxn ang="0">
                <a:pos x="104" y="27"/>
              </a:cxn>
              <a:cxn ang="0">
                <a:pos x="121" y="20"/>
              </a:cxn>
              <a:cxn ang="0">
                <a:pos x="146" y="23"/>
              </a:cxn>
              <a:cxn ang="0">
                <a:pos x="45" y="0"/>
              </a:cxn>
            </a:cxnLst>
            <a:rect l="0" t="0" r="r" b="b"/>
            <a:pathLst>
              <a:path w="146" h="109">
                <a:moveTo>
                  <a:pt x="45" y="0"/>
                </a:moveTo>
                <a:lnTo>
                  <a:pt x="42" y="0"/>
                </a:lnTo>
                <a:lnTo>
                  <a:pt x="35" y="3"/>
                </a:lnTo>
                <a:lnTo>
                  <a:pt x="26" y="7"/>
                </a:lnTo>
                <a:lnTo>
                  <a:pt x="15" y="14"/>
                </a:lnTo>
                <a:lnTo>
                  <a:pt x="6" y="24"/>
                </a:lnTo>
                <a:lnTo>
                  <a:pt x="1" y="39"/>
                </a:lnTo>
                <a:lnTo>
                  <a:pt x="0" y="59"/>
                </a:lnTo>
                <a:lnTo>
                  <a:pt x="6" y="85"/>
                </a:lnTo>
                <a:lnTo>
                  <a:pt x="85" y="109"/>
                </a:lnTo>
                <a:lnTo>
                  <a:pt x="84" y="104"/>
                </a:lnTo>
                <a:lnTo>
                  <a:pt x="84" y="93"/>
                </a:lnTo>
                <a:lnTo>
                  <a:pt x="84" y="76"/>
                </a:lnTo>
                <a:lnTo>
                  <a:pt x="87" y="58"/>
                </a:lnTo>
                <a:lnTo>
                  <a:pt x="93" y="40"/>
                </a:lnTo>
                <a:lnTo>
                  <a:pt x="104" y="27"/>
                </a:lnTo>
                <a:lnTo>
                  <a:pt x="121" y="20"/>
                </a:lnTo>
                <a:lnTo>
                  <a:pt x="146" y="23"/>
                </a:lnTo>
                <a:lnTo>
                  <a:pt x="45" y="0"/>
                </a:lnTo>
                <a:close/>
              </a:path>
            </a:pathLst>
          </a:custGeom>
          <a:solidFill>
            <a:srgbClr val="F2E5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24" name="Freeform 604"/>
          <p:cNvSpPr>
            <a:spLocks/>
          </p:cNvSpPr>
          <p:nvPr/>
        </p:nvSpPr>
        <p:spPr bwMode="auto">
          <a:xfrm>
            <a:off x="6435725" y="2019300"/>
            <a:ext cx="30163" cy="15875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42" y="0"/>
              </a:cxn>
              <a:cxn ang="0">
                <a:pos x="35" y="2"/>
              </a:cxn>
              <a:cxn ang="0">
                <a:pos x="25" y="6"/>
              </a:cxn>
              <a:cxn ang="0">
                <a:pos x="15" y="12"/>
              </a:cxn>
              <a:cxn ang="0">
                <a:pos x="6" y="23"/>
              </a:cxn>
              <a:cxn ang="0">
                <a:pos x="0" y="38"/>
              </a:cxn>
              <a:cxn ang="0">
                <a:pos x="0" y="58"/>
              </a:cxn>
              <a:cxn ang="0">
                <a:pos x="6" y="85"/>
              </a:cxn>
              <a:cxn ang="0">
                <a:pos x="84" y="107"/>
              </a:cxn>
              <a:cxn ang="0">
                <a:pos x="83" y="103"/>
              </a:cxn>
              <a:cxn ang="0">
                <a:pos x="83" y="91"/>
              </a:cxn>
              <a:cxn ang="0">
                <a:pos x="83" y="75"/>
              </a:cxn>
              <a:cxn ang="0">
                <a:pos x="86" y="56"/>
              </a:cxn>
              <a:cxn ang="0">
                <a:pos x="92" y="40"/>
              </a:cxn>
              <a:cxn ang="0">
                <a:pos x="103" y="27"/>
              </a:cxn>
              <a:cxn ang="0">
                <a:pos x="121" y="19"/>
              </a:cxn>
              <a:cxn ang="0">
                <a:pos x="146" y="23"/>
              </a:cxn>
              <a:cxn ang="0">
                <a:pos x="45" y="0"/>
              </a:cxn>
            </a:cxnLst>
            <a:rect l="0" t="0" r="r" b="b"/>
            <a:pathLst>
              <a:path w="146" h="107">
                <a:moveTo>
                  <a:pt x="45" y="0"/>
                </a:moveTo>
                <a:lnTo>
                  <a:pt x="42" y="0"/>
                </a:lnTo>
                <a:lnTo>
                  <a:pt x="35" y="2"/>
                </a:lnTo>
                <a:lnTo>
                  <a:pt x="25" y="6"/>
                </a:lnTo>
                <a:lnTo>
                  <a:pt x="15" y="12"/>
                </a:lnTo>
                <a:lnTo>
                  <a:pt x="6" y="23"/>
                </a:lnTo>
                <a:lnTo>
                  <a:pt x="0" y="38"/>
                </a:lnTo>
                <a:lnTo>
                  <a:pt x="0" y="58"/>
                </a:lnTo>
                <a:lnTo>
                  <a:pt x="6" y="85"/>
                </a:lnTo>
                <a:lnTo>
                  <a:pt x="84" y="107"/>
                </a:lnTo>
                <a:lnTo>
                  <a:pt x="83" y="103"/>
                </a:lnTo>
                <a:lnTo>
                  <a:pt x="83" y="91"/>
                </a:lnTo>
                <a:lnTo>
                  <a:pt x="83" y="75"/>
                </a:lnTo>
                <a:lnTo>
                  <a:pt x="86" y="56"/>
                </a:lnTo>
                <a:lnTo>
                  <a:pt x="92" y="40"/>
                </a:lnTo>
                <a:lnTo>
                  <a:pt x="103" y="27"/>
                </a:lnTo>
                <a:lnTo>
                  <a:pt x="121" y="19"/>
                </a:lnTo>
                <a:lnTo>
                  <a:pt x="146" y="23"/>
                </a:lnTo>
                <a:lnTo>
                  <a:pt x="45" y="0"/>
                </a:lnTo>
                <a:close/>
              </a:path>
            </a:pathLst>
          </a:custGeom>
          <a:solidFill>
            <a:srgbClr val="F2E5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25" name="Freeform 605"/>
          <p:cNvSpPr>
            <a:spLocks/>
          </p:cNvSpPr>
          <p:nvPr/>
        </p:nvSpPr>
        <p:spPr bwMode="auto">
          <a:xfrm>
            <a:off x="6300788" y="1992313"/>
            <a:ext cx="127000" cy="30162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601" y="182"/>
              </a:cxn>
              <a:cxn ang="0">
                <a:pos x="629" y="142"/>
              </a:cxn>
              <a:cxn ang="0">
                <a:pos x="29" y="0"/>
              </a:cxn>
              <a:cxn ang="0">
                <a:pos x="0" y="40"/>
              </a:cxn>
            </a:cxnLst>
            <a:rect l="0" t="0" r="r" b="b"/>
            <a:pathLst>
              <a:path w="629" h="182">
                <a:moveTo>
                  <a:pt x="0" y="40"/>
                </a:moveTo>
                <a:lnTo>
                  <a:pt x="601" y="182"/>
                </a:lnTo>
                <a:lnTo>
                  <a:pt x="629" y="142"/>
                </a:lnTo>
                <a:lnTo>
                  <a:pt x="29" y="0"/>
                </a:lnTo>
                <a:lnTo>
                  <a:pt x="0" y="4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26" name="Freeform 606"/>
          <p:cNvSpPr>
            <a:spLocks/>
          </p:cNvSpPr>
          <p:nvPr/>
        </p:nvSpPr>
        <p:spPr bwMode="auto">
          <a:xfrm>
            <a:off x="6300788" y="2005013"/>
            <a:ext cx="120650" cy="26987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600" y="170"/>
              </a:cxn>
              <a:cxn ang="0">
                <a:pos x="606" y="142"/>
              </a:cxn>
              <a:cxn ang="0">
                <a:pos x="5" y="0"/>
              </a:cxn>
              <a:cxn ang="0">
                <a:pos x="0" y="28"/>
              </a:cxn>
            </a:cxnLst>
            <a:rect l="0" t="0" r="r" b="b"/>
            <a:pathLst>
              <a:path w="606" h="170">
                <a:moveTo>
                  <a:pt x="0" y="28"/>
                </a:moveTo>
                <a:lnTo>
                  <a:pt x="600" y="170"/>
                </a:lnTo>
                <a:lnTo>
                  <a:pt x="606" y="142"/>
                </a:lnTo>
                <a:lnTo>
                  <a:pt x="5" y="0"/>
                </a:lnTo>
                <a:lnTo>
                  <a:pt x="0" y="28"/>
                </a:lnTo>
                <a:close/>
              </a:path>
            </a:pathLst>
          </a:custGeom>
          <a:solidFill>
            <a:srgbClr val="F2E5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27" name="Freeform 607"/>
          <p:cNvSpPr>
            <a:spLocks/>
          </p:cNvSpPr>
          <p:nvPr/>
        </p:nvSpPr>
        <p:spPr bwMode="auto">
          <a:xfrm>
            <a:off x="6300788" y="1987550"/>
            <a:ext cx="120650" cy="25400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600" y="170"/>
              </a:cxn>
              <a:cxn ang="0">
                <a:pos x="606" y="142"/>
              </a:cxn>
              <a:cxn ang="0">
                <a:pos x="5" y="0"/>
              </a:cxn>
              <a:cxn ang="0">
                <a:pos x="0" y="28"/>
              </a:cxn>
            </a:cxnLst>
            <a:rect l="0" t="0" r="r" b="b"/>
            <a:pathLst>
              <a:path w="606" h="170">
                <a:moveTo>
                  <a:pt x="0" y="28"/>
                </a:moveTo>
                <a:lnTo>
                  <a:pt x="600" y="170"/>
                </a:lnTo>
                <a:lnTo>
                  <a:pt x="606" y="142"/>
                </a:lnTo>
                <a:lnTo>
                  <a:pt x="5" y="0"/>
                </a:lnTo>
                <a:lnTo>
                  <a:pt x="0" y="28"/>
                </a:lnTo>
                <a:close/>
              </a:path>
            </a:pathLst>
          </a:custGeom>
          <a:solidFill>
            <a:srgbClr val="F2E5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28" name="AutoShape 608"/>
          <p:cNvSpPr>
            <a:spLocks noChangeAspect="1" noChangeArrowheads="1" noTextEdit="1"/>
          </p:cNvSpPr>
          <p:nvPr/>
        </p:nvSpPr>
        <p:spPr bwMode="auto">
          <a:xfrm flipH="1">
            <a:off x="5227638" y="2174875"/>
            <a:ext cx="51752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29" name="Freeform 609"/>
          <p:cNvSpPr>
            <a:spLocks/>
          </p:cNvSpPr>
          <p:nvPr/>
        </p:nvSpPr>
        <p:spPr bwMode="auto">
          <a:xfrm>
            <a:off x="5637213" y="1844675"/>
            <a:ext cx="46037" cy="57150"/>
          </a:xfrm>
          <a:custGeom>
            <a:avLst/>
            <a:gdLst/>
            <a:ahLst/>
            <a:cxnLst>
              <a:cxn ang="0">
                <a:pos x="65" y="33"/>
              </a:cxn>
              <a:cxn ang="0">
                <a:pos x="52" y="43"/>
              </a:cxn>
              <a:cxn ang="0">
                <a:pos x="41" y="54"/>
              </a:cxn>
              <a:cxn ang="0">
                <a:pos x="29" y="66"/>
              </a:cxn>
              <a:cxn ang="0">
                <a:pos x="20" y="79"/>
              </a:cxn>
              <a:cxn ang="0">
                <a:pos x="12" y="93"/>
              </a:cxn>
              <a:cxn ang="0">
                <a:pos x="6" y="107"/>
              </a:cxn>
              <a:cxn ang="0">
                <a:pos x="2" y="121"/>
              </a:cxn>
              <a:cxn ang="0">
                <a:pos x="0" y="136"/>
              </a:cxn>
              <a:cxn ang="0">
                <a:pos x="2" y="158"/>
              </a:cxn>
              <a:cxn ang="0">
                <a:pos x="10" y="177"/>
              </a:cxn>
              <a:cxn ang="0">
                <a:pos x="23" y="193"/>
              </a:cxn>
              <a:cxn ang="0">
                <a:pos x="38" y="204"/>
              </a:cxn>
              <a:cxn ang="0">
                <a:pos x="57" y="213"/>
              </a:cxn>
              <a:cxn ang="0">
                <a:pos x="78" y="218"/>
              </a:cxn>
              <a:cxn ang="0">
                <a:pos x="98" y="219"/>
              </a:cxn>
              <a:cxn ang="0">
                <a:pos x="118" y="216"/>
              </a:cxn>
              <a:cxn ang="0">
                <a:pos x="123" y="216"/>
              </a:cxn>
              <a:cxn ang="0">
                <a:pos x="127" y="214"/>
              </a:cxn>
              <a:cxn ang="0">
                <a:pos x="130" y="210"/>
              </a:cxn>
              <a:cxn ang="0">
                <a:pos x="131" y="205"/>
              </a:cxn>
              <a:cxn ang="0">
                <a:pos x="130" y="203"/>
              </a:cxn>
              <a:cxn ang="0">
                <a:pos x="127" y="203"/>
              </a:cxn>
              <a:cxn ang="0">
                <a:pos x="123" y="202"/>
              </a:cxn>
              <a:cxn ang="0">
                <a:pos x="117" y="202"/>
              </a:cxn>
              <a:cxn ang="0">
                <a:pos x="111" y="202"/>
              </a:cxn>
              <a:cxn ang="0">
                <a:pos x="106" y="202"/>
              </a:cxn>
              <a:cxn ang="0">
                <a:pos x="100" y="202"/>
              </a:cxn>
              <a:cxn ang="0">
                <a:pos x="97" y="202"/>
              </a:cxn>
              <a:cxn ang="0">
                <a:pos x="87" y="201"/>
              </a:cxn>
              <a:cxn ang="0">
                <a:pos x="77" y="200"/>
              </a:cxn>
              <a:cxn ang="0">
                <a:pos x="67" y="199"/>
              </a:cxn>
              <a:cxn ang="0">
                <a:pos x="56" y="196"/>
              </a:cxn>
              <a:cxn ang="0">
                <a:pos x="46" y="193"/>
              </a:cxn>
              <a:cxn ang="0">
                <a:pos x="35" y="185"/>
              </a:cxn>
              <a:cxn ang="0">
                <a:pos x="26" y="175"/>
              </a:cxn>
              <a:cxn ang="0">
                <a:pos x="15" y="162"/>
              </a:cxn>
              <a:cxn ang="0">
                <a:pos x="13" y="146"/>
              </a:cxn>
              <a:cxn ang="0">
                <a:pos x="14" y="131"/>
              </a:cxn>
              <a:cxn ang="0">
                <a:pos x="19" y="116"/>
              </a:cxn>
              <a:cxn ang="0">
                <a:pos x="25" y="102"/>
              </a:cxn>
              <a:cxn ang="0">
                <a:pos x="34" y="89"/>
              </a:cxn>
              <a:cxn ang="0">
                <a:pos x="45" y="76"/>
              </a:cxn>
              <a:cxn ang="0">
                <a:pos x="56" y="65"/>
              </a:cxn>
              <a:cxn ang="0">
                <a:pos x="70" y="55"/>
              </a:cxn>
              <a:cxn ang="0">
                <a:pos x="84" y="45"/>
              </a:cxn>
              <a:cxn ang="0">
                <a:pos x="98" y="37"/>
              </a:cxn>
              <a:cxn ang="0">
                <a:pos x="113" y="29"/>
              </a:cxn>
              <a:cxn ang="0">
                <a:pos x="127" y="23"/>
              </a:cxn>
              <a:cxn ang="0">
                <a:pos x="141" y="17"/>
              </a:cxn>
              <a:cxn ang="0">
                <a:pos x="154" y="12"/>
              </a:cxn>
              <a:cxn ang="0">
                <a:pos x="167" y="9"/>
              </a:cxn>
              <a:cxn ang="0">
                <a:pos x="177" y="7"/>
              </a:cxn>
              <a:cxn ang="0">
                <a:pos x="170" y="2"/>
              </a:cxn>
              <a:cxn ang="0">
                <a:pos x="158" y="0"/>
              </a:cxn>
              <a:cxn ang="0">
                <a:pos x="145" y="2"/>
              </a:cxn>
              <a:cxn ang="0">
                <a:pos x="129" y="6"/>
              </a:cxn>
              <a:cxn ang="0">
                <a:pos x="111" y="11"/>
              </a:cxn>
              <a:cxn ang="0">
                <a:pos x="94" y="17"/>
              </a:cxn>
              <a:cxn ang="0">
                <a:pos x="78" y="26"/>
              </a:cxn>
              <a:cxn ang="0">
                <a:pos x="65" y="33"/>
              </a:cxn>
            </a:cxnLst>
            <a:rect l="0" t="0" r="r" b="b"/>
            <a:pathLst>
              <a:path w="177" h="219">
                <a:moveTo>
                  <a:pt x="65" y="33"/>
                </a:moveTo>
                <a:lnTo>
                  <a:pt x="52" y="43"/>
                </a:lnTo>
                <a:lnTo>
                  <a:pt x="41" y="54"/>
                </a:lnTo>
                <a:lnTo>
                  <a:pt x="29" y="66"/>
                </a:lnTo>
                <a:lnTo>
                  <a:pt x="20" y="79"/>
                </a:lnTo>
                <a:lnTo>
                  <a:pt x="12" y="93"/>
                </a:lnTo>
                <a:lnTo>
                  <a:pt x="6" y="107"/>
                </a:lnTo>
                <a:lnTo>
                  <a:pt x="2" y="121"/>
                </a:lnTo>
                <a:lnTo>
                  <a:pt x="0" y="136"/>
                </a:lnTo>
                <a:lnTo>
                  <a:pt x="2" y="158"/>
                </a:lnTo>
                <a:lnTo>
                  <a:pt x="10" y="177"/>
                </a:lnTo>
                <a:lnTo>
                  <a:pt x="23" y="193"/>
                </a:lnTo>
                <a:lnTo>
                  <a:pt x="38" y="204"/>
                </a:lnTo>
                <a:lnTo>
                  <a:pt x="57" y="213"/>
                </a:lnTo>
                <a:lnTo>
                  <a:pt x="78" y="218"/>
                </a:lnTo>
                <a:lnTo>
                  <a:pt x="98" y="219"/>
                </a:lnTo>
                <a:lnTo>
                  <a:pt x="118" y="216"/>
                </a:lnTo>
                <a:lnTo>
                  <a:pt x="123" y="216"/>
                </a:lnTo>
                <a:lnTo>
                  <a:pt x="127" y="214"/>
                </a:lnTo>
                <a:lnTo>
                  <a:pt x="130" y="210"/>
                </a:lnTo>
                <a:lnTo>
                  <a:pt x="131" y="205"/>
                </a:lnTo>
                <a:lnTo>
                  <a:pt x="130" y="203"/>
                </a:lnTo>
                <a:lnTo>
                  <a:pt x="127" y="203"/>
                </a:lnTo>
                <a:lnTo>
                  <a:pt x="123" y="202"/>
                </a:lnTo>
                <a:lnTo>
                  <a:pt x="117" y="202"/>
                </a:lnTo>
                <a:lnTo>
                  <a:pt x="111" y="202"/>
                </a:lnTo>
                <a:lnTo>
                  <a:pt x="106" y="202"/>
                </a:lnTo>
                <a:lnTo>
                  <a:pt x="100" y="202"/>
                </a:lnTo>
                <a:lnTo>
                  <a:pt x="97" y="202"/>
                </a:lnTo>
                <a:lnTo>
                  <a:pt x="87" y="201"/>
                </a:lnTo>
                <a:lnTo>
                  <a:pt x="77" y="200"/>
                </a:lnTo>
                <a:lnTo>
                  <a:pt x="67" y="199"/>
                </a:lnTo>
                <a:lnTo>
                  <a:pt x="56" y="196"/>
                </a:lnTo>
                <a:lnTo>
                  <a:pt x="46" y="193"/>
                </a:lnTo>
                <a:lnTo>
                  <a:pt x="35" y="185"/>
                </a:lnTo>
                <a:lnTo>
                  <a:pt x="26" y="175"/>
                </a:lnTo>
                <a:lnTo>
                  <a:pt x="15" y="162"/>
                </a:lnTo>
                <a:lnTo>
                  <a:pt x="13" y="146"/>
                </a:lnTo>
                <a:lnTo>
                  <a:pt x="14" y="131"/>
                </a:lnTo>
                <a:lnTo>
                  <a:pt x="19" y="116"/>
                </a:lnTo>
                <a:lnTo>
                  <a:pt x="25" y="102"/>
                </a:lnTo>
                <a:lnTo>
                  <a:pt x="34" y="89"/>
                </a:lnTo>
                <a:lnTo>
                  <a:pt x="45" y="76"/>
                </a:lnTo>
                <a:lnTo>
                  <a:pt x="56" y="65"/>
                </a:lnTo>
                <a:lnTo>
                  <a:pt x="70" y="55"/>
                </a:lnTo>
                <a:lnTo>
                  <a:pt x="84" y="45"/>
                </a:lnTo>
                <a:lnTo>
                  <a:pt x="98" y="37"/>
                </a:lnTo>
                <a:lnTo>
                  <a:pt x="113" y="29"/>
                </a:lnTo>
                <a:lnTo>
                  <a:pt x="127" y="23"/>
                </a:lnTo>
                <a:lnTo>
                  <a:pt x="141" y="17"/>
                </a:lnTo>
                <a:lnTo>
                  <a:pt x="154" y="12"/>
                </a:lnTo>
                <a:lnTo>
                  <a:pt x="167" y="9"/>
                </a:lnTo>
                <a:lnTo>
                  <a:pt x="177" y="7"/>
                </a:lnTo>
                <a:lnTo>
                  <a:pt x="170" y="2"/>
                </a:lnTo>
                <a:lnTo>
                  <a:pt x="158" y="0"/>
                </a:lnTo>
                <a:lnTo>
                  <a:pt x="145" y="2"/>
                </a:lnTo>
                <a:lnTo>
                  <a:pt x="129" y="6"/>
                </a:lnTo>
                <a:lnTo>
                  <a:pt x="111" y="11"/>
                </a:lnTo>
                <a:lnTo>
                  <a:pt x="94" y="17"/>
                </a:lnTo>
                <a:lnTo>
                  <a:pt x="78" y="26"/>
                </a:lnTo>
                <a:lnTo>
                  <a:pt x="65" y="33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30" name="Freeform 610"/>
          <p:cNvSpPr>
            <a:spLocks/>
          </p:cNvSpPr>
          <p:nvPr/>
        </p:nvSpPr>
        <p:spPr bwMode="auto">
          <a:xfrm>
            <a:off x="5713413" y="1843088"/>
            <a:ext cx="30162" cy="46037"/>
          </a:xfrm>
          <a:custGeom>
            <a:avLst/>
            <a:gdLst/>
            <a:ahLst/>
            <a:cxnLst>
              <a:cxn ang="0">
                <a:pos x="97" y="57"/>
              </a:cxn>
              <a:cxn ang="0">
                <a:pos x="100" y="75"/>
              </a:cxn>
              <a:cxn ang="0">
                <a:pos x="98" y="90"/>
              </a:cxn>
              <a:cxn ang="0">
                <a:pos x="91" y="103"/>
              </a:cxn>
              <a:cxn ang="0">
                <a:pos x="80" y="114"/>
              </a:cxn>
              <a:cxn ang="0">
                <a:pos x="68" y="125"/>
              </a:cxn>
              <a:cxn ang="0">
                <a:pos x="54" y="135"/>
              </a:cxn>
              <a:cxn ang="0">
                <a:pos x="39" y="145"/>
              </a:cxn>
              <a:cxn ang="0">
                <a:pos x="27" y="155"/>
              </a:cxn>
              <a:cxn ang="0">
                <a:pos x="25" y="158"/>
              </a:cxn>
              <a:cxn ang="0">
                <a:pos x="23" y="160"/>
              </a:cxn>
              <a:cxn ang="0">
                <a:pos x="23" y="164"/>
              </a:cxn>
              <a:cxn ang="0">
                <a:pos x="26" y="167"/>
              </a:cxn>
              <a:cxn ang="0">
                <a:pos x="28" y="169"/>
              </a:cxn>
              <a:cxn ang="0">
                <a:pos x="31" y="170"/>
              </a:cxn>
              <a:cxn ang="0">
                <a:pos x="34" y="170"/>
              </a:cxn>
              <a:cxn ang="0">
                <a:pos x="37" y="169"/>
              </a:cxn>
              <a:cxn ang="0">
                <a:pos x="53" y="159"/>
              </a:cxn>
              <a:cxn ang="0">
                <a:pos x="69" y="149"/>
              </a:cxn>
              <a:cxn ang="0">
                <a:pos x="83" y="137"/>
              </a:cxn>
              <a:cxn ang="0">
                <a:pos x="97" y="123"/>
              </a:cxn>
              <a:cxn ang="0">
                <a:pos x="106" y="108"/>
              </a:cxn>
              <a:cxn ang="0">
                <a:pos x="113" y="91"/>
              </a:cxn>
              <a:cxn ang="0">
                <a:pos x="115" y="73"/>
              </a:cxn>
              <a:cxn ang="0">
                <a:pos x="111" y="53"/>
              </a:cxn>
              <a:cxn ang="0">
                <a:pos x="101" y="39"/>
              </a:cxn>
              <a:cxn ang="0">
                <a:pos x="89" y="26"/>
              </a:cxn>
              <a:cxn ang="0">
                <a:pos x="72" y="15"/>
              </a:cxn>
              <a:cxn ang="0">
                <a:pos x="55" y="8"/>
              </a:cxn>
              <a:cxn ang="0">
                <a:pos x="37" y="2"/>
              </a:cxn>
              <a:cxn ang="0">
                <a:pos x="21" y="0"/>
              </a:cxn>
              <a:cxn ang="0">
                <a:pos x="9" y="1"/>
              </a:cxn>
              <a:cxn ang="0">
                <a:pos x="0" y="5"/>
              </a:cxn>
              <a:cxn ang="0">
                <a:pos x="15" y="10"/>
              </a:cxn>
              <a:cxn ang="0">
                <a:pos x="30" y="13"/>
              </a:cxn>
              <a:cxn ang="0">
                <a:pos x="43" y="16"/>
              </a:cxn>
              <a:cxn ang="0">
                <a:pos x="57" y="20"/>
              </a:cxn>
              <a:cxn ang="0">
                <a:pos x="70" y="26"/>
              </a:cxn>
              <a:cxn ang="0">
                <a:pos x="81" y="33"/>
              </a:cxn>
              <a:cxn ang="0">
                <a:pos x="91" y="43"/>
              </a:cxn>
              <a:cxn ang="0">
                <a:pos x="97" y="57"/>
              </a:cxn>
            </a:cxnLst>
            <a:rect l="0" t="0" r="r" b="b"/>
            <a:pathLst>
              <a:path w="115" h="170">
                <a:moveTo>
                  <a:pt x="97" y="57"/>
                </a:moveTo>
                <a:lnTo>
                  <a:pt x="100" y="75"/>
                </a:lnTo>
                <a:lnTo>
                  <a:pt x="98" y="90"/>
                </a:lnTo>
                <a:lnTo>
                  <a:pt x="91" y="103"/>
                </a:lnTo>
                <a:lnTo>
                  <a:pt x="80" y="114"/>
                </a:lnTo>
                <a:lnTo>
                  <a:pt x="68" y="125"/>
                </a:lnTo>
                <a:lnTo>
                  <a:pt x="54" y="135"/>
                </a:lnTo>
                <a:lnTo>
                  <a:pt x="39" y="145"/>
                </a:lnTo>
                <a:lnTo>
                  <a:pt x="27" y="155"/>
                </a:lnTo>
                <a:lnTo>
                  <a:pt x="25" y="158"/>
                </a:lnTo>
                <a:lnTo>
                  <a:pt x="23" y="160"/>
                </a:lnTo>
                <a:lnTo>
                  <a:pt x="23" y="164"/>
                </a:lnTo>
                <a:lnTo>
                  <a:pt x="26" y="167"/>
                </a:lnTo>
                <a:lnTo>
                  <a:pt x="28" y="169"/>
                </a:lnTo>
                <a:lnTo>
                  <a:pt x="31" y="170"/>
                </a:lnTo>
                <a:lnTo>
                  <a:pt x="34" y="170"/>
                </a:lnTo>
                <a:lnTo>
                  <a:pt x="37" y="169"/>
                </a:lnTo>
                <a:lnTo>
                  <a:pt x="53" y="159"/>
                </a:lnTo>
                <a:lnTo>
                  <a:pt x="69" y="149"/>
                </a:lnTo>
                <a:lnTo>
                  <a:pt x="83" y="137"/>
                </a:lnTo>
                <a:lnTo>
                  <a:pt x="97" y="123"/>
                </a:lnTo>
                <a:lnTo>
                  <a:pt x="106" y="108"/>
                </a:lnTo>
                <a:lnTo>
                  <a:pt x="113" y="91"/>
                </a:lnTo>
                <a:lnTo>
                  <a:pt x="115" y="73"/>
                </a:lnTo>
                <a:lnTo>
                  <a:pt x="111" y="53"/>
                </a:lnTo>
                <a:lnTo>
                  <a:pt x="101" y="39"/>
                </a:lnTo>
                <a:lnTo>
                  <a:pt x="89" y="26"/>
                </a:lnTo>
                <a:lnTo>
                  <a:pt x="72" y="15"/>
                </a:lnTo>
                <a:lnTo>
                  <a:pt x="55" y="8"/>
                </a:lnTo>
                <a:lnTo>
                  <a:pt x="37" y="2"/>
                </a:lnTo>
                <a:lnTo>
                  <a:pt x="21" y="0"/>
                </a:lnTo>
                <a:lnTo>
                  <a:pt x="9" y="1"/>
                </a:lnTo>
                <a:lnTo>
                  <a:pt x="0" y="5"/>
                </a:lnTo>
                <a:lnTo>
                  <a:pt x="15" y="10"/>
                </a:lnTo>
                <a:lnTo>
                  <a:pt x="30" y="13"/>
                </a:lnTo>
                <a:lnTo>
                  <a:pt x="43" y="16"/>
                </a:lnTo>
                <a:lnTo>
                  <a:pt x="57" y="20"/>
                </a:lnTo>
                <a:lnTo>
                  <a:pt x="70" y="26"/>
                </a:lnTo>
                <a:lnTo>
                  <a:pt x="81" y="33"/>
                </a:lnTo>
                <a:lnTo>
                  <a:pt x="91" y="43"/>
                </a:lnTo>
                <a:lnTo>
                  <a:pt x="97" y="5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31" name="Freeform 611"/>
          <p:cNvSpPr>
            <a:spLocks/>
          </p:cNvSpPr>
          <p:nvPr/>
        </p:nvSpPr>
        <p:spPr bwMode="auto">
          <a:xfrm>
            <a:off x="5608638" y="1833563"/>
            <a:ext cx="73025" cy="92075"/>
          </a:xfrm>
          <a:custGeom>
            <a:avLst/>
            <a:gdLst/>
            <a:ahLst/>
            <a:cxnLst>
              <a:cxn ang="0">
                <a:pos x="90" y="65"/>
              </a:cxn>
              <a:cxn ang="0">
                <a:pos x="48" y="106"/>
              </a:cxn>
              <a:cxn ang="0">
                <a:pos x="16" y="156"/>
              </a:cxn>
              <a:cxn ang="0">
                <a:pos x="0" y="211"/>
              </a:cxn>
              <a:cxn ang="0">
                <a:pos x="3" y="249"/>
              </a:cxn>
              <a:cxn ang="0">
                <a:pos x="10" y="264"/>
              </a:cxn>
              <a:cxn ang="0">
                <a:pos x="19" y="277"/>
              </a:cxn>
              <a:cxn ang="0">
                <a:pos x="31" y="289"/>
              </a:cxn>
              <a:cxn ang="0">
                <a:pos x="51" y="302"/>
              </a:cxn>
              <a:cxn ang="0">
                <a:pos x="78" y="316"/>
              </a:cxn>
              <a:cxn ang="0">
                <a:pos x="107" y="327"/>
              </a:cxn>
              <a:cxn ang="0">
                <a:pos x="137" y="335"/>
              </a:cxn>
              <a:cxn ang="0">
                <a:pos x="167" y="342"/>
              </a:cxn>
              <a:cxn ang="0">
                <a:pos x="198" y="346"/>
              </a:cxn>
              <a:cxn ang="0">
                <a:pos x="229" y="349"/>
              </a:cxn>
              <a:cxn ang="0">
                <a:pos x="260" y="351"/>
              </a:cxn>
              <a:cxn ang="0">
                <a:pos x="280" y="352"/>
              </a:cxn>
              <a:cxn ang="0">
                <a:pos x="287" y="346"/>
              </a:cxn>
              <a:cxn ang="0">
                <a:pos x="289" y="335"/>
              </a:cxn>
              <a:cxn ang="0">
                <a:pos x="283" y="328"/>
              </a:cxn>
              <a:cxn ang="0">
                <a:pos x="264" y="327"/>
              </a:cxn>
              <a:cxn ang="0">
                <a:pos x="235" y="326"/>
              </a:cxn>
              <a:cxn ang="0">
                <a:pos x="207" y="323"/>
              </a:cxn>
              <a:cxn ang="0">
                <a:pos x="179" y="319"/>
              </a:cxn>
              <a:cxn ang="0">
                <a:pos x="150" y="314"/>
              </a:cxn>
              <a:cxn ang="0">
                <a:pos x="122" y="306"/>
              </a:cxn>
              <a:cxn ang="0">
                <a:pos x="95" y="298"/>
              </a:cxn>
              <a:cxn ang="0">
                <a:pos x="68" y="285"/>
              </a:cxn>
              <a:cxn ang="0">
                <a:pos x="45" y="271"/>
              </a:cxn>
              <a:cxn ang="0">
                <a:pos x="32" y="250"/>
              </a:cxn>
              <a:cxn ang="0">
                <a:pos x="27" y="222"/>
              </a:cxn>
              <a:cxn ang="0">
                <a:pos x="34" y="183"/>
              </a:cxn>
              <a:cxn ang="0">
                <a:pos x="45" y="153"/>
              </a:cxn>
              <a:cxn ang="0">
                <a:pos x="61" y="127"/>
              </a:cxn>
              <a:cxn ang="0">
                <a:pos x="80" y="103"/>
              </a:cxn>
              <a:cxn ang="0">
                <a:pos x="102" y="82"/>
              </a:cxn>
              <a:cxn ang="0">
                <a:pos x="129" y="59"/>
              </a:cxn>
              <a:cxn ang="0">
                <a:pos x="162" y="38"/>
              </a:cxn>
              <a:cxn ang="0">
                <a:pos x="197" y="20"/>
              </a:cxn>
              <a:cxn ang="0">
                <a:pos x="227" y="6"/>
              </a:cxn>
              <a:cxn ang="0">
                <a:pos x="228" y="0"/>
              </a:cxn>
              <a:cxn ang="0">
                <a:pos x="198" y="5"/>
              </a:cxn>
              <a:cxn ang="0">
                <a:pos x="162" y="18"/>
              </a:cxn>
              <a:cxn ang="0">
                <a:pos x="127" y="36"/>
              </a:cxn>
            </a:cxnLst>
            <a:rect l="0" t="0" r="r" b="b"/>
            <a:pathLst>
              <a:path w="289" h="352">
                <a:moveTo>
                  <a:pt x="113" y="47"/>
                </a:moveTo>
                <a:lnTo>
                  <a:pt x="90" y="65"/>
                </a:lnTo>
                <a:lnTo>
                  <a:pt x="68" y="85"/>
                </a:lnTo>
                <a:lnTo>
                  <a:pt x="48" y="106"/>
                </a:lnTo>
                <a:lnTo>
                  <a:pt x="31" y="130"/>
                </a:lnTo>
                <a:lnTo>
                  <a:pt x="16" y="156"/>
                </a:lnTo>
                <a:lnTo>
                  <a:pt x="5" y="182"/>
                </a:lnTo>
                <a:lnTo>
                  <a:pt x="0" y="211"/>
                </a:lnTo>
                <a:lnTo>
                  <a:pt x="1" y="241"/>
                </a:lnTo>
                <a:lnTo>
                  <a:pt x="3" y="249"/>
                </a:lnTo>
                <a:lnTo>
                  <a:pt x="6" y="257"/>
                </a:lnTo>
                <a:lnTo>
                  <a:pt x="10" y="264"/>
                </a:lnTo>
                <a:lnTo>
                  <a:pt x="14" y="271"/>
                </a:lnTo>
                <a:lnTo>
                  <a:pt x="19" y="277"/>
                </a:lnTo>
                <a:lnTo>
                  <a:pt x="24" y="284"/>
                </a:lnTo>
                <a:lnTo>
                  <a:pt x="31" y="289"/>
                </a:lnTo>
                <a:lnTo>
                  <a:pt x="37" y="293"/>
                </a:lnTo>
                <a:lnTo>
                  <a:pt x="51" y="302"/>
                </a:lnTo>
                <a:lnTo>
                  <a:pt x="64" y="309"/>
                </a:lnTo>
                <a:lnTo>
                  <a:pt x="78" y="316"/>
                </a:lnTo>
                <a:lnTo>
                  <a:pt x="93" y="321"/>
                </a:lnTo>
                <a:lnTo>
                  <a:pt x="107" y="327"/>
                </a:lnTo>
                <a:lnTo>
                  <a:pt x="122" y="331"/>
                </a:lnTo>
                <a:lnTo>
                  <a:pt x="137" y="335"/>
                </a:lnTo>
                <a:lnTo>
                  <a:pt x="151" y="338"/>
                </a:lnTo>
                <a:lnTo>
                  <a:pt x="167" y="342"/>
                </a:lnTo>
                <a:lnTo>
                  <a:pt x="183" y="344"/>
                </a:lnTo>
                <a:lnTo>
                  <a:pt x="198" y="346"/>
                </a:lnTo>
                <a:lnTo>
                  <a:pt x="213" y="348"/>
                </a:lnTo>
                <a:lnTo>
                  <a:pt x="229" y="349"/>
                </a:lnTo>
                <a:lnTo>
                  <a:pt x="245" y="350"/>
                </a:lnTo>
                <a:lnTo>
                  <a:pt x="260" y="351"/>
                </a:lnTo>
                <a:lnTo>
                  <a:pt x="275" y="352"/>
                </a:lnTo>
                <a:lnTo>
                  <a:pt x="280" y="352"/>
                </a:lnTo>
                <a:lnTo>
                  <a:pt x="284" y="349"/>
                </a:lnTo>
                <a:lnTo>
                  <a:pt x="287" y="346"/>
                </a:lnTo>
                <a:lnTo>
                  <a:pt x="289" y="340"/>
                </a:lnTo>
                <a:lnTo>
                  <a:pt x="289" y="335"/>
                </a:lnTo>
                <a:lnTo>
                  <a:pt x="287" y="331"/>
                </a:lnTo>
                <a:lnTo>
                  <a:pt x="283" y="328"/>
                </a:lnTo>
                <a:lnTo>
                  <a:pt x="279" y="327"/>
                </a:lnTo>
                <a:lnTo>
                  <a:pt x="264" y="327"/>
                </a:lnTo>
                <a:lnTo>
                  <a:pt x="250" y="327"/>
                </a:lnTo>
                <a:lnTo>
                  <a:pt x="235" y="326"/>
                </a:lnTo>
                <a:lnTo>
                  <a:pt x="222" y="324"/>
                </a:lnTo>
                <a:lnTo>
                  <a:pt x="207" y="323"/>
                </a:lnTo>
                <a:lnTo>
                  <a:pt x="192" y="321"/>
                </a:lnTo>
                <a:lnTo>
                  <a:pt x="179" y="319"/>
                </a:lnTo>
                <a:lnTo>
                  <a:pt x="164" y="317"/>
                </a:lnTo>
                <a:lnTo>
                  <a:pt x="150" y="314"/>
                </a:lnTo>
                <a:lnTo>
                  <a:pt x="136" y="311"/>
                </a:lnTo>
                <a:lnTo>
                  <a:pt x="122" y="306"/>
                </a:lnTo>
                <a:lnTo>
                  <a:pt x="108" y="302"/>
                </a:lnTo>
                <a:lnTo>
                  <a:pt x="95" y="298"/>
                </a:lnTo>
                <a:lnTo>
                  <a:pt x="82" y="291"/>
                </a:lnTo>
                <a:lnTo>
                  <a:pt x="68" y="285"/>
                </a:lnTo>
                <a:lnTo>
                  <a:pt x="56" y="278"/>
                </a:lnTo>
                <a:lnTo>
                  <a:pt x="45" y="271"/>
                </a:lnTo>
                <a:lnTo>
                  <a:pt x="37" y="260"/>
                </a:lnTo>
                <a:lnTo>
                  <a:pt x="32" y="250"/>
                </a:lnTo>
                <a:lnTo>
                  <a:pt x="27" y="237"/>
                </a:lnTo>
                <a:lnTo>
                  <a:pt x="27" y="222"/>
                </a:lnTo>
                <a:lnTo>
                  <a:pt x="30" y="203"/>
                </a:lnTo>
                <a:lnTo>
                  <a:pt x="34" y="183"/>
                </a:lnTo>
                <a:lnTo>
                  <a:pt x="38" y="169"/>
                </a:lnTo>
                <a:lnTo>
                  <a:pt x="45" y="153"/>
                </a:lnTo>
                <a:lnTo>
                  <a:pt x="54" y="140"/>
                </a:lnTo>
                <a:lnTo>
                  <a:pt x="61" y="127"/>
                </a:lnTo>
                <a:lnTo>
                  <a:pt x="71" y="115"/>
                </a:lnTo>
                <a:lnTo>
                  <a:pt x="80" y="103"/>
                </a:lnTo>
                <a:lnTo>
                  <a:pt x="90" y="93"/>
                </a:lnTo>
                <a:lnTo>
                  <a:pt x="102" y="82"/>
                </a:lnTo>
                <a:lnTo>
                  <a:pt x="116" y="70"/>
                </a:lnTo>
                <a:lnTo>
                  <a:pt x="129" y="59"/>
                </a:lnTo>
                <a:lnTo>
                  <a:pt x="145" y="49"/>
                </a:lnTo>
                <a:lnTo>
                  <a:pt x="162" y="38"/>
                </a:lnTo>
                <a:lnTo>
                  <a:pt x="180" y="28"/>
                </a:lnTo>
                <a:lnTo>
                  <a:pt x="197" y="20"/>
                </a:lnTo>
                <a:lnTo>
                  <a:pt x="212" y="12"/>
                </a:lnTo>
                <a:lnTo>
                  <a:pt x="227" y="6"/>
                </a:lnTo>
                <a:lnTo>
                  <a:pt x="240" y="1"/>
                </a:lnTo>
                <a:lnTo>
                  <a:pt x="228" y="0"/>
                </a:lnTo>
                <a:lnTo>
                  <a:pt x="213" y="1"/>
                </a:lnTo>
                <a:lnTo>
                  <a:pt x="198" y="5"/>
                </a:lnTo>
                <a:lnTo>
                  <a:pt x="180" y="10"/>
                </a:lnTo>
                <a:lnTo>
                  <a:pt x="162" y="18"/>
                </a:lnTo>
                <a:lnTo>
                  <a:pt x="144" y="26"/>
                </a:lnTo>
                <a:lnTo>
                  <a:pt x="127" y="36"/>
                </a:lnTo>
                <a:lnTo>
                  <a:pt x="113" y="4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32" name="Freeform 612"/>
          <p:cNvSpPr>
            <a:spLocks/>
          </p:cNvSpPr>
          <p:nvPr/>
        </p:nvSpPr>
        <p:spPr bwMode="auto">
          <a:xfrm>
            <a:off x="5711825" y="1830388"/>
            <a:ext cx="65088" cy="63500"/>
          </a:xfrm>
          <a:custGeom>
            <a:avLst/>
            <a:gdLst/>
            <a:ahLst/>
            <a:cxnLst>
              <a:cxn ang="0">
                <a:pos x="210" y="72"/>
              </a:cxn>
              <a:cxn ang="0">
                <a:pos x="222" y="85"/>
              </a:cxn>
              <a:cxn ang="0">
                <a:pos x="228" y="100"/>
              </a:cxn>
              <a:cxn ang="0">
                <a:pos x="232" y="116"/>
              </a:cxn>
              <a:cxn ang="0">
                <a:pos x="232" y="133"/>
              </a:cxn>
              <a:cxn ang="0">
                <a:pos x="230" y="147"/>
              </a:cxn>
              <a:cxn ang="0">
                <a:pos x="226" y="159"/>
              </a:cxn>
              <a:cxn ang="0">
                <a:pos x="218" y="171"/>
              </a:cxn>
              <a:cxn ang="0">
                <a:pos x="211" y="180"/>
              </a:cxn>
              <a:cxn ang="0">
                <a:pos x="202" y="191"/>
              </a:cxn>
              <a:cxn ang="0">
                <a:pos x="192" y="200"/>
              </a:cxn>
              <a:cxn ang="0">
                <a:pos x="183" y="209"/>
              </a:cxn>
              <a:cxn ang="0">
                <a:pos x="173" y="219"/>
              </a:cxn>
              <a:cxn ang="0">
                <a:pos x="171" y="222"/>
              </a:cxn>
              <a:cxn ang="0">
                <a:pos x="170" y="225"/>
              </a:cxn>
              <a:cxn ang="0">
                <a:pos x="171" y="229"/>
              </a:cxn>
              <a:cxn ang="0">
                <a:pos x="173" y="232"/>
              </a:cxn>
              <a:cxn ang="0">
                <a:pos x="176" y="234"/>
              </a:cxn>
              <a:cxn ang="0">
                <a:pos x="180" y="235"/>
              </a:cxn>
              <a:cxn ang="0">
                <a:pos x="184" y="234"/>
              </a:cxn>
              <a:cxn ang="0">
                <a:pos x="187" y="232"/>
              </a:cxn>
              <a:cxn ang="0">
                <a:pos x="208" y="218"/>
              </a:cxn>
              <a:cxn ang="0">
                <a:pos x="225" y="200"/>
              </a:cxn>
              <a:cxn ang="0">
                <a:pos x="239" y="178"/>
              </a:cxn>
              <a:cxn ang="0">
                <a:pos x="249" y="156"/>
              </a:cxn>
              <a:cxn ang="0">
                <a:pos x="252" y="131"/>
              </a:cxn>
              <a:cxn ang="0">
                <a:pos x="250" y="108"/>
              </a:cxn>
              <a:cxn ang="0">
                <a:pos x="242" y="85"/>
              </a:cxn>
              <a:cxn ang="0">
                <a:pos x="225" y="65"/>
              </a:cxn>
              <a:cxn ang="0">
                <a:pos x="212" y="54"/>
              </a:cxn>
              <a:cxn ang="0">
                <a:pos x="197" y="45"/>
              </a:cxn>
              <a:cxn ang="0">
                <a:pos x="181" y="36"/>
              </a:cxn>
              <a:cxn ang="0">
                <a:pos x="164" y="29"/>
              </a:cxn>
              <a:cxn ang="0">
                <a:pos x="146" y="22"/>
              </a:cxn>
              <a:cxn ang="0">
                <a:pos x="127" y="17"/>
              </a:cxn>
              <a:cxn ang="0">
                <a:pos x="109" y="12"/>
              </a:cxn>
              <a:cxn ang="0">
                <a:pos x="90" y="7"/>
              </a:cxn>
              <a:cxn ang="0">
                <a:pos x="73" y="4"/>
              </a:cxn>
              <a:cxn ang="0">
                <a:pos x="57" y="2"/>
              </a:cxn>
              <a:cxn ang="0">
                <a:pos x="42" y="0"/>
              </a:cxn>
              <a:cxn ang="0">
                <a:pos x="28" y="0"/>
              </a:cxn>
              <a:cxn ang="0">
                <a:pos x="17" y="0"/>
              </a:cxn>
              <a:cxn ang="0">
                <a:pos x="8" y="1"/>
              </a:cxn>
              <a:cxn ang="0">
                <a:pos x="3" y="3"/>
              </a:cxn>
              <a:cxn ang="0">
                <a:pos x="0" y="5"/>
              </a:cxn>
              <a:cxn ang="0">
                <a:pos x="10" y="7"/>
              </a:cxn>
              <a:cxn ang="0">
                <a:pos x="22" y="8"/>
              </a:cxn>
              <a:cxn ang="0">
                <a:pos x="33" y="11"/>
              </a:cxn>
              <a:cxn ang="0">
                <a:pos x="46" y="13"/>
              </a:cxn>
              <a:cxn ang="0">
                <a:pos x="60" y="15"/>
              </a:cxn>
              <a:cxn ang="0">
                <a:pos x="73" y="17"/>
              </a:cxn>
              <a:cxn ang="0">
                <a:pos x="87" y="20"/>
              </a:cxn>
              <a:cxn ang="0">
                <a:pos x="102" y="23"/>
              </a:cxn>
              <a:cxn ang="0">
                <a:pos x="115" y="28"/>
              </a:cxn>
              <a:cxn ang="0">
                <a:pos x="130" y="32"/>
              </a:cxn>
              <a:cxn ang="0">
                <a:pos x="145" y="37"/>
              </a:cxn>
              <a:cxn ang="0">
                <a:pos x="159" y="43"/>
              </a:cxn>
              <a:cxn ang="0">
                <a:pos x="172" y="49"/>
              </a:cxn>
              <a:cxn ang="0">
                <a:pos x="186" y="55"/>
              </a:cxn>
              <a:cxn ang="0">
                <a:pos x="198" y="64"/>
              </a:cxn>
              <a:cxn ang="0">
                <a:pos x="210" y="72"/>
              </a:cxn>
            </a:cxnLst>
            <a:rect l="0" t="0" r="r" b="b"/>
            <a:pathLst>
              <a:path w="252" h="235">
                <a:moveTo>
                  <a:pt x="210" y="72"/>
                </a:moveTo>
                <a:lnTo>
                  <a:pt x="222" y="85"/>
                </a:lnTo>
                <a:lnTo>
                  <a:pt x="228" y="100"/>
                </a:lnTo>
                <a:lnTo>
                  <a:pt x="232" y="116"/>
                </a:lnTo>
                <a:lnTo>
                  <a:pt x="232" y="133"/>
                </a:lnTo>
                <a:lnTo>
                  <a:pt x="230" y="147"/>
                </a:lnTo>
                <a:lnTo>
                  <a:pt x="226" y="159"/>
                </a:lnTo>
                <a:lnTo>
                  <a:pt x="218" y="171"/>
                </a:lnTo>
                <a:lnTo>
                  <a:pt x="211" y="180"/>
                </a:lnTo>
                <a:lnTo>
                  <a:pt x="202" y="191"/>
                </a:lnTo>
                <a:lnTo>
                  <a:pt x="192" y="200"/>
                </a:lnTo>
                <a:lnTo>
                  <a:pt x="183" y="209"/>
                </a:lnTo>
                <a:lnTo>
                  <a:pt x="173" y="219"/>
                </a:lnTo>
                <a:lnTo>
                  <a:pt x="171" y="222"/>
                </a:lnTo>
                <a:lnTo>
                  <a:pt x="170" y="225"/>
                </a:lnTo>
                <a:lnTo>
                  <a:pt x="171" y="229"/>
                </a:lnTo>
                <a:lnTo>
                  <a:pt x="173" y="232"/>
                </a:lnTo>
                <a:lnTo>
                  <a:pt x="176" y="234"/>
                </a:lnTo>
                <a:lnTo>
                  <a:pt x="180" y="235"/>
                </a:lnTo>
                <a:lnTo>
                  <a:pt x="184" y="234"/>
                </a:lnTo>
                <a:lnTo>
                  <a:pt x="187" y="232"/>
                </a:lnTo>
                <a:lnTo>
                  <a:pt x="208" y="218"/>
                </a:lnTo>
                <a:lnTo>
                  <a:pt x="225" y="200"/>
                </a:lnTo>
                <a:lnTo>
                  <a:pt x="239" y="178"/>
                </a:lnTo>
                <a:lnTo>
                  <a:pt x="249" y="156"/>
                </a:lnTo>
                <a:lnTo>
                  <a:pt x="252" y="131"/>
                </a:lnTo>
                <a:lnTo>
                  <a:pt x="250" y="108"/>
                </a:lnTo>
                <a:lnTo>
                  <a:pt x="242" y="85"/>
                </a:lnTo>
                <a:lnTo>
                  <a:pt x="225" y="65"/>
                </a:lnTo>
                <a:lnTo>
                  <a:pt x="212" y="54"/>
                </a:lnTo>
                <a:lnTo>
                  <a:pt x="197" y="45"/>
                </a:lnTo>
                <a:lnTo>
                  <a:pt x="181" y="36"/>
                </a:lnTo>
                <a:lnTo>
                  <a:pt x="164" y="29"/>
                </a:lnTo>
                <a:lnTo>
                  <a:pt x="146" y="22"/>
                </a:lnTo>
                <a:lnTo>
                  <a:pt x="127" y="17"/>
                </a:lnTo>
                <a:lnTo>
                  <a:pt x="109" y="12"/>
                </a:lnTo>
                <a:lnTo>
                  <a:pt x="90" y="7"/>
                </a:lnTo>
                <a:lnTo>
                  <a:pt x="73" y="4"/>
                </a:lnTo>
                <a:lnTo>
                  <a:pt x="57" y="2"/>
                </a:lnTo>
                <a:lnTo>
                  <a:pt x="42" y="0"/>
                </a:lnTo>
                <a:lnTo>
                  <a:pt x="28" y="0"/>
                </a:lnTo>
                <a:lnTo>
                  <a:pt x="17" y="0"/>
                </a:lnTo>
                <a:lnTo>
                  <a:pt x="8" y="1"/>
                </a:lnTo>
                <a:lnTo>
                  <a:pt x="3" y="3"/>
                </a:lnTo>
                <a:lnTo>
                  <a:pt x="0" y="5"/>
                </a:lnTo>
                <a:lnTo>
                  <a:pt x="10" y="7"/>
                </a:lnTo>
                <a:lnTo>
                  <a:pt x="22" y="8"/>
                </a:lnTo>
                <a:lnTo>
                  <a:pt x="33" y="11"/>
                </a:lnTo>
                <a:lnTo>
                  <a:pt x="46" y="13"/>
                </a:lnTo>
                <a:lnTo>
                  <a:pt x="60" y="15"/>
                </a:lnTo>
                <a:lnTo>
                  <a:pt x="73" y="17"/>
                </a:lnTo>
                <a:lnTo>
                  <a:pt x="87" y="20"/>
                </a:lnTo>
                <a:lnTo>
                  <a:pt x="102" y="23"/>
                </a:lnTo>
                <a:lnTo>
                  <a:pt x="115" y="28"/>
                </a:lnTo>
                <a:lnTo>
                  <a:pt x="130" y="32"/>
                </a:lnTo>
                <a:lnTo>
                  <a:pt x="145" y="37"/>
                </a:lnTo>
                <a:lnTo>
                  <a:pt x="159" y="43"/>
                </a:lnTo>
                <a:lnTo>
                  <a:pt x="172" y="49"/>
                </a:lnTo>
                <a:lnTo>
                  <a:pt x="186" y="55"/>
                </a:lnTo>
                <a:lnTo>
                  <a:pt x="198" y="64"/>
                </a:lnTo>
                <a:lnTo>
                  <a:pt x="210" y="7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33" name="Freeform 613"/>
          <p:cNvSpPr>
            <a:spLocks/>
          </p:cNvSpPr>
          <p:nvPr/>
        </p:nvSpPr>
        <p:spPr bwMode="auto">
          <a:xfrm>
            <a:off x="5584825" y="1863725"/>
            <a:ext cx="26988" cy="58738"/>
          </a:xfrm>
          <a:custGeom>
            <a:avLst/>
            <a:gdLst/>
            <a:ahLst/>
            <a:cxnLst>
              <a:cxn ang="0">
                <a:pos x="0" y="120"/>
              </a:cxn>
              <a:cxn ang="0">
                <a:pos x="0" y="138"/>
              </a:cxn>
              <a:cxn ang="0">
                <a:pos x="4" y="155"/>
              </a:cxn>
              <a:cxn ang="0">
                <a:pos x="12" y="171"/>
              </a:cxn>
              <a:cxn ang="0">
                <a:pos x="22" y="185"/>
              </a:cxn>
              <a:cxn ang="0">
                <a:pos x="35" y="197"/>
              </a:cxn>
              <a:cxn ang="0">
                <a:pos x="50" y="207"/>
              </a:cxn>
              <a:cxn ang="0">
                <a:pos x="66" y="215"/>
              </a:cxn>
              <a:cxn ang="0">
                <a:pos x="83" y="219"/>
              </a:cxn>
              <a:cxn ang="0">
                <a:pos x="89" y="220"/>
              </a:cxn>
              <a:cxn ang="0">
                <a:pos x="94" y="218"/>
              </a:cxn>
              <a:cxn ang="0">
                <a:pos x="98" y="215"/>
              </a:cxn>
              <a:cxn ang="0">
                <a:pos x="100" y="211"/>
              </a:cxn>
              <a:cxn ang="0">
                <a:pos x="100" y="205"/>
              </a:cxn>
              <a:cxn ang="0">
                <a:pos x="99" y="200"/>
              </a:cxn>
              <a:cxn ang="0">
                <a:pos x="96" y="196"/>
              </a:cxn>
              <a:cxn ang="0">
                <a:pos x="91" y="193"/>
              </a:cxn>
              <a:cxn ang="0">
                <a:pos x="74" y="187"/>
              </a:cxn>
              <a:cxn ang="0">
                <a:pos x="58" y="178"/>
              </a:cxn>
              <a:cxn ang="0">
                <a:pos x="45" y="167"/>
              </a:cxn>
              <a:cxn ang="0">
                <a:pos x="36" y="154"/>
              </a:cxn>
              <a:cxn ang="0">
                <a:pos x="30" y="138"/>
              </a:cxn>
              <a:cxn ang="0">
                <a:pos x="27" y="121"/>
              </a:cxn>
              <a:cxn ang="0">
                <a:pos x="27" y="103"/>
              </a:cxn>
              <a:cxn ang="0">
                <a:pos x="32" y="83"/>
              </a:cxn>
              <a:cxn ang="0">
                <a:pos x="39" y="69"/>
              </a:cxn>
              <a:cxn ang="0">
                <a:pos x="51" y="56"/>
              </a:cxn>
              <a:cxn ang="0">
                <a:pos x="63" y="43"/>
              </a:cxn>
              <a:cxn ang="0">
                <a:pos x="77" y="31"/>
              </a:cxn>
              <a:cxn ang="0">
                <a:pos x="89" y="21"/>
              </a:cxn>
              <a:cxn ang="0">
                <a:pos x="98" y="12"/>
              </a:cxn>
              <a:cxn ang="0">
                <a:pos x="103" y="5"/>
              </a:cxn>
              <a:cxn ang="0">
                <a:pos x="103" y="0"/>
              </a:cxn>
              <a:cxn ang="0">
                <a:pos x="92" y="4"/>
              </a:cxn>
              <a:cxn ang="0">
                <a:pos x="77" y="12"/>
              </a:cxn>
              <a:cxn ang="0">
                <a:pos x="61" y="25"/>
              </a:cxn>
              <a:cxn ang="0">
                <a:pos x="44" y="40"/>
              </a:cxn>
              <a:cxn ang="0">
                <a:pos x="29" y="57"/>
              </a:cxn>
              <a:cxn ang="0">
                <a:pos x="16" y="77"/>
              </a:cxn>
              <a:cxn ang="0">
                <a:pos x="6" y="98"/>
              </a:cxn>
              <a:cxn ang="0">
                <a:pos x="0" y="120"/>
              </a:cxn>
            </a:cxnLst>
            <a:rect l="0" t="0" r="r" b="b"/>
            <a:pathLst>
              <a:path w="103" h="220">
                <a:moveTo>
                  <a:pt x="0" y="120"/>
                </a:moveTo>
                <a:lnTo>
                  <a:pt x="0" y="138"/>
                </a:lnTo>
                <a:lnTo>
                  <a:pt x="4" y="155"/>
                </a:lnTo>
                <a:lnTo>
                  <a:pt x="12" y="171"/>
                </a:lnTo>
                <a:lnTo>
                  <a:pt x="22" y="185"/>
                </a:lnTo>
                <a:lnTo>
                  <a:pt x="35" y="197"/>
                </a:lnTo>
                <a:lnTo>
                  <a:pt x="50" y="207"/>
                </a:lnTo>
                <a:lnTo>
                  <a:pt x="66" y="215"/>
                </a:lnTo>
                <a:lnTo>
                  <a:pt x="83" y="219"/>
                </a:lnTo>
                <a:lnTo>
                  <a:pt x="89" y="220"/>
                </a:lnTo>
                <a:lnTo>
                  <a:pt x="94" y="218"/>
                </a:lnTo>
                <a:lnTo>
                  <a:pt x="98" y="215"/>
                </a:lnTo>
                <a:lnTo>
                  <a:pt x="100" y="211"/>
                </a:lnTo>
                <a:lnTo>
                  <a:pt x="100" y="205"/>
                </a:lnTo>
                <a:lnTo>
                  <a:pt x="99" y="200"/>
                </a:lnTo>
                <a:lnTo>
                  <a:pt x="96" y="196"/>
                </a:lnTo>
                <a:lnTo>
                  <a:pt x="91" y="193"/>
                </a:lnTo>
                <a:lnTo>
                  <a:pt x="74" y="187"/>
                </a:lnTo>
                <a:lnTo>
                  <a:pt x="58" y="178"/>
                </a:lnTo>
                <a:lnTo>
                  <a:pt x="45" y="167"/>
                </a:lnTo>
                <a:lnTo>
                  <a:pt x="36" y="154"/>
                </a:lnTo>
                <a:lnTo>
                  <a:pt x="30" y="138"/>
                </a:lnTo>
                <a:lnTo>
                  <a:pt x="27" y="121"/>
                </a:lnTo>
                <a:lnTo>
                  <a:pt x="27" y="103"/>
                </a:lnTo>
                <a:lnTo>
                  <a:pt x="32" y="83"/>
                </a:lnTo>
                <a:lnTo>
                  <a:pt x="39" y="69"/>
                </a:lnTo>
                <a:lnTo>
                  <a:pt x="51" y="56"/>
                </a:lnTo>
                <a:lnTo>
                  <a:pt x="63" y="43"/>
                </a:lnTo>
                <a:lnTo>
                  <a:pt x="77" y="31"/>
                </a:lnTo>
                <a:lnTo>
                  <a:pt x="89" y="21"/>
                </a:lnTo>
                <a:lnTo>
                  <a:pt x="98" y="12"/>
                </a:lnTo>
                <a:lnTo>
                  <a:pt x="103" y="5"/>
                </a:lnTo>
                <a:lnTo>
                  <a:pt x="103" y="0"/>
                </a:lnTo>
                <a:lnTo>
                  <a:pt x="92" y="4"/>
                </a:lnTo>
                <a:lnTo>
                  <a:pt x="77" y="12"/>
                </a:lnTo>
                <a:lnTo>
                  <a:pt x="61" y="25"/>
                </a:lnTo>
                <a:lnTo>
                  <a:pt x="44" y="40"/>
                </a:lnTo>
                <a:lnTo>
                  <a:pt x="29" y="57"/>
                </a:lnTo>
                <a:lnTo>
                  <a:pt x="16" y="77"/>
                </a:lnTo>
                <a:lnTo>
                  <a:pt x="6" y="98"/>
                </a:lnTo>
                <a:lnTo>
                  <a:pt x="0" y="12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34" name="Freeform 614"/>
          <p:cNvSpPr>
            <a:spLocks/>
          </p:cNvSpPr>
          <p:nvPr/>
        </p:nvSpPr>
        <p:spPr bwMode="auto">
          <a:xfrm>
            <a:off x="5764213" y="1827213"/>
            <a:ext cx="57150" cy="74612"/>
          </a:xfrm>
          <a:custGeom>
            <a:avLst/>
            <a:gdLst/>
            <a:ahLst/>
            <a:cxnLst>
              <a:cxn ang="0">
                <a:pos x="186" y="115"/>
              </a:cxn>
              <a:cxn ang="0">
                <a:pos x="196" y="133"/>
              </a:cxn>
              <a:cxn ang="0">
                <a:pos x="202" y="153"/>
              </a:cxn>
              <a:cxn ang="0">
                <a:pos x="199" y="174"/>
              </a:cxn>
              <a:cxn ang="0">
                <a:pos x="186" y="194"/>
              </a:cxn>
              <a:cxn ang="0">
                <a:pos x="168" y="213"/>
              </a:cxn>
              <a:cxn ang="0">
                <a:pos x="148" y="229"/>
              </a:cxn>
              <a:cxn ang="0">
                <a:pos x="127" y="246"/>
              </a:cxn>
              <a:cxn ang="0">
                <a:pos x="115" y="258"/>
              </a:cxn>
              <a:cxn ang="0">
                <a:pos x="110" y="267"/>
              </a:cxn>
              <a:cxn ang="0">
                <a:pos x="107" y="276"/>
              </a:cxn>
              <a:cxn ang="0">
                <a:pos x="109" y="284"/>
              </a:cxn>
              <a:cxn ang="0">
                <a:pos x="117" y="288"/>
              </a:cxn>
              <a:cxn ang="0">
                <a:pos x="124" y="287"/>
              </a:cxn>
              <a:cxn ang="0">
                <a:pos x="138" y="271"/>
              </a:cxn>
              <a:cxn ang="0">
                <a:pos x="161" y="250"/>
              </a:cxn>
              <a:cxn ang="0">
                <a:pos x="185" y="229"/>
              </a:cxn>
              <a:cxn ang="0">
                <a:pos x="206" y="204"/>
              </a:cxn>
              <a:cxn ang="0">
                <a:pos x="219" y="173"/>
              </a:cxn>
              <a:cxn ang="0">
                <a:pos x="218" y="141"/>
              </a:cxn>
              <a:cxn ang="0">
                <a:pos x="204" y="111"/>
              </a:cxn>
              <a:cxn ang="0">
                <a:pos x="182" y="86"/>
              </a:cxn>
              <a:cxn ang="0">
                <a:pos x="158" y="70"/>
              </a:cxn>
              <a:cxn ang="0">
                <a:pos x="134" y="56"/>
              </a:cxn>
              <a:cxn ang="0">
                <a:pos x="109" y="43"/>
              </a:cxn>
              <a:cxn ang="0">
                <a:pos x="83" y="29"/>
              </a:cxn>
              <a:cxn ang="0">
                <a:pos x="59" y="17"/>
              </a:cxn>
              <a:cxn ang="0">
                <a:pos x="36" y="7"/>
              </a:cxn>
              <a:cxn ang="0">
                <a:pos x="18" y="1"/>
              </a:cxn>
              <a:cxn ang="0">
                <a:pos x="4" y="0"/>
              </a:cxn>
              <a:cxn ang="0">
                <a:pos x="9" y="7"/>
              </a:cxn>
              <a:cxn ang="0">
                <a:pos x="31" y="18"/>
              </a:cxn>
              <a:cxn ang="0">
                <a:pos x="54" y="29"/>
              </a:cxn>
              <a:cxn ang="0">
                <a:pos x="77" y="40"/>
              </a:cxn>
              <a:cxn ang="0">
                <a:pos x="101" y="53"/>
              </a:cxn>
              <a:cxn ang="0">
                <a:pos x="124" y="66"/>
              </a:cxn>
              <a:cxn ang="0">
                <a:pos x="147" y="82"/>
              </a:cxn>
              <a:cxn ang="0">
                <a:pos x="168" y="98"/>
              </a:cxn>
            </a:cxnLst>
            <a:rect l="0" t="0" r="r" b="b"/>
            <a:pathLst>
              <a:path w="220" h="288">
                <a:moveTo>
                  <a:pt x="179" y="108"/>
                </a:moveTo>
                <a:lnTo>
                  <a:pt x="186" y="115"/>
                </a:lnTo>
                <a:lnTo>
                  <a:pt x="191" y="124"/>
                </a:lnTo>
                <a:lnTo>
                  <a:pt x="196" y="133"/>
                </a:lnTo>
                <a:lnTo>
                  <a:pt x="200" y="143"/>
                </a:lnTo>
                <a:lnTo>
                  <a:pt x="202" y="153"/>
                </a:lnTo>
                <a:lnTo>
                  <a:pt x="201" y="163"/>
                </a:lnTo>
                <a:lnTo>
                  <a:pt x="199" y="174"/>
                </a:lnTo>
                <a:lnTo>
                  <a:pt x="193" y="184"/>
                </a:lnTo>
                <a:lnTo>
                  <a:pt x="186" y="194"/>
                </a:lnTo>
                <a:lnTo>
                  <a:pt x="178" y="204"/>
                </a:lnTo>
                <a:lnTo>
                  <a:pt x="168" y="213"/>
                </a:lnTo>
                <a:lnTo>
                  <a:pt x="159" y="221"/>
                </a:lnTo>
                <a:lnTo>
                  <a:pt x="148" y="229"/>
                </a:lnTo>
                <a:lnTo>
                  <a:pt x="138" y="237"/>
                </a:lnTo>
                <a:lnTo>
                  <a:pt x="127" y="246"/>
                </a:lnTo>
                <a:lnTo>
                  <a:pt x="118" y="255"/>
                </a:lnTo>
                <a:lnTo>
                  <a:pt x="115" y="258"/>
                </a:lnTo>
                <a:lnTo>
                  <a:pt x="112" y="263"/>
                </a:lnTo>
                <a:lnTo>
                  <a:pt x="110" y="267"/>
                </a:lnTo>
                <a:lnTo>
                  <a:pt x="108" y="271"/>
                </a:lnTo>
                <a:lnTo>
                  <a:pt x="107" y="276"/>
                </a:lnTo>
                <a:lnTo>
                  <a:pt x="107" y="280"/>
                </a:lnTo>
                <a:lnTo>
                  <a:pt x="109" y="284"/>
                </a:lnTo>
                <a:lnTo>
                  <a:pt x="112" y="287"/>
                </a:lnTo>
                <a:lnTo>
                  <a:pt x="117" y="288"/>
                </a:lnTo>
                <a:lnTo>
                  <a:pt x="121" y="288"/>
                </a:lnTo>
                <a:lnTo>
                  <a:pt x="124" y="287"/>
                </a:lnTo>
                <a:lnTo>
                  <a:pt x="127" y="284"/>
                </a:lnTo>
                <a:lnTo>
                  <a:pt x="138" y="271"/>
                </a:lnTo>
                <a:lnTo>
                  <a:pt x="149" y="261"/>
                </a:lnTo>
                <a:lnTo>
                  <a:pt x="161" y="250"/>
                </a:lnTo>
                <a:lnTo>
                  <a:pt x="173" y="239"/>
                </a:lnTo>
                <a:lnTo>
                  <a:pt x="185" y="229"/>
                </a:lnTo>
                <a:lnTo>
                  <a:pt x="196" y="217"/>
                </a:lnTo>
                <a:lnTo>
                  <a:pt x="206" y="204"/>
                </a:lnTo>
                <a:lnTo>
                  <a:pt x="213" y="190"/>
                </a:lnTo>
                <a:lnTo>
                  <a:pt x="219" y="173"/>
                </a:lnTo>
                <a:lnTo>
                  <a:pt x="220" y="157"/>
                </a:lnTo>
                <a:lnTo>
                  <a:pt x="218" y="141"/>
                </a:lnTo>
                <a:lnTo>
                  <a:pt x="212" y="125"/>
                </a:lnTo>
                <a:lnTo>
                  <a:pt x="204" y="111"/>
                </a:lnTo>
                <a:lnTo>
                  <a:pt x="194" y="97"/>
                </a:lnTo>
                <a:lnTo>
                  <a:pt x="182" y="86"/>
                </a:lnTo>
                <a:lnTo>
                  <a:pt x="168" y="77"/>
                </a:lnTo>
                <a:lnTo>
                  <a:pt x="158" y="70"/>
                </a:lnTo>
                <a:lnTo>
                  <a:pt x="146" y="64"/>
                </a:lnTo>
                <a:lnTo>
                  <a:pt x="134" y="56"/>
                </a:lnTo>
                <a:lnTo>
                  <a:pt x="122" y="50"/>
                </a:lnTo>
                <a:lnTo>
                  <a:pt x="109" y="43"/>
                </a:lnTo>
                <a:lnTo>
                  <a:pt x="96" y="36"/>
                </a:lnTo>
                <a:lnTo>
                  <a:pt x="83" y="29"/>
                </a:lnTo>
                <a:lnTo>
                  <a:pt x="70" y="22"/>
                </a:lnTo>
                <a:lnTo>
                  <a:pt x="59" y="17"/>
                </a:lnTo>
                <a:lnTo>
                  <a:pt x="47" y="12"/>
                </a:lnTo>
                <a:lnTo>
                  <a:pt x="36" y="7"/>
                </a:lnTo>
                <a:lnTo>
                  <a:pt x="26" y="4"/>
                </a:lnTo>
                <a:lnTo>
                  <a:pt x="18" y="1"/>
                </a:lnTo>
                <a:lnTo>
                  <a:pt x="10" y="0"/>
                </a:lnTo>
                <a:lnTo>
                  <a:pt x="4" y="0"/>
                </a:lnTo>
                <a:lnTo>
                  <a:pt x="0" y="2"/>
                </a:lnTo>
                <a:lnTo>
                  <a:pt x="9" y="7"/>
                </a:lnTo>
                <a:lnTo>
                  <a:pt x="20" y="13"/>
                </a:lnTo>
                <a:lnTo>
                  <a:pt x="31" y="18"/>
                </a:lnTo>
                <a:lnTo>
                  <a:pt x="42" y="23"/>
                </a:lnTo>
                <a:lnTo>
                  <a:pt x="54" y="29"/>
                </a:lnTo>
                <a:lnTo>
                  <a:pt x="65" y="34"/>
                </a:lnTo>
                <a:lnTo>
                  <a:pt x="77" y="40"/>
                </a:lnTo>
                <a:lnTo>
                  <a:pt x="88" y="47"/>
                </a:lnTo>
                <a:lnTo>
                  <a:pt x="101" y="53"/>
                </a:lnTo>
                <a:lnTo>
                  <a:pt x="112" y="60"/>
                </a:lnTo>
                <a:lnTo>
                  <a:pt x="124" y="66"/>
                </a:lnTo>
                <a:lnTo>
                  <a:pt x="136" y="74"/>
                </a:lnTo>
                <a:lnTo>
                  <a:pt x="147" y="82"/>
                </a:lnTo>
                <a:lnTo>
                  <a:pt x="158" y="90"/>
                </a:lnTo>
                <a:lnTo>
                  <a:pt x="168" y="98"/>
                </a:lnTo>
                <a:lnTo>
                  <a:pt x="179" y="10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2541" name="Group 615"/>
          <p:cNvGrpSpPr>
            <a:grpSpLocks/>
          </p:cNvGrpSpPr>
          <p:nvPr/>
        </p:nvGrpSpPr>
        <p:grpSpPr bwMode="auto">
          <a:xfrm>
            <a:off x="5367338" y="3430588"/>
            <a:ext cx="290512" cy="404812"/>
            <a:chOff x="3381" y="2161"/>
            <a:chExt cx="183" cy="255"/>
          </a:xfrm>
        </p:grpSpPr>
        <p:pic>
          <p:nvPicPr>
            <p:cNvPr id="312936" name="Picture 616" descr="31u_bnrz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34" y="2242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312937" name="Freeform 617"/>
            <p:cNvSpPr>
              <a:spLocks/>
            </p:cNvSpPr>
            <p:nvPr/>
          </p:nvSpPr>
          <p:spPr bwMode="auto">
            <a:xfrm>
              <a:off x="3430" y="2174"/>
              <a:ext cx="33" cy="39"/>
            </a:xfrm>
            <a:custGeom>
              <a:avLst/>
              <a:gdLst/>
              <a:ahLst/>
              <a:cxnLst>
                <a:cxn ang="0">
                  <a:pos x="70" y="29"/>
                </a:cxn>
                <a:cxn ang="0">
                  <a:pos x="55" y="39"/>
                </a:cxn>
                <a:cxn ang="0">
                  <a:pos x="42" y="50"/>
                </a:cxn>
                <a:cxn ang="0">
                  <a:pos x="30" y="63"/>
                </a:cxn>
                <a:cxn ang="0">
                  <a:pos x="20" y="77"/>
                </a:cxn>
                <a:cxn ang="0">
                  <a:pos x="12" y="91"/>
                </a:cxn>
                <a:cxn ang="0">
                  <a:pos x="6" y="108"/>
                </a:cxn>
                <a:cxn ang="0">
                  <a:pos x="2" y="125"/>
                </a:cxn>
                <a:cxn ang="0">
                  <a:pos x="0" y="142"/>
                </a:cxn>
                <a:cxn ang="0">
                  <a:pos x="2" y="166"/>
                </a:cxn>
                <a:cxn ang="0">
                  <a:pos x="12" y="186"/>
                </a:cxn>
                <a:cxn ang="0">
                  <a:pos x="26" y="203"/>
                </a:cxn>
                <a:cxn ang="0">
                  <a:pos x="45" y="216"/>
                </a:cxn>
                <a:cxn ang="0">
                  <a:pos x="66" y="226"/>
                </a:cxn>
                <a:cxn ang="0">
                  <a:pos x="88" y="230"/>
                </a:cxn>
                <a:cxn ang="0">
                  <a:pos x="111" y="232"/>
                </a:cxn>
                <a:cxn ang="0">
                  <a:pos x="134" y="228"/>
                </a:cxn>
                <a:cxn ang="0">
                  <a:pos x="138" y="228"/>
                </a:cxn>
                <a:cxn ang="0">
                  <a:pos x="143" y="226"/>
                </a:cxn>
                <a:cxn ang="0">
                  <a:pos x="147" y="222"/>
                </a:cxn>
                <a:cxn ang="0">
                  <a:pos x="148" y="218"/>
                </a:cxn>
                <a:cxn ang="0">
                  <a:pos x="145" y="212"/>
                </a:cxn>
                <a:cxn ang="0">
                  <a:pos x="141" y="207"/>
                </a:cxn>
                <a:cxn ang="0">
                  <a:pos x="135" y="203"/>
                </a:cxn>
                <a:cxn ang="0">
                  <a:pos x="129" y="201"/>
                </a:cxn>
                <a:cxn ang="0">
                  <a:pos x="117" y="197"/>
                </a:cxn>
                <a:cxn ang="0">
                  <a:pos x="105" y="195"/>
                </a:cxn>
                <a:cxn ang="0">
                  <a:pos x="94" y="193"/>
                </a:cxn>
                <a:cxn ang="0">
                  <a:pos x="83" y="190"/>
                </a:cxn>
                <a:cxn ang="0">
                  <a:pos x="73" y="187"/>
                </a:cxn>
                <a:cxn ang="0">
                  <a:pos x="62" y="182"/>
                </a:cxn>
                <a:cxn ang="0">
                  <a:pos x="53" y="176"/>
                </a:cxn>
                <a:cxn ang="0">
                  <a:pos x="43" y="167"/>
                </a:cxn>
                <a:cxn ang="0">
                  <a:pos x="40" y="128"/>
                </a:cxn>
                <a:cxn ang="0">
                  <a:pos x="49" y="96"/>
                </a:cxn>
                <a:cxn ang="0">
                  <a:pos x="68" y="71"/>
                </a:cxn>
                <a:cxn ang="0">
                  <a:pos x="94" y="50"/>
                </a:cxn>
                <a:cxn ang="0">
                  <a:pos x="122" y="34"/>
                </a:cxn>
                <a:cxn ang="0">
                  <a:pos x="151" y="21"/>
                </a:cxn>
                <a:cxn ang="0">
                  <a:pos x="178" y="12"/>
                </a:cxn>
                <a:cxn ang="0">
                  <a:pos x="199" y="4"/>
                </a:cxn>
                <a:cxn ang="0">
                  <a:pos x="186" y="1"/>
                </a:cxn>
                <a:cxn ang="0">
                  <a:pos x="172" y="0"/>
                </a:cxn>
                <a:cxn ang="0">
                  <a:pos x="156" y="2"/>
                </a:cxn>
                <a:cxn ang="0">
                  <a:pos x="138" y="4"/>
                </a:cxn>
                <a:cxn ang="0">
                  <a:pos x="121" y="10"/>
                </a:cxn>
                <a:cxn ang="0">
                  <a:pos x="103" y="16"/>
                </a:cxn>
                <a:cxn ang="0">
                  <a:pos x="86" y="23"/>
                </a:cxn>
                <a:cxn ang="0">
                  <a:pos x="70" y="29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38" name="Freeform 618"/>
            <p:cNvSpPr>
              <a:spLocks/>
            </p:cNvSpPr>
            <p:nvPr/>
          </p:nvSpPr>
          <p:spPr bwMode="auto">
            <a:xfrm>
              <a:off x="3486" y="2173"/>
              <a:ext cx="22" cy="30"/>
            </a:xfrm>
            <a:custGeom>
              <a:avLst/>
              <a:gdLst/>
              <a:ahLst/>
              <a:cxnLst>
                <a:cxn ang="0">
                  <a:pos x="108" y="59"/>
                </a:cxn>
                <a:cxn ang="0">
                  <a:pos x="113" y="77"/>
                </a:cxn>
                <a:cxn ang="0">
                  <a:pos x="111" y="94"/>
                </a:cxn>
                <a:cxn ang="0">
                  <a:pos x="103" y="108"/>
                </a:cxn>
                <a:cxn ang="0">
                  <a:pos x="91" y="121"/>
                </a:cxn>
                <a:cxn ang="0">
                  <a:pos x="77" y="132"/>
                </a:cxn>
                <a:cxn ang="0">
                  <a:pos x="61" y="144"/>
                </a:cxn>
                <a:cxn ang="0">
                  <a:pos x="45" y="154"/>
                </a:cxn>
                <a:cxn ang="0">
                  <a:pos x="30" y="164"/>
                </a:cxn>
                <a:cxn ang="0">
                  <a:pos x="28" y="168"/>
                </a:cxn>
                <a:cxn ang="0">
                  <a:pos x="27" y="170"/>
                </a:cxn>
                <a:cxn ang="0">
                  <a:pos x="27" y="174"/>
                </a:cxn>
                <a:cxn ang="0">
                  <a:pos x="28" y="177"/>
                </a:cxn>
                <a:cxn ang="0">
                  <a:pos x="32" y="179"/>
                </a:cxn>
                <a:cxn ang="0">
                  <a:pos x="35" y="180"/>
                </a:cxn>
                <a:cxn ang="0">
                  <a:pos x="37" y="180"/>
                </a:cxn>
                <a:cxn ang="0">
                  <a:pos x="41" y="179"/>
                </a:cxn>
                <a:cxn ang="0">
                  <a:pos x="60" y="169"/>
                </a:cxn>
                <a:cxn ang="0">
                  <a:pos x="77" y="158"/>
                </a:cxn>
                <a:cxn ang="0">
                  <a:pos x="94" y="145"/>
                </a:cxn>
                <a:cxn ang="0">
                  <a:pos x="109" y="130"/>
                </a:cxn>
                <a:cxn ang="0">
                  <a:pos x="120" y="114"/>
                </a:cxn>
                <a:cxn ang="0">
                  <a:pos x="127" y="95"/>
                </a:cxn>
                <a:cxn ang="0">
                  <a:pos x="128" y="76"/>
                </a:cxn>
                <a:cxn ang="0">
                  <a:pos x="123" y="55"/>
                </a:cxn>
                <a:cxn ang="0">
                  <a:pos x="113" y="39"/>
                </a:cxn>
                <a:cxn ang="0">
                  <a:pos x="97" y="25"/>
                </a:cxn>
                <a:cxn ang="0">
                  <a:pos x="79" y="15"/>
                </a:cxn>
                <a:cxn ang="0">
                  <a:pos x="57" y="7"/>
                </a:cxn>
                <a:cxn ang="0">
                  <a:pos x="36" y="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14" y="9"/>
                </a:cxn>
                <a:cxn ang="0">
                  <a:pos x="29" y="14"/>
                </a:cxn>
                <a:cxn ang="0">
                  <a:pos x="46" y="19"/>
                </a:cxn>
                <a:cxn ang="0">
                  <a:pos x="61" y="23"/>
                </a:cxn>
                <a:cxn ang="0">
                  <a:pos x="76" y="29"/>
                </a:cxn>
                <a:cxn ang="0">
                  <a:pos x="89" y="37"/>
                </a:cxn>
                <a:cxn ang="0">
                  <a:pos x="100" y="46"/>
                </a:cxn>
                <a:cxn ang="0">
                  <a:pos x="108" y="59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39" name="Freeform 619"/>
            <p:cNvSpPr>
              <a:spLocks/>
            </p:cNvSpPr>
            <p:nvPr/>
          </p:nvSpPr>
          <p:spPr bwMode="auto">
            <a:xfrm>
              <a:off x="3409" y="2166"/>
              <a:ext cx="54" cy="63"/>
            </a:xfrm>
            <a:custGeom>
              <a:avLst/>
              <a:gdLst/>
              <a:ahLst/>
              <a:cxnLst>
                <a:cxn ang="0">
                  <a:pos x="100" y="70"/>
                </a:cxn>
                <a:cxn ang="0">
                  <a:pos x="53" y="115"/>
                </a:cxn>
                <a:cxn ang="0">
                  <a:pos x="17" y="166"/>
                </a:cxn>
                <a:cxn ang="0">
                  <a:pos x="0" y="226"/>
                </a:cxn>
                <a:cxn ang="0">
                  <a:pos x="3" y="266"/>
                </a:cxn>
                <a:cxn ang="0">
                  <a:pos x="9" y="282"/>
                </a:cxn>
                <a:cxn ang="0">
                  <a:pos x="19" y="297"/>
                </a:cxn>
                <a:cxn ang="0">
                  <a:pos x="32" y="310"/>
                </a:cxn>
                <a:cxn ang="0">
                  <a:pos x="56" y="324"/>
                </a:cxn>
                <a:cxn ang="0">
                  <a:pos x="86" y="338"/>
                </a:cxn>
                <a:cxn ang="0">
                  <a:pos x="119" y="350"/>
                </a:cxn>
                <a:cxn ang="0">
                  <a:pos x="152" y="359"/>
                </a:cxn>
                <a:cxn ang="0">
                  <a:pos x="186" y="366"/>
                </a:cxn>
                <a:cxn ang="0">
                  <a:pos x="220" y="371"/>
                </a:cxn>
                <a:cxn ang="0">
                  <a:pos x="254" y="374"/>
                </a:cxn>
                <a:cxn ang="0">
                  <a:pos x="289" y="376"/>
                </a:cxn>
                <a:cxn ang="0">
                  <a:pos x="311" y="378"/>
                </a:cxn>
                <a:cxn ang="0">
                  <a:pos x="320" y="371"/>
                </a:cxn>
                <a:cxn ang="0">
                  <a:pos x="322" y="360"/>
                </a:cxn>
                <a:cxn ang="0">
                  <a:pos x="315" y="352"/>
                </a:cxn>
                <a:cxn ang="0">
                  <a:pos x="294" y="347"/>
                </a:cxn>
                <a:cxn ang="0">
                  <a:pos x="263" y="341"/>
                </a:cxn>
                <a:cxn ang="0">
                  <a:pos x="232" y="336"/>
                </a:cxn>
                <a:cxn ang="0">
                  <a:pos x="200" y="332"/>
                </a:cxn>
                <a:cxn ang="0">
                  <a:pos x="170" y="326"/>
                </a:cxn>
                <a:cxn ang="0">
                  <a:pos x="139" y="318"/>
                </a:cxn>
                <a:cxn ang="0">
                  <a:pos x="110" y="309"/>
                </a:cxn>
                <a:cxn ang="0">
                  <a:pos x="80" y="297"/>
                </a:cxn>
                <a:cxn ang="0">
                  <a:pos x="55" y="281"/>
                </a:cxn>
                <a:cxn ang="0">
                  <a:pos x="38" y="259"/>
                </a:cxn>
                <a:cxn ang="0">
                  <a:pos x="34" y="232"/>
                </a:cxn>
                <a:cxn ang="0">
                  <a:pos x="38" y="200"/>
                </a:cxn>
                <a:cxn ang="0">
                  <a:pos x="51" y="170"/>
                </a:cxn>
                <a:cxn ang="0">
                  <a:pos x="71" y="137"/>
                </a:cxn>
                <a:cxn ang="0">
                  <a:pos x="94" y="110"/>
                </a:cxn>
                <a:cxn ang="0">
                  <a:pos x="123" y="82"/>
                </a:cxn>
                <a:cxn ang="0">
                  <a:pos x="153" y="57"/>
                </a:cxn>
                <a:cxn ang="0">
                  <a:pos x="195" y="38"/>
                </a:cxn>
                <a:cxn ang="0">
                  <a:pos x="238" y="20"/>
                </a:cxn>
                <a:cxn ang="0">
                  <a:pos x="264" y="7"/>
                </a:cxn>
                <a:cxn ang="0">
                  <a:pos x="256" y="0"/>
                </a:cxn>
                <a:cxn ang="0">
                  <a:pos x="221" y="4"/>
                </a:cxn>
                <a:cxn ang="0">
                  <a:pos x="180" y="18"/>
                </a:cxn>
                <a:cxn ang="0">
                  <a:pos x="141" y="38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40" name="Freeform 620"/>
            <p:cNvSpPr>
              <a:spLocks/>
            </p:cNvSpPr>
            <p:nvPr/>
          </p:nvSpPr>
          <p:spPr bwMode="auto">
            <a:xfrm>
              <a:off x="3485" y="2164"/>
              <a:ext cx="47" cy="42"/>
            </a:xfrm>
            <a:custGeom>
              <a:avLst/>
              <a:gdLst/>
              <a:ahLst/>
              <a:cxnLst>
                <a:cxn ang="0">
                  <a:pos x="235" y="77"/>
                </a:cxn>
                <a:cxn ang="0">
                  <a:pos x="248" y="91"/>
                </a:cxn>
                <a:cxn ang="0">
                  <a:pos x="256" y="107"/>
                </a:cxn>
                <a:cxn ang="0">
                  <a:pos x="259" y="124"/>
                </a:cxn>
                <a:cxn ang="0">
                  <a:pos x="259" y="142"/>
                </a:cxn>
                <a:cxn ang="0">
                  <a:pos x="257" y="157"/>
                </a:cxn>
                <a:cxn ang="0">
                  <a:pos x="252" y="170"/>
                </a:cxn>
                <a:cxn ang="0">
                  <a:pos x="244" y="183"/>
                </a:cxn>
                <a:cxn ang="0">
                  <a:pos x="236" y="193"/>
                </a:cxn>
                <a:cxn ang="0">
                  <a:pos x="225" y="204"/>
                </a:cxn>
                <a:cxn ang="0">
                  <a:pos x="215" y="214"/>
                </a:cxn>
                <a:cxn ang="0">
                  <a:pos x="204" y="224"/>
                </a:cxn>
                <a:cxn ang="0">
                  <a:pos x="194" y="234"/>
                </a:cxn>
                <a:cxn ang="0">
                  <a:pos x="191" y="238"/>
                </a:cxn>
                <a:cxn ang="0">
                  <a:pos x="191" y="241"/>
                </a:cxn>
                <a:cxn ang="0">
                  <a:pos x="191" y="245"/>
                </a:cxn>
                <a:cxn ang="0">
                  <a:pos x="194" y="248"/>
                </a:cxn>
                <a:cxn ang="0">
                  <a:pos x="197" y="250"/>
                </a:cxn>
                <a:cxn ang="0">
                  <a:pos x="202" y="252"/>
                </a:cxn>
                <a:cxn ang="0">
                  <a:pos x="205" y="250"/>
                </a:cxn>
                <a:cxn ang="0">
                  <a:pos x="209" y="248"/>
                </a:cxn>
                <a:cxn ang="0">
                  <a:pos x="232" y="233"/>
                </a:cxn>
                <a:cxn ang="0">
                  <a:pos x="252" y="214"/>
                </a:cxn>
                <a:cxn ang="0">
                  <a:pos x="268" y="192"/>
                </a:cxn>
                <a:cxn ang="0">
                  <a:pos x="278" y="167"/>
                </a:cxn>
                <a:cxn ang="0">
                  <a:pos x="283" y="141"/>
                </a:cxn>
                <a:cxn ang="0">
                  <a:pos x="280" y="115"/>
                </a:cxn>
                <a:cxn ang="0">
                  <a:pos x="271" y="91"/>
                </a:cxn>
                <a:cxn ang="0">
                  <a:pos x="252" y="69"/>
                </a:cxn>
                <a:cxn ang="0">
                  <a:pos x="238" y="57"/>
                </a:cxn>
                <a:cxn ang="0">
                  <a:pos x="222" y="48"/>
                </a:cxn>
                <a:cxn ang="0">
                  <a:pos x="204" y="39"/>
                </a:cxn>
                <a:cxn ang="0">
                  <a:pos x="184" y="31"/>
                </a:cxn>
                <a:cxn ang="0">
                  <a:pos x="164" y="23"/>
                </a:cxn>
                <a:cxn ang="0">
                  <a:pos x="144" y="17"/>
                </a:cxn>
                <a:cxn ang="0">
                  <a:pos x="123" y="13"/>
                </a:cxn>
                <a:cxn ang="0">
                  <a:pos x="103" y="8"/>
                </a:cxn>
                <a:cxn ang="0">
                  <a:pos x="83" y="5"/>
                </a:cxn>
                <a:cxn ang="0">
                  <a:pos x="66" y="2"/>
                </a:cxn>
                <a:cxn ang="0">
                  <a:pos x="48" y="0"/>
                </a:cxn>
                <a:cxn ang="0">
                  <a:pos x="34" y="0"/>
                </a:cxn>
                <a:cxn ang="0">
                  <a:pos x="21" y="0"/>
                </a:cxn>
                <a:cxn ang="0">
                  <a:pos x="11" y="0"/>
                </a:cxn>
                <a:cxn ang="0">
                  <a:pos x="4" y="2"/>
                </a:cxn>
                <a:cxn ang="0">
                  <a:pos x="0" y="5"/>
                </a:cxn>
                <a:cxn ang="0">
                  <a:pos x="12" y="7"/>
                </a:cxn>
                <a:cxn ang="0">
                  <a:pos x="24" y="8"/>
                </a:cxn>
                <a:cxn ang="0">
                  <a:pos x="38" y="10"/>
                </a:cxn>
                <a:cxn ang="0">
                  <a:pos x="52" y="13"/>
                </a:cxn>
                <a:cxn ang="0">
                  <a:pos x="66" y="16"/>
                </a:cxn>
                <a:cxn ang="0">
                  <a:pos x="82" y="18"/>
                </a:cxn>
                <a:cxn ang="0">
                  <a:pos x="98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4"/>
                </a:cxn>
                <a:cxn ang="0">
                  <a:pos x="162" y="39"/>
                </a:cxn>
                <a:cxn ang="0">
                  <a:pos x="177" y="45"/>
                </a:cxn>
                <a:cxn ang="0">
                  <a:pos x="193" y="52"/>
                </a:cxn>
                <a:cxn ang="0">
                  <a:pos x="208" y="60"/>
                </a:cxn>
                <a:cxn ang="0">
                  <a:pos x="222" y="68"/>
                </a:cxn>
                <a:cxn ang="0">
                  <a:pos x="235" y="77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41" name="Freeform 621"/>
            <p:cNvSpPr>
              <a:spLocks/>
            </p:cNvSpPr>
            <p:nvPr/>
          </p:nvSpPr>
          <p:spPr bwMode="auto">
            <a:xfrm>
              <a:off x="3389" y="2184"/>
              <a:ext cx="19" cy="39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0" y="149"/>
                </a:cxn>
                <a:cxn ang="0">
                  <a:pos x="4" y="168"/>
                </a:cxn>
                <a:cxn ang="0">
                  <a:pos x="12" y="185"/>
                </a:cxn>
                <a:cxn ang="0">
                  <a:pos x="24" y="200"/>
                </a:cxn>
                <a:cxn ang="0">
                  <a:pos x="38" y="213"/>
                </a:cxn>
                <a:cxn ang="0">
                  <a:pos x="55" y="224"/>
                </a:cxn>
                <a:cxn ang="0">
                  <a:pos x="73" y="232"/>
                </a:cxn>
                <a:cxn ang="0">
                  <a:pos x="92" y="237"/>
                </a:cxn>
                <a:cxn ang="0">
                  <a:pos x="98" y="238"/>
                </a:cxn>
                <a:cxn ang="0">
                  <a:pos x="104" y="235"/>
                </a:cxn>
                <a:cxn ang="0">
                  <a:pos x="109" y="232"/>
                </a:cxn>
                <a:cxn ang="0">
                  <a:pos x="111" y="227"/>
                </a:cxn>
                <a:cxn ang="0">
                  <a:pos x="111" y="222"/>
                </a:cxn>
                <a:cxn ang="0">
                  <a:pos x="110" y="216"/>
                </a:cxn>
                <a:cxn ang="0">
                  <a:pos x="106" y="211"/>
                </a:cxn>
                <a:cxn ang="0">
                  <a:pos x="100" y="209"/>
                </a:cxn>
                <a:cxn ang="0">
                  <a:pos x="82" y="202"/>
                </a:cxn>
                <a:cxn ang="0">
                  <a:pos x="64" y="193"/>
                </a:cxn>
                <a:cxn ang="0">
                  <a:pos x="50" y="180"/>
                </a:cxn>
                <a:cxn ang="0">
                  <a:pos x="39" y="167"/>
                </a:cxn>
                <a:cxn ang="0">
                  <a:pos x="32" y="149"/>
                </a:cxn>
                <a:cxn ang="0">
                  <a:pos x="29" y="131"/>
                </a:cxn>
                <a:cxn ang="0">
                  <a:pos x="29" y="111"/>
                </a:cxn>
                <a:cxn ang="0">
                  <a:pos x="35" y="91"/>
                </a:cxn>
                <a:cxn ang="0">
                  <a:pos x="42" y="76"/>
                </a:cxn>
                <a:cxn ang="0">
                  <a:pos x="51" y="62"/>
                </a:cxn>
                <a:cxn ang="0">
                  <a:pos x="62" y="49"/>
                </a:cxn>
                <a:cxn ang="0">
                  <a:pos x="73" y="38"/>
                </a:cxn>
                <a:cxn ang="0">
                  <a:pos x="84" y="28"/>
                </a:cxn>
                <a:cxn ang="0">
                  <a:pos x="96" y="18"/>
                </a:cxn>
                <a:cxn ang="0">
                  <a:pos x="106" y="9"/>
                </a:cxn>
                <a:cxn ang="0">
                  <a:pos x="114" y="1"/>
                </a:cxn>
                <a:cxn ang="0">
                  <a:pos x="106" y="0"/>
                </a:cxn>
                <a:cxn ang="0">
                  <a:pos x="93" y="6"/>
                </a:cxn>
                <a:cxn ang="0">
                  <a:pos x="76" y="18"/>
                </a:cxn>
                <a:cxn ang="0">
                  <a:pos x="56" y="36"/>
                </a:cxn>
                <a:cxn ang="0">
                  <a:pos x="37" y="57"/>
                </a:cxn>
                <a:cxn ang="0">
                  <a:pos x="20" y="80"/>
                </a:cxn>
                <a:cxn ang="0">
                  <a:pos x="7" y="106"/>
                </a:cxn>
                <a:cxn ang="0">
                  <a:pos x="0" y="130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42" name="Freeform 622"/>
            <p:cNvSpPr>
              <a:spLocks/>
            </p:cNvSpPr>
            <p:nvPr/>
          </p:nvSpPr>
          <p:spPr bwMode="auto">
            <a:xfrm>
              <a:off x="3523" y="2161"/>
              <a:ext cx="41" cy="52"/>
            </a:xfrm>
            <a:custGeom>
              <a:avLst/>
              <a:gdLst/>
              <a:ahLst/>
              <a:cxnLst>
                <a:cxn ang="0">
                  <a:pos x="207" y="124"/>
                </a:cxn>
                <a:cxn ang="0">
                  <a:pos x="219" y="143"/>
                </a:cxn>
                <a:cxn ang="0">
                  <a:pos x="225" y="164"/>
                </a:cxn>
                <a:cxn ang="0">
                  <a:pos x="221" y="187"/>
                </a:cxn>
                <a:cxn ang="0">
                  <a:pos x="208" y="209"/>
                </a:cxn>
                <a:cxn ang="0">
                  <a:pos x="188" y="228"/>
                </a:cxn>
                <a:cxn ang="0">
                  <a:pos x="166" y="246"/>
                </a:cxn>
                <a:cxn ang="0">
                  <a:pos x="143" y="264"/>
                </a:cxn>
                <a:cxn ang="0">
                  <a:pos x="129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1" y="305"/>
                </a:cxn>
                <a:cxn ang="0">
                  <a:pos x="130" y="310"/>
                </a:cxn>
                <a:cxn ang="0">
                  <a:pos x="139" y="309"/>
                </a:cxn>
                <a:cxn ang="0">
                  <a:pos x="154" y="293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1" y="219"/>
                </a:cxn>
                <a:cxn ang="0">
                  <a:pos x="245" y="187"/>
                </a:cxn>
                <a:cxn ang="0">
                  <a:pos x="242" y="153"/>
                </a:cxn>
                <a:cxn ang="0">
                  <a:pos x="227" y="120"/>
                </a:cxn>
                <a:cxn ang="0">
                  <a:pos x="201" y="94"/>
                </a:cxn>
                <a:cxn ang="0">
                  <a:pos x="177" y="74"/>
                </a:cxn>
                <a:cxn ang="0">
                  <a:pos x="152" y="60"/>
                </a:cxn>
                <a:cxn ang="0">
                  <a:pos x="126" y="43"/>
                </a:cxn>
                <a:cxn ang="0">
                  <a:pos x="98" y="28"/>
                </a:cxn>
                <a:cxn ang="0">
                  <a:pos x="72" y="16"/>
                </a:cxn>
                <a:cxn ang="0">
                  <a:pos x="46" y="7"/>
                </a:cxn>
                <a:cxn ang="0">
                  <a:pos x="24" y="1"/>
                </a:cxn>
                <a:cxn ang="0">
                  <a:pos x="7" y="1"/>
                </a:cxn>
                <a:cxn ang="0">
                  <a:pos x="8" y="6"/>
                </a:cxn>
                <a:cxn ang="0">
                  <a:pos x="28" y="14"/>
                </a:cxn>
                <a:cxn ang="0">
                  <a:pos x="51" y="24"/>
                </a:cxn>
                <a:cxn ang="0">
                  <a:pos x="78" y="37"/>
                </a:cxn>
                <a:cxn ang="0">
                  <a:pos x="106" y="51"/>
                </a:cxn>
                <a:cxn ang="0">
                  <a:pos x="134" y="69"/>
                </a:cxn>
                <a:cxn ang="0">
                  <a:pos x="163" y="87"/>
                </a:cxn>
                <a:cxn ang="0">
                  <a:pos x="187" y="10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43" name="Freeform 623"/>
            <p:cNvSpPr>
              <a:spLocks/>
            </p:cNvSpPr>
            <p:nvPr/>
          </p:nvSpPr>
          <p:spPr bwMode="auto">
            <a:xfrm>
              <a:off x="3478" y="2222"/>
              <a:ext cx="14" cy="31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29" y="8"/>
                </a:cxn>
                <a:cxn ang="0">
                  <a:pos x="25" y="3"/>
                </a:cxn>
                <a:cxn ang="0">
                  <a:pos x="19" y="1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3" y="5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5" y="42"/>
                </a:cxn>
                <a:cxn ang="0">
                  <a:pos x="15" y="71"/>
                </a:cxn>
                <a:cxn ang="0">
                  <a:pos x="27" y="100"/>
                </a:cxn>
                <a:cxn ang="0">
                  <a:pos x="41" y="127"/>
                </a:cxn>
                <a:cxn ang="0">
                  <a:pos x="55" y="151"/>
                </a:cxn>
                <a:cxn ang="0">
                  <a:pos x="68" y="171"/>
                </a:cxn>
                <a:cxn ang="0">
                  <a:pos x="77" y="184"/>
                </a:cxn>
                <a:cxn ang="0">
                  <a:pos x="83" y="187"/>
                </a:cxn>
                <a:cxn ang="0">
                  <a:pos x="80" y="174"/>
                </a:cxn>
                <a:cxn ang="0">
                  <a:pos x="75" y="158"/>
                </a:cxn>
                <a:cxn ang="0">
                  <a:pos x="68" y="138"/>
                </a:cxn>
                <a:cxn ang="0">
                  <a:pos x="59" y="113"/>
                </a:cxn>
                <a:cxn ang="0">
                  <a:pos x="51" y="88"/>
                </a:cxn>
                <a:cxn ang="0">
                  <a:pos x="43" y="63"/>
                </a:cxn>
                <a:cxn ang="0">
                  <a:pos x="36" y="38"/>
                </a:cxn>
                <a:cxn ang="0">
                  <a:pos x="31" y="14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44" name="Freeform 624"/>
            <p:cNvSpPr>
              <a:spLocks/>
            </p:cNvSpPr>
            <p:nvPr/>
          </p:nvSpPr>
          <p:spPr bwMode="auto">
            <a:xfrm>
              <a:off x="3472" y="2205"/>
              <a:ext cx="7" cy="1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1" y="6"/>
                </a:cxn>
                <a:cxn ang="0">
                  <a:pos x="18" y="2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24"/>
                </a:cxn>
                <a:cxn ang="0">
                  <a:pos x="4" y="38"/>
                </a:cxn>
                <a:cxn ang="0">
                  <a:pos x="8" y="52"/>
                </a:cxn>
                <a:cxn ang="0">
                  <a:pos x="14" y="65"/>
                </a:cxn>
                <a:cxn ang="0">
                  <a:pos x="21" y="78"/>
                </a:cxn>
                <a:cxn ang="0">
                  <a:pos x="28" y="87"/>
                </a:cxn>
                <a:cxn ang="0">
                  <a:pos x="37" y="93"/>
                </a:cxn>
                <a:cxn ang="0">
                  <a:pos x="42" y="94"/>
                </a:cxn>
                <a:cxn ang="0">
                  <a:pos x="44" y="76"/>
                </a:cxn>
                <a:cxn ang="0">
                  <a:pos x="38" y="54"/>
                </a:cxn>
                <a:cxn ang="0">
                  <a:pos x="31" y="32"/>
                </a:cxn>
                <a:cxn ang="0">
                  <a:pos x="22" y="10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45" name="Freeform 625"/>
            <p:cNvSpPr>
              <a:spLocks/>
            </p:cNvSpPr>
            <p:nvPr/>
          </p:nvSpPr>
          <p:spPr bwMode="auto">
            <a:xfrm>
              <a:off x="3466" y="2194"/>
              <a:ext cx="6" cy="9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9" y="4"/>
                </a:cxn>
                <a:cxn ang="0">
                  <a:pos x="15" y="1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1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1" y="17"/>
                </a:cxn>
                <a:cxn ang="0">
                  <a:pos x="4" y="24"/>
                </a:cxn>
                <a:cxn ang="0">
                  <a:pos x="8" y="32"/>
                </a:cxn>
                <a:cxn ang="0">
                  <a:pos x="14" y="39"/>
                </a:cxn>
                <a:cxn ang="0">
                  <a:pos x="20" y="46"/>
                </a:cxn>
                <a:cxn ang="0">
                  <a:pos x="27" y="50"/>
                </a:cxn>
                <a:cxn ang="0">
                  <a:pos x="33" y="54"/>
                </a:cxn>
                <a:cxn ang="0">
                  <a:pos x="38" y="54"/>
                </a:cxn>
                <a:cxn ang="0">
                  <a:pos x="36" y="42"/>
                </a:cxn>
                <a:cxn ang="0">
                  <a:pos x="32" y="29"/>
                </a:cxn>
                <a:cxn ang="0">
                  <a:pos x="25" y="16"/>
                </a:cxn>
                <a:cxn ang="0">
                  <a:pos x="20" y="7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46" name="Freeform 626"/>
            <p:cNvSpPr>
              <a:spLocks/>
            </p:cNvSpPr>
            <p:nvPr/>
          </p:nvSpPr>
          <p:spPr bwMode="auto">
            <a:xfrm>
              <a:off x="3461" y="2186"/>
              <a:ext cx="8" cy="6"/>
            </a:xfrm>
            <a:custGeom>
              <a:avLst/>
              <a:gdLst/>
              <a:ahLst/>
              <a:cxnLst>
                <a:cxn ang="0">
                  <a:pos x="41" y="27"/>
                </a:cxn>
                <a:cxn ang="0">
                  <a:pos x="46" y="24"/>
                </a:cxn>
                <a:cxn ang="0">
                  <a:pos x="51" y="21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50" y="6"/>
                </a:cxn>
                <a:cxn ang="0">
                  <a:pos x="46" y="2"/>
                </a:cxn>
                <a:cxn ang="0">
                  <a:pos x="41" y="0"/>
                </a:cxn>
                <a:cxn ang="0">
                  <a:pos x="36" y="0"/>
                </a:cxn>
                <a:cxn ang="0">
                  <a:pos x="33" y="0"/>
                </a:cxn>
                <a:cxn ang="0">
                  <a:pos x="29" y="1"/>
                </a:cxn>
                <a:cxn ang="0">
                  <a:pos x="21" y="4"/>
                </a:cxn>
                <a:cxn ang="0">
                  <a:pos x="13" y="8"/>
                </a:cxn>
                <a:cxn ang="0">
                  <a:pos x="6" y="15"/>
                </a:cxn>
                <a:cxn ang="0">
                  <a:pos x="3" y="22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4" y="33"/>
                </a:cxn>
                <a:cxn ang="0">
                  <a:pos x="9" y="36"/>
                </a:cxn>
                <a:cxn ang="0">
                  <a:pos x="13" y="36"/>
                </a:cxn>
                <a:cxn ang="0">
                  <a:pos x="18" y="36"/>
                </a:cxn>
                <a:cxn ang="0">
                  <a:pos x="24" y="33"/>
                </a:cxn>
                <a:cxn ang="0">
                  <a:pos x="30" y="32"/>
                </a:cxn>
                <a:cxn ang="0">
                  <a:pos x="36" y="30"/>
                </a:cxn>
                <a:cxn ang="0">
                  <a:pos x="41" y="27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47" name="Freeform 627"/>
            <p:cNvSpPr>
              <a:spLocks/>
            </p:cNvSpPr>
            <p:nvPr/>
          </p:nvSpPr>
          <p:spPr bwMode="auto">
            <a:xfrm>
              <a:off x="3421" y="2176"/>
              <a:ext cx="33" cy="39"/>
            </a:xfrm>
            <a:custGeom>
              <a:avLst/>
              <a:gdLst/>
              <a:ahLst/>
              <a:cxnLst>
                <a:cxn ang="0">
                  <a:pos x="73" y="36"/>
                </a:cxn>
                <a:cxn ang="0">
                  <a:pos x="58" y="46"/>
                </a:cxn>
                <a:cxn ang="0">
                  <a:pos x="46" y="58"/>
                </a:cxn>
                <a:cxn ang="0">
                  <a:pos x="33" y="72"/>
                </a:cxn>
                <a:cxn ang="0">
                  <a:pos x="22" y="85"/>
                </a:cxn>
                <a:cxn ang="0">
                  <a:pos x="14" y="100"/>
                </a:cxn>
                <a:cxn ang="0">
                  <a:pos x="7" y="115"/>
                </a:cxn>
                <a:cxn ang="0">
                  <a:pos x="2" y="130"/>
                </a:cxn>
                <a:cxn ang="0">
                  <a:pos x="0" y="146"/>
                </a:cxn>
                <a:cxn ang="0">
                  <a:pos x="2" y="170"/>
                </a:cxn>
                <a:cxn ang="0">
                  <a:pos x="12" y="190"/>
                </a:cxn>
                <a:cxn ang="0">
                  <a:pos x="26" y="207"/>
                </a:cxn>
                <a:cxn ang="0">
                  <a:pos x="43" y="220"/>
                </a:cxn>
                <a:cxn ang="0">
                  <a:pos x="64" y="229"/>
                </a:cxn>
                <a:cxn ang="0">
                  <a:pos x="88" y="235"/>
                </a:cxn>
                <a:cxn ang="0">
                  <a:pos x="110" y="236"/>
                </a:cxn>
                <a:cxn ang="0">
                  <a:pos x="132" y="232"/>
                </a:cxn>
                <a:cxn ang="0">
                  <a:pos x="137" y="232"/>
                </a:cxn>
                <a:cxn ang="0">
                  <a:pos x="142" y="230"/>
                </a:cxn>
                <a:cxn ang="0">
                  <a:pos x="145" y="226"/>
                </a:cxn>
                <a:cxn ang="0">
                  <a:pos x="146" y="221"/>
                </a:cxn>
                <a:cxn ang="0">
                  <a:pos x="145" y="219"/>
                </a:cxn>
                <a:cxn ang="0">
                  <a:pos x="142" y="219"/>
                </a:cxn>
                <a:cxn ang="0">
                  <a:pos x="137" y="217"/>
                </a:cxn>
                <a:cxn ang="0">
                  <a:pos x="131" y="217"/>
                </a:cxn>
                <a:cxn ang="0">
                  <a:pos x="124" y="217"/>
                </a:cxn>
                <a:cxn ang="0">
                  <a:pos x="118" y="217"/>
                </a:cxn>
                <a:cxn ang="0">
                  <a:pos x="112" y="217"/>
                </a:cxn>
                <a:cxn ang="0">
                  <a:pos x="109" y="217"/>
                </a:cxn>
                <a:cxn ang="0">
                  <a:pos x="97" y="216"/>
                </a:cxn>
                <a:cxn ang="0">
                  <a:pos x="87" y="215"/>
                </a:cxn>
                <a:cxn ang="0">
                  <a:pos x="75" y="214"/>
                </a:cxn>
                <a:cxn ang="0">
                  <a:pos x="63" y="211"/>
                </a:cxn>
                <a:cxn ang="0">
                  <a:pos x="51" y="207"/>
                </a:cxn>
                <a:cxn ang="0">
                  <a:pos x="40" y="199"/>
                </a:cxn>
                <a:cxn ang="0">
                  <a:pos x="29" y="189"/>
                </a:cxn>
                <a:cxn ang="0">
                  <a:pos x="17" y="174"/>
                </a:cxn>
                <a:cxn ang="0">
                  <a:pos x="15" y="157"/>
                </a:cxn>
                <a:cxn ang="0">
                  <a:pos x="16" y="141"/>
                </a:cxn>
                <a:cxn ang="0">
                  <a:pos x="21" y="124"/>
                </a:cxn>
                <a:cxn ang="0">
                  <a:pos x="28" y="109"/>
                </a:cxn>
                <a:cxn ang="0">
                  <a:pos x="39" y="96"/>
                </a:cxn>
                <a:cxn ang="0">
                  <a:pos x="50" y="82"/>
                </a:cxn>
                <a:cxn ang="0">
                  <a:pos x="63" y="70"/>
                </a:cxn>
                <a:cxn ang="0">
                  <a:pos x="78" y="59"/>
                </a:cxn>
                <a:cxn ang="0">
                  <a:pos x="94" y="49"/>
                </a:cxn>
                <a:cxn ang="0">
                  <a:pos x="110" y="39"/>
                </a:cxn>
                <a:cxn ang="0">
                  <a:pos x="126" y="31"/>
                </a:cxn>
                <a:cxn ang="0">
                  <a:pos x="142" y="24"/>
                </a:cxn>
                <a:cxn ang="0">
                  <a:pos x="158" y="19"/>
                </a:cxn>
                <a:cxn ang="0">
                  <a:pos x="172" y="13"/>
                </a:cxn>
                <a:cxn ang="0">
                  <a:pos x="186" y="10"/>
                </a:cxn>
                <a:cxn ang="0">
                  <a:pos x="198" y="7"/>
                </a:cxn>
                <a:cxn ang="0">
                  <a:pos x="190" y="3"/>
                </a:cxn>
                <a:cxn ang="0">
                  <a:pos x="177" y="0"/>
                </a:cxn>
                <a:cxn ang="0">
                  <a:pos x="162" y="3"/>
                </a:cxn>
                <a:cxn ang="0">
                  <a:pos x="144" y="6"/>
                </a:cxn>
                <a:cxn ang="0">
                  <a:pos x="124" y="12"/>
                </a:cxn>
                <a:cxn ang="0">
                  <a:pos x="105" y="19"/>
                </a:cxn>
                <a:cxn ang="0">
                  <a:pos x="88" y="28"/>
                </a:cxn>
                <a:cxn ang="0">
                  <a:pos x="73" y="36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48" name="Freeform 628"/>
            <p:cNvSpPr>
              <a:spLocks/>
            </p:cNvSpPr>
            <p:nvPr/>
          </p:nvSpPr>
          <p:spPr bwMode="auto">
            <a:xfrm>
              <a:off x="3477" y="2176"/>
              <a:ext cx="22" cy="30"/>
            </a:xfrm>
            <a:custGeom>
              <a:avLst/>
              <a:gdLst/>
              <a:ahLst/>
              <a:cxnLst>
                <a:cxn ang="0">
                  <a:pos x="108" y="61"/>
                </a:cxn>
                <a:cxn ang="0">
                  <a:pos x="111" y="80"/>
                </a:cxn>
                <a:cxn ang="0">
                  <a:pos x="109" y="97"/>
                </a:cxn>
                <a:cxn ang="0">
                  <a:pos x="101" y="110"/>
                </a:cxn>
                <a:cxn ang="0">
                  <a:pos x="89" y="123"/>
                </a:cxn>
                <a:cxn ang="0">
                  <a:pos x="75" y="134"/>
                </a:cxn>
                <a:cxn ang="0">
                  <a:pos x="60" y="145"/>
                </a:cxn>
                <a:cxn ang="0">
                  <a:pos x="43" y="156"/>
                </a:cxn>
                <a:cxn ang="0">
                  <a:pos x="29" y="167"/>
                </a:cxn>
                <a:cxn ang="0">
                  <a:pos x="27" y="170"/>
                </a:cxn>
                <a:cxn ang="0">
                  <a:pos x="26" y="172"/>
                </a:cxn>
                <a:cxn ang="0">
                  <a:pos x="26" y="176"/>
                </a:cxn>
                <a:cxn ang="0">
                  <a:pos x="28" y="179"/>
                </a:cxn>
                <a:cxn ang="0">
                  <a:pos x="30" y="182"/>
                </a:cxn>
                <a:cxn ang="0">
                  <a:pos x="34" y="183"/>
                </a:cxn>
                <a:cxn ang="0">
                  <a:pos x="37" y="183"/>
                </a:cxn>
                <a:cxn ang="0">
                  <a:pos x="41" y="182"/>
                </a:cxn>
                <a:cxn ang="0">
                  <a:pos x="58" y="171"/>
                </a:cxn>
                <a:cxn ang="0">
                  <a:pos x="76" y="160"/>
                </a:cxn>
                <a:cxn ang="0">
                  <a:pos x="92" y="147"/>
                </a:cxn>
                <a:cxn ang="0">
                  <a:pos x="108" y="132"/>
                </a:cxn>
                <a:cxn ang="0">
                  <a:pos x="118" y="116"/>
                </a:cxn>
                <a:cxn ang="0">
                  <a:pos x="125" y="98"/>
                </a:cxn>
                <a:cxn ang="0">
                  <a:pos x="128" y="78"/>
                </a:cxn>
                <a:cxn ang="0">
                  <a:pos x="123" y="58"/>
                </a:cxn>
                <a:cxn ang="0">
                  <a:pos x="112" y="41"/>
                </a:cxn>
                <a:cxn ang="0">
                  <a:pos x="98" y="28"/>
                </a:cxn>
                <a:cxn ang="0">
                  <a:pos x="80" y="16"/>
                </a:cxn>
                <a:cxn ang="0">
                  <a:pos x="61" y="8"/>
                </a:cxn>
                <a:cxn ang="0">
                  <a:pos x="41" y="2"/>
                </a:cxn>
                <a:cxn ang="0">
                  <a:pos x="23" y="0"/>
                </a:cxn>
                <a:cxn ang="0">
                  <a:pos x="9" y="1"/>
                </a:cxn>
                <a:cxn ang="0">
                  <a:pos x="0" y="6"/>
                </a:cxn>
                <a:cxn ang="0">
                  <a:pos x="16" y="10"/>
                </a:cxn>
                <a:cxn ang="0">
                  <a:pos x="33" y="14"/>
                </a:cxn>
                <a:cxn ang="0">
                  <a:pos x="48" y="17"/>
                </a:cxn>
                <a:cxn ang="0">
                  <a:pos x="63" y="22"/>
                </a:cxn>
                <a:cxn ang="0">
                  <a:pos x="77" y="28"/>
                </a:cxn>
                <a:cxn ang="0">
                  <a:pos x="90" y="36"/>
                </a:cxn>
                <a:cxn ang="0">
                  <a:pos x="101" y="46"/>
                </a:cxn>
                <a:cxn ang="0">
                  <a:pos x="108" y="6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49" name="Freeform 629"/>
            <p:cNvSpPr>
              <a:spLocks/>
            </p:cNvSpPr>
            <p:nvPr/>
          </p:nvSpPr>
          <p:spPr bwMode="auto">
            <a:xfrm>
              <a:off x="3400" y="2169"/>
              <a:ext cx="53" cy="63"/>
            </a:xfrm>
            <a:custGeom>
              <a:avLst/>
              <a:gdLst/>
              <a:ahLst/>
              <a:cxnLst>
                <a:cxn ang="0">
                  <a:pos x="101" y="70"/>
                </a:cxn>
                <a:cxn ang="0">
                  <a:pos x="54" y="115"/>
                </a:cxn>
                <a:cxn ang="0">
                  <a:pos x="18" y="167"/>
                </a:cxn>
                <a:cxn ang="0">
                  <a:pos x="0" y="227"/>
                </a:cxn>
                <a:cxn ang="0">
                  <a:pos x="4" y="267"/>
                </a:cxn>
                <a:cxn ang="0">
                  <a:pos x="11" y="283"/>
                </a:cxn>
                <a:cxn ang="0">
                  <a:pos x="21" y="298"/>
                </a:cxn>
                <a:cxn ang="0">
                  <a:pos x="34" y="311"/>
                </a:cxn>
                <a:cxn ang="0">
                  <a:pos x="57" y="325"/>
                </a:cxn>
                <a:cxn ang="0">
                  <a:pos x="87" y="340"/>
                </a:cxn>
                <a:cxn ang="0">
                  <a:pos x="120" y="351"/>
                </a:cxn>
                <a:cxn ang="0">
                  <a:pos x="153" y="360"/>
                </a:cxn>
                <a:cxn ang="0">
                  <a:pos x="187" y="367"/>
                </a:cxn>
                <a:cxn ang="0">
                  <a:pos x="221" y="372"/>
                </a:cxn>
                <a:cxn ang="0">
                  <a:pos x="256" y="375"/>
                </a:cxn>
                <a:cxn ang="0">
                  <a:pos x="290" y="378"/>
                </a:cxn>
                <a:cxn ang="0">
                  <a:pos x="312" y="379"/>
                </a:cxn>
                <a:cxn ang="0">
                  <a:pos x="320" y="372"/>
                </a:cxn>
                <a:cxn ang="0">
                  <a:pos x="323" y="360"/>
                </a:cxn>
                <a:cxn ang="0">
                  <a:pos x="316" y="352"/>
                </a:cxn>
                <a:cxn ang="0">
                  <a:pos x="295" y="351"/>
                </a:cxn>
                <a:cxn ang="0">
                  <a:pos x="263" y="350"/>
                </a:cxn>
                <a:cxn ang="0">
                  <a:pos x="231" y="348"/>
                </a:cxn>
                <a:cxn ang="0">
                  <a:pos x="200" y="343"/>
                </a:cxn>
                <a:cxn ang="0">
                  <a:pos x="168" y="337"/>
                </a:cxn>
                <a:cxn ang="0">
                  <a:pos x="136" y="329"/>
                </a:cxn>
                <a:cxn ang="0">
                  <a:pos x="106" y="320"/>
                </a:cxn>
                <a:cxn ang="0">
                  <a:pos x="76" y="306"/>
                </a:cxn>
                <a:cxn ang="0">
                  <a:pos x="51" y="291"/>
                </a:cxn>
                <a:cxn ang="0">
                  <a:pos x="35" y="269"/>
                </a:cxn>
                <a:cxn ang="0">
                  <a:pos x="31" y="239"/>
                </a:cxn>
                <a:cxn ang="0">
                  <a:pos x="38" y="197"/>
                </a:cxn>
                <a:cxn ang="0">
                  <a:pos x="51" y="165"/>
                </a:cxn>
                <a:cxn ang="0">
                  <a:pos x="68" y="136"/>
                </a:cxn>
                <a:cxn ang="0">
                  <a:pos x="89" y="111"/>
                </a:cxn>
                <a:cxn ang="0">
                  <a:pos x="114" y="88"/>
                </a:cxn>
                <a:cxn ang="0">
                  <a:pos x="144" y="64"/>
                </a:cxn>
                <a:cxn ang="0">
                  <a:pos x="181" y="41"/>
                </a:cxn>
                <a:cxn ang="0">
                  <a:pos x="219" y="22"/>
                </a:cxn>
                <a:cxn ang="0">
                  <a:pos x="253" y="7"/>
                </a:cxn>
                <a:cxn ang="0">
                  <a:pos x="255" y="0"/>
                </a:cxn>
                <a:cxn ang="0">
                  <a:pos x="221" y="5"/>
                </a:cxn>
                <a:cxn ang="0">
                  <a:pos x="181" y="19"/>
                </a:cxn>
                <a:cxn ang="0">
                  <a:pos x="142" y="39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50" name="Freeform 630"/>
            <p:cNvSpPr>
              <a:spLocks/>
            </p:cNvSpPr>
            <p:nvPr/>
          </p:nvSpPr>
          <p:spPr bwMode="auto">
            <a:xfrm>
              <a:off x="3475" y="2167"/>
              <a:ext cx="47" cy="42"/>
            </a:xfrm>
            <a:custGeom>
              <a:avLst/>
              <a:gdLst/>
              <a:ahLst/>
              <a:cxnLst>
                <a:cxn ang="0">
                  <a:pos x="235" y="78"/>
                </a:cxn>
                <a:cxn ang="0">
                  <a:pos x="248" y="92"/>
                </a:cxn>
                <a:cxn ang="0">
                  <a:pos x="255" y="108"/>
                </a:cxn>
                <a:cxn ang="0">
                  <a:pos x="259" y="125"/>
                </a:cxn>
                <a:cxn ang="0">
                  <a:pos x="259" y="144"/>
                </a:cxn>
                <a:cxn ang="0">
                  <a:pos x="257" y="159"/>
                </a:cxn>
                <a:cxn ang="0">
                  <a:pos x="252" y="171"/>
                </a:cxn>
                <a:cxn ang="0">
                  <a:pos x="244" y="184"/>
                </a:cxn>
                <a:cxn ang="0">
                  <a:pos x="236" y="194"/>
                </a:cxn>
                <a:cxn ang="0">
                  <a:pos x="225" y="206"/>
                </a:cxn>
                <a:cxn ang="0">
                  <a:pos x="215" y="215"/>
                </a:cxn>
                <a:cxn ang="0">
                  <a:pos x="204" y="225"/>
                </a:cxn>
                <a:cxn ang="0">
                  <a:pos x="194" y="236"/>
                </a:cxn>
                <a:cxn ang="0">
                  <a:pos x="191" y="239"/>
                </a:cxn>
                <a:cxn ang="0">
                  <a:pos x="190" y="242"/>
                </a:cxn>
                <a:cxn ang="0">
                  <a:pos x="191" y="246"/>
                </a:cxn>
                <a:cxn ang="0">
                  <a:pos x="194" y="249"/>
                </a:cxn>
                <a:cxn ang="0">
                  <a:pos x="197" y="252"/>
                </a:cxn>
                <a:cxn ang="0">
                  <a:pos x="201" y="253"/>
                </a:cxn>
                <a:cxn ang="0">
                  <a:pos x="205" y="252"/>
                </a:cxn>
                <a:cxn ang="0">
                  <a:pos x="209" y="249"/>
                </a:cxn>
                <a:cxn ang="0">
                  <a:pos x="232" y="234"/>
                </a:cxn>
                <a:cxn ang="0">
                  <a:pos x="251" y="215"/>
                </a:cxn>
                <a:cxn ang="0">
                  <a:pos x="267" y="192"/>
                </a:cxn>
                <a:cxn ang="0">
                  <a:pos x="278" y="168"/>
                </a:cxn>
                <a:cxn ang="0">
                  <a:pos x="282" y="141"/>
                </a:cxn>
                <a:cxn ang="0">
                  <a:pos x="279" y="116"/>
                </a:cxn>
                <a:cxn ang="0">
                  <a:pos x="270" y="92"/>
                </a:cxn>
                <a:cxn ang="0">
                  <a:pos x="251" y="70"/>
                </a:cxn>
                <a:cxn ang="0">
                  <a:pos x="237" y="59"/>
                </a:cxn>
                <a:cxn ang="0">
                  <a:pos x="221" y="48"/>
                </a:cxn>
                <a:cxn ang="0">
                  <a:pos x="202" y="39"/>
                </a:cxn>
                <a:cxn ang="0">
                  <a:pos x="183" y="31"/>
                </a:cxn>
                <a:cxn ang="0">
                  <a:pos x="163" y="24"/>
                </a:cxn>
                <a:cxn ang="0">
                  <a:pos x="142" y="18"/>
                </a:cxn>
                <a:cxn ang="0">
                  <a:pos x="122" y="13"/>
                </a:cxn>
                <a:cxn ang="0">
                  <a:pos x="101" y="8"/>
                </a:cxn>
                <a:cxn ang="0">
                  <a:pos x="82" y="5"/>
                </a:cxn>
                <a:cxn ang="0">
                  <a:pos x="63" y="2"/>
                </a:cxn>
                <a:cxn ang="0">
                  <a:pos x="47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0" y="1"/>
                </a:cxn>
                <a:cxn ang="0">
                  <a:pos x="4" y="4"/>
                </a:cxn>
                <a:cxn ang="0">
                  <a:pos x="0" y="6"/>
                </a:cxn>
                <a:cxn ang="0">
                  <a:pos x="12" y="8"/>
                </a:cxn>
                <a:cxn ang="0">
                  <a:pos x="25" y="9"/>
                </a:cxn>
                <a:cxn ang="0">
                  <a:pos x="38" y="12"/>
                </a:cxn>
                <a:cxn ang="0">
                  <a:pos x="52" y="14"/>
                </a:cxn>
                <a:cxn ang="0">
                  <a:pos x="67" y="16"/>
                </a:cxn>
                <a:cxn ang="0">
                  <a:pos x="82" y="18"/>
                </a:cxn>
                <a:cxn ang="0">
                  <a:pos x="97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5"/>
                </a:cxn>
                <a:cxn ang="0">
                  <a:pos x="162" y="40"/>
                </a:cxn>
                <a:cxn ang="0">
                  <a:pos x="177" y="46"/>
                </a:cxn>
                <a:cxn ang="0">
                  <a:pos x="192" y="53"/>
                </a:cxn>
                <a:cxn ang="0">
                  <a:pos x="208" y="60"/>
                </a:cxn>
                <a:cxn ang="0">
                  <a:pos x="222" y="69"/>
                </a:cxn>
                <a:cxn ang="0">
                  <a:pos x="235" y="78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51" name="Freeform 631"/>
            <p:cNvSpPr>
              <a:spLocks/>
            </p:cNvSpPr>
            <p:nvPr/>
          </p:nvSpPr>
          <p:spPr bwMode="auto">
            <a:xfrm>
              <a:off x="3381" y="2190"/>
              <a:ext cx="19" cy="3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0" y="148"/>
                </a:cxn>
                <a:cxn ang="0">
                  <a:pos x="5" y="166"/>
                </a:cxn>
                <a:cxn ang="0">
                  <a:pos x="13" y="184"/>
                </a:cxn>
                <a:cxn ang="0">
                  <a:pos x="24" y="198"/>
                </a:cxn>
                <a:cxn ang="0">
                  <a:pos x="39" y="211"/>
                </a:cxn>
                <a:cxn ang="0">
                  <a:pos x="55" y="223"/>
                </a:cxn>
                <a:cxn ang="0">
                  <a:pos x="74" y="231"/>
                </a:cxn>
                <a:cxn ang="0">
                  <a:pos x="92" y="235"/>
                </a:cxn>
                <a:cxn ang="0">
                  <a:pos x="98" y="236"/>
                </a:cxn>
                <a:cxn ang="0">
                  <a:pos x="104" y="234"/>
                </a:cxn>
                <a:cxn ang="0">
                  <a:pos x="109" y="231"/>
                </a:cxn>
                <a:cxn ang="0">
                  <a:pos x="111" y="226"/>
                </a:cxn>
                <a:cxn ang="0">
                  <a:pos x="111" y="220"/>
                </a:cxn>
                <a:cxn ang="0">
                  <a:pos x="110" y="215"/>
                </a:cxn>
                <a:cxn ang="0">
                  <a:pos x="107" y="210"/>
                </a:cxn>
                <a:cxn ang="0">
                  <a:pos x="101" y="208"/>
                </a:cxn>
                <a:cxn ang="0">
                  <a:pos x="82" y="201"/>
                </a:cxn>
                <a:cxn ang="0">
                  <a:pos x="64" y="192"/>
                </a:cxn>
                <a:cxn ang="0">
                  <a:pos x="50" y="179"/>
                </a:cxn>
                <a:cxn ang="0">
                  <a:pos x="40" y="165"/>
                </a:cxn>
                <a:cxn ang="0">
                  <a:pos x="33" y="148"/>
                </a:cxn>
                <a:cxn ang="0">
                  <a:pos x="29" y="130"/>
                </a:cxn>
                <a:cxn ang="0">
                  <a:pos x="29" y="110"/>
                </a:cxn>
                <a:cxn ang="0">
                  <a:pos x="35" y="89"/>
                </a:cxn>
                <a:cxn ang="0">
                  <a:pos x="43" y="74"/>
                </a:cxn>
                <a:cxn ang="0">
                  <a:pos x="56" y="60"/>
                </a:cxn>
                <a:cxn ang="0">
                  <a:pos x="70" y="46"/>
                </a:cxn>
                <a:cxn ang="0">
                  <a:pos x="85" y="33"/>
                </a:cxn>
                <a:cxn ang="0">
                  <a:pos x="98" y="23"/>
                </a:cxn>
                <a:cxn ang="0">
                  <a:pos x="109" y="12"/>
                </a:cxn>
                <a:cxn ang="0">
                  <a:pos x="115" y="6"/>
                </a:cxn>
                <a:cxn ang="0">
                  <a:pos x="115" y="0"/>
                </a:cxn>
                <a:cxn ang="0">
                  <a:pos x="102" y="4"/>
                </a:cxn>
                <a:cxn ang="0">
                  <a:pos x="85" y="12"/>
                </a:cxn>
                <a:cxn ang="0">
                  <a:pos x="68" y="26"/>
                </a:cxn>
                <a:cxn ang="0">
                  <a:pos x="49" y="42"/>
                </a:cxn>
                <a:cxn ang="0">
                  <a:pos x="32" y="61"/>
                </a:cxn>
                <a:cxn ang="0">
                  <a:pos x="17" y="82"/>
                </a:cxn>
                <a:cxn ang="0">
                  <a:pos x="6" y="105"/>
                </a:cxn>
                <a:cxn ang="0">
                  <a:pos x="0" y="128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52" name="Freeform 632"/>
            <p:cNvSpPr>
              <a:spLocks/>
            </p:cNvSpPr>
            <p:nvPr/>
          </p:nvSpPr>
          <p:spPr bwMode="auto">
            <a:xfrm>
              <a:off x="3514" y="2164"/>
              <a:ext cx="41" cy="52"/>
            </a:xfrm>
            <a:custGeom>
              <a:avLst/>
              <a:gdLst/>
              <a:ahLst/>
              <a:cxnLst>
                <a:cxn ang="0">
                  <a:pos x="208" y="124"/>
                </a:cxn>
                <a:cxn ang="0">
                  <a:pos x="220" y="144"/>
                </a:cxn>
                <a:cxn ang="0">
                  <a:pos x="226" y="164"/>
                </a:cxn>
                <a:cxn ang="0">
                  <a:pos x="222" y="187"/>
                </a:cxn>
                <a:cxn ang="0">
                  <a:pos x="208" y="209"/>
                </a:cxn>
                <a:cxn ang="0">
                  <a:pos x="188" y="229"/>
                </a:cxn>
                <a:cxn ang="0">
                  <a:pos x="166" y="246"/>
                </a:cxn>
                <a:cxn ang="0">
                  <a:pos x="142" y="264"/>
                </a:cxn>
                <a:cxn ang="0">
                  <a:pos x="128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2" y="306"/>
                </a:cxn>
                <a:cxn ang="0">
                  <a:pos x="131" y="310"/>
                </a:cxn>
                <a:cxn ang="0">
                  <a:pos x="139" y="309"/>
                </a:cxn>
                <a:cxn ang="0">
                  <a:pos x="154" y="292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0" y="219"/>
                </a:cxn>
                <a:cxn ang="0">
                  <a:pos x="244" y="186"/>
                </a:cxn>
                <a:cxn ang="0">
                  <a:pos x="243" y="152"/>
                </a:cxn>
                <a:cxn ang="0">
                  <a:pos x="228" y="119"/>
                </a:cxn>
                <a:cxn ang="0">
                  <a:pos x="203" y="93"/>
                </a:cxn>
                <a:cxn ang="0">
                  <a:pos x="176" y="76"/>
                </a:cxn>
                <a:cxn ang="0">
                  <a:pos x="151" y="61"/>
                </a:cxn>
                <a:cxn ang="0">
                  <a:pos x="122" y="46"/>
                </a:cxn>
                <a:cxn ang="0">
                  <a:pos x="93" y="31"/>
                </a:cxn>
                <a:cxn ang="0">
                  <a:pos x="66" y="18"/>
                </a:cxn>
                <a:cxn ang="0">
                  <a:pos x="40" y="8"/>
                </a:cxn>
                <a:cxn ang="0">
                  <a:pos x="20" y="1"/>
                </a:cxn>
                <a:cxn ang="0">
                  <a:pos x="5" y="0"/>
                </a:cxn>
                <a:cxn ang="0">
                  <a:pos x="11" y="8"/>
                </a:cxn>
                <a:cxn ang="0">
                  <a:pos x="36" y="20"/>
                </a:cxn>
                <a:cxn ang="0">
                  <a:pos x="60" y="31"/>
                </a:cxn>
                <a:cxn ang="0">
                  <a:pos x="86" y="44"/>
                </a:cxn>
                <a:cxn ang="0">
                  <a:pos x="113" y="57"/>
                </a:cxn>
                <a:cxn ang="0">
                  <a:pos x="139" y="71"/>
                </a:cxn>
                <a:cxn ang="0">
                  <a:pos x="165" y="88"/>
                </a:cxn>
                <a:cxn ang="0">
                  <a:pos x="188" y="106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2542" name="Group 633"/>
            <p:cNvGrpSpPr>
              <a:grpSpLocks/>
            </p:cNvGrpSpPr>
            <p:nvPr/>
          </p:nvGrpSpPr>
          <p:grpSpPr bwMode="auto">
            <a:xfrm>
              <a:off x="3429" y="2236"/>
              <a:ext cx="135" cy="180"/>
              <a:chOff x="3774" y="2423"/>
              <a:chExt cx="189" cy="286"/>
            </a:xfrm>
          </p:grpSpPr>
          <p:sp>
            <p:nvSpPr>
              <p:cNvPr id="312954" name="Rectangle 634"/>
              <p:cNvSpPr>
                <a:spLocks noChangeArrowheads="1"/>
              </p:cNvSpPr>
              <p:nvPr/>
            </p:nvSpPr>
            <p:spPr bwMode="auto">
              <a:xfrm>
                <a:off x="3790" y="2610"/>
                <a:ext cx="153" cy="56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955" name="Rectangle 635"/>
              <p:cNvSpPr>
                <a:spLocks noChangeArrowheads="1"/>
              </p:cNvSpPr>
              <p:nvPr/>
            </p:nvSpPr>
            <p:spPr bwMode="auto">
              <a:xfrm>
                <a:off x="3774" y="2653"/>
                <a:ext cx="189" cy="56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956" name="Rectangle 636"/>
              <p:cNvSpPr>
                <a:spLocks noChangeArrowheads="1"/>
              </p:cNvSpPr>
              <p:nvPr/>
            </p:nvSpPr>
            <p:spPr bwMode="auto">
              <a:xfrm>
                <a:off x="3808" y="2564"/>
                <a:ext cx="119" cy="56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957" name="Rectangle 637"/>
              <p:cNvSpPr>
                <a:spLocks noChangeArrowheads="1"/>
              </p:cNvSpPr>
              <p:nvPr/>
            </p:nvSpPr>
            <p:spPr bwMode="auto">
              <a:xfrm>
                <a:off x="3818" y="2518"/>
                <a:ext cx="97" cy="56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958" name="Rectangle 638"/>
              <p:cNvSpPr>
                <a:spLocks noChangeArrowheads="1"/>
              </p:cNvSpPr>
              <p:nvPr/>
            </p:nvSpPr>
            <p:spPr bwMode="auto">
              <a:xfrm>
                <a:off x="3828" y="2472"/>
                <a:ext cx="74" cy="56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959" name="Rectangle 639"/>
              <p:cNvSpPr>
                <a:spLocks noChangeArrowheads="1"/>
              </p:cNvSpPr>
              <p:nvPr/>
            </p:nvSpPr>
            <p:spPr bwMode="auto">
              <a:xfrm>
                <a:off x="3839" y="2423"/>
                <a:ext cx="51" cy="56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2960" name="Line 640"/>
          <p:cNvSpPr>
            <a:spLocks noChangeShapeType="1"/>
          </p:cNvSpPr>
          <p:nvPr/>
        </p:nvSpPr>
        <p:spPr bwMode="auto">
          <a:xfrm flipV="1">
            <a:off x="5597525" y="3663950"/>
            <a:ext cx="168275" cy="31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02543" name="Group 641"/>
          <p:cNvGrpSpPr>
            <a:grpSpLocks/>
          </p:cNvGrpSpPr>
          <p:nvPr/>
        </p:nvGrpSpPr>
        <p:grpSpPr bwMode="auto">
          <a:xfrm>
            <a:off x="6791325" y="4984750"/>
            <a:ext cx="290513" cy="404813"/>
            <a:chOff x="3901" y="2524"/>
            <a:chExt cx="183" cy="255"/>
          </a:xfrm>
        </p:grpSpPr>
        <p:sp>
          <p:nvSpPr>
            <p:cNvPr id="312962" name="Freeform 642"/>
            <p:cNvSpPr>
              <a:spLocks/>
            </p:cNvSpPr>
            <p:nvPr/>
          </p:nvSpPr>
          <p:spPr bwMode="auto">
            <a:xfrm>
              <a:off x="3950" y="2537"/>
              <a:ext cx="33" cy="39"/>
            </a:xfrm>
            <a:custGeom>
              <a:avLst/>
              <a:gdLst/>
              <a:ahLst/>
              <a:cxnLst>
                <a:cxn ang="0">
                  <a:pos x="70" y="29"/>
                </a:cxn>
                <a:cxn ang="0">
                  <a:pos x="55" y="39"/>
                </a:cxn>
                <a:cxn ang="0">
                  <a:pos x="42" y="50"/>
                </a:cxn>
                <a:cxn ang="0">
                  <a:pos x="30" y="63"/>
                </a:cxn>
                <a:cxn ang="0">
                  <a:pos x="20" y="77"/>
                </a:cxn>
                <a:cxn ang="0">
                  <a:pos x="12" y="91"/>
                </a:cxn>
                <a:cxn ang="0">
                  <a:pos x="6" y="108"/>
                </a:cxn>
                <a:cxn ang="0">
                  <a:pos x="2" y="125"/>
                </a:cxn>
                <a:cxn ang="0">
                  <a:pos x="0" y="142"/>
                </a:cxn>
                <a:cxn ang="0">
                  <a:pos x="2" y="166"/>
                </a:cxn>
                <a:cxn ang="0">
                  <a:pos x="12" y="186"/>
                </a:cxn>
                <a:cxn ang="0">
                  <a:pos x="26" y="203"/>
                </a:cxn>
                <a:cxn ang="0">
                  <a:pos x="45" y="216"/>
                </a:cxn>
                <a:cxn ang="0">
                  <a:pos x="66" y="226"/>
                </a:cxn>
                <a:cxn ang="0">
                  <a:pos x="88" y="230"/>
                </a:cxn>
                <a:cxn ang="0">
                  <a:pos x="111" y="232"/>
                </a:cxn>
                <a:cxn ang="0">
                  <a:pos x="134" y="228"/>
                </a:cxn>
                <a:cxn ang="0">
                  <a:pos x="138" y="228"/>
                </a:cxn>
                <a:cxn ang="0">
                  <a:pos x="143" y="226"/>
                </a:cxn>
                <a:cxn ang="0">
                  <a:pos x="147" y="222"/>
                </a:cxn>
                <a:cxn ang="0">
                  <a:pos x="148" y="218"/>
                </a:cxn>
                <a:cxn ang="0">
                  <a:pos x="145" y="212"/>
                </a:cxn>
                <a:cxn ang="0">
                  <a:pos x="141" y="207"/>
                </a:cxn>
                <a:cxn ang="0">
                  <a:pos x="135" y="203"/>
                </a:cxn>
                <a:cxn ang="0">
                  <a:pos x="129" y="201"/>
                </a:cxn>
                <a:cxn ang="0">
                  <a:pos x="117" y="197"/>
                </a:cxn>
                <a:cxn ang="0">
                  <a:pos x="105" y="195"/>
                </a:cxn>
                <a:cxn ang="0">
                  <a:pos x="94" y="193"/>
                </a:cxn>
                <a:cxn ang="0">
                  <a:pos x="83" y="190"/>
                </a:cxn>
                <a:cxn ang="0">
                  <a:pos x="73" y="187"/>
                </a:cxn>
                <a:cxn ang="0">
                  <a:pos x="62" y="182"/>
                </a:cxn>
                <a:cxn ang="0">
                  <a:pos x="53" y="176"/>
                </a:cxn>
                <a:cxn ang="0">
                  <a:pos x="43" y="167"/>
                </a:cxn>
                <a:cxn ang="0">
                  <a:pos x="40" y="128"/>
                </a:cxn>
                <a:cxn ang="0">
                  <a:pos x="49" y="96"/>
                </a:cxn>
                <a:cxn ang="0">
                  <a:pos x="68" y="71"/>
                </a:cxn>
                <a:cxn ang="0">
                  <a:pos x="94" y="50"/>
                </a:cxn>
                <a:cxn ang="0">
                  <a:pos x="122" y="34"/>
                </a:cxn>
                <a:cxn ang="0">
                  <a:pos x="151" y="21"/>
                </a:cxn>
                <a:cxn ang="0">
                  <a:pos x="178" y="12"/>
                </a:cxn>
                <a:cxn ang="0">
                  <a:pos x="199" y="4"/>
                </a:cxn>
                <a:cxn ang="0">
                  <a:pos x="186" y="1"/>
                </a:cxn>
                <a:cxn ang="0">
                  <a:pos x="172" y="0"/>
                </a:cxn>
                <a:cxn ang="0">
                  <a:pos x="156" y="2"/>
                </a:cxn>
                <a:cxn ang="0">
                  <a:pos x="138" y="4"/>
                </a:cxn>
                <a:cxn ang="0">
                  <a:pos x="121" y="10"/>
                </a:cxn>
                <a:cxn ang="0">
                  <a:pos x="103" y="16"/>
                </a:cxn>
                <a:cxn ang="0">
                  <a:pos x="86" y="23"/>
                </a:cxn>
                <a:cxn ang="0">
                  <a:pos x="70" y="29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63" name="Freeform 643"/>
            <p:cNvSpPr>
              <a:spLocks/>
            </p:cNvSpPr>
            <p:nvPr/>
          </p:nvSpPr>
          <p:spPr bwMode="auto">
            <a:xfrm>
              <a:off x="4006" y="2536"/>
              <a:ext cx="22" cy="30"/>
            </a:xfrm>
            <a:custGeom>
              <a:avLst/>
              <a:gdLst/>
              <a:ahLst/>
              <a:cxnLst>
                <a:cxn ang="0">
                  <a:pos x="108" y="59"/>
                </a:cxn>
                <a:cxn ang="0">
                  <a:pos x="113" y="77"/>
                </a:cxn>
                <a:cxn ang="0">
                  <a:pos x="111" y="94"/>
                </a:cxn>
                <a:cxn ang="0">
                  <a:pos x="103" y="108"/>
                </a:cxn>
                <a:cxn ang="0">
                  <a:pos x="91" y="121"/>
                </a:cxn>
                <a:cxn ang="0">
                  <a:pos x="77" y="132"/>
                </a:cxn>
                <a:cxn ang="0">
                  <a:pos x="61" y="144"/>
                </a:cxn>
                <a:cxn ang="0">
                  <a:pos x="45" y="154"/>
                </a:cxn>
                <a:cxn ang="0">
                  <a:pos x="30" y="164"/>
                </a:cxn>
                <a:cxn ang="0">
                  <a:pos x="28" y="168"/>
                </a:cxn>
                <a:cxn ang="0">
                  <a:pos x="27" y="170"/>
                </a:cxn>
                <a:cxn ang="0">
                  <a:pos x="27" y="174"/>
                </a:cxn>
                <a:cxn ang="0">
                  <a:pos x="28" y="177"/>
                </a:cxn>
                <a:cxn ang="0">
                  <a:pos x="32" y="179"/>
                </a:cxn>
                <a:cxn ang="0">
                  <a:pos x="35" y="180"/>
                </a:cxn>
                <a:cxn ang="0">
                  <a:pos x="37" y="180"/>
                </a:cxn>
                <a:cxn ang="0">
                  <a:pos x="41" y="179"/>
                </a:cxn>
                <a:cxn ang="0">
                  <a:pos x="60" y="169"/>
                </a:cxn>
                <a:cxn ang="0">
                  <a:pos x="77" y="158"/>
                </a:cxn>
                <a:cxn ang="0">
                  <a:pos x="94" y="145"/>
                </a:cxn>
                <a:cxn ang="0">
                  <a:pos x="109" y="130"/>
                </a:cxn>
                <a:cxn ang="0">
                  <a:pos x="120" y="114"/>
                </a:cxn>
                <a:cxn ang="0">
                  <a:pos x="127" y="95"/>
                </a:cxn>
                <a:cxn ang="0">
                  <a:pos x="128" y="76"/>
                </a:cxn>
                <a:cxn ang="0">
                  <a:pos x="123" y="55"/>
                </a:cxn>
                <a:cxn ang="0">
                  <a:pos x="113" y="39"/>
                </a:cxn>
                <a:cxn ang="0">
                  <a:pos x="97" y="25"/>
                </a:cxn>
                <a:cxn ang="0">
                  <a:pos x="79" y="15"/>
                </a:cxn>
                <a:cxn ang="0">
                  <a:pos x="57" y="7"/>
                </a:cxn>
                <a:cxn ang="0">
                  <a:pos x="36" y="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14" y="9"/>
                </a:cxn>
                <a:cxn ang="0">
                  <a:pos x="29" y="14"/>
                </a:cxn>
                <a:cxn ang="0">
                  <a:pos x="46" y="19"/>
                </a:cxn>
                <a:cxn ang="0">
                  <a:pos x="61" y="23"/>
                </a:cxn>
                <a:cxn ang="0">
                  <a:pos x="76" y="29"/>
                </a:cxn>
                <a:cxn ang="0">
                  <a:pos x="89" y="37"/>
                </a:cxn>
                <a:cxn ang="0">
                  <a:pos x="100" y="46"/>
                </a:cxn>
                <a:cxn ang="0">
                  <a:pos x="108" y="59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64" name="Freeform 644"/>
            <p:cNvSpPr>
              <a:spLocks/>
            </p:cNvSpPr>
            <p:nvPr/>
          </p:nvSpPr>
          <p:spPr bwMode="auto">
            <a:xfrm>
              <a:off x="3929" y="2529"/>
              <a:ext cx="54" cy="63"/>
            </a:xfrm>
            <a:custGeom>
              <a:avLst/>
              <a:gdLst/>
              <a:ahLst/>
              <a:cxnLst>
                <a:cxn ang="0">
                  <a:pos x="100" y="70"/>
                </a:cxn>
                <a:cxn ang="0">
                  <a:pos x="53" y="115"/>
                </a:cxn>
                <a:cxn ang="0">
                  <a:pos x="17" y="166"/>
                </a:cxn>
                <a:cxn ang="0">
                  <a:pos x="0" y="226"/>
                </a:cxn>
                <a:cxn ang="0">
                  <a:pos x="3" y="266"/>
                </a:cxn>
                <a:cxn ang="0">
                  <a:pos x="9" y="282"/>
                </a:cxn>
                <a:cxn ang="0">
                  <a:pos x="19" y="297"/>
                </a:cxn>
                <a:cxn ang="0">
                  <a:pos x="32" y="310"/>
                </a:cxn>
                <a:cxn ang="0">
                  <a:pos x="56" y="324"/>
                </a:cxn>
                <a:cxn ang="0">
                  <a:pos x="86" y="338"/>
                </a:cxn>
                <a:cxn ang="0">
                  <a:pos x="119" y="350"/>
                </a:cxn>
                <a:cxn ang="0">
                  <a:pos x="152" y="359"/>
                </a:cxn>
                <a:cxn ang="0">
                  <a:pos x="186" y="366"/>
                </a:cxn>
                <a:cxn ang="0">
                  <a:pos x="220" y="371"/>
                </a:cxn>
                <a:cxn ang="0">
                  <a:pos x="254" y="374"/>
                </a:cxn>
                <a:cxn ang="0">
                  <a:pos x="289" y="376"/>
                </a:cxn>
                <a:cxn ang="0">
                  <a:pos x="311" y="378"/>
                </a:cxn>
                <a:cxn ang="0">
                  <a:pos x="320" y="371"/>
                </a:cxn>
                <a:cxn ang="0">
                  <a:pos x="322" y="360"/>
                </a:cxn>
                <a:cxn ang="0">
                  <a:pos x="315" y="352"/>
                </a:cxn>
                <a:cxn ang="0">
                  <a:pos x="294" y="347"/>
                </a:cxn>
                <a:cxn ang="0">
                  <a:pos x="263" y="341"/>
                </a:cxn>
                <a:cxn ang="0">
                  <a:pos x="232" y="336"/>
                </a:cxn>
                <a:cxn ang="0">
                  <a:pos x="200" y="332"/>
                </a:cxn>
                <a:cxn ang="0">
                  <a:pos x="170" y="326"/>
                </a:cxn>
                <a:cxn ang="0">
                  <a:pos x="139" y="318"/>
                </a:cxn>
                <a:cxn ang="0">
                  <a:pos x="110" y="309"/>
                </a:cxn>
                <a:cxn ang="0">
                  <a:pos x="80" y="297"/>
                </a:cxn>
                <a:cxn ang="0">
                  <a:pos x="55" y="281"/>
                </a:cxn>
                <a:cxn ang="0">
                  <a:pos x="38" y="259"/>
                </a:cxn>
                <a:cxn ang="0">
                  <a:pos x="34" y="232"/>
                </a:cxn>
                <a:cxn ang="0">
                  <a:pos x="38" y="200"/>
                </a:cxn>
                <a:cxn ang="0">
                  <a:pos x="51" y="170"/>
                </a:cxn>
                <a:cxn ang="0">
                  <a:pos x="71" y="137"/>
                </a:cxn>
                <a:cxn ang="0">
                  <a:pos x="94" y="110"/>
                </a:cxn>
                <a:cxn ang="0">
                  <a:pos x="123" y="82"/>
                </a:cxn>
                <a:cxn ang="0">
                  <a:pos x="153" y="57"/>
                </a:cxn>
                <a:cxn ang="0">
                  <a:pos x="195" y="38"/>
                </a:cxn>
                <a:cxn ang="0">
                  <a:pos x="238" y="20"/>
                </a:cxn>
                <a:cxn ang="0">
                  <a:pos x="264" y="7"/>
                </a:cxn>
                <a:cxn ang="0">
                  <a:pos x="256" y="0"/>
                </a:cxn>
                <a:cxn ang="0">
                  <a:pos x="221" y="4"/>
                </a:cxn>
                <a:cxn ang="0">
                  <a:pos x="180" y="18"/>
                </a:cxn>
                <a:cxn ang="0">
                  <a:pos x="141" y="38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65" name="Freeform 645"/>
            <p:cNvSpPr>
              <a:spLocks/>
            </p:cNvSpPr>
            <p:nvPr/>
          </p:nvSpPr>
          <p:spPr bwMode="auto">
            <a:xfrm>
              <a:off x="4005" y="2527"/>
              <a:ext cx="47" cy="42"/>
            </a:xfrm>
            <a:custGeom>
              <a:avLst/>
              <a:gdLst/>
              <a:ahLst/>
              <a:cxnLst>
                <a:cxn ang="0">
                  <a:pos x="235" y="77"/>
                </a:cxn>
                <a:cxn ang="0">
                  <a:pos x="248" y="91"/>
                </a:cxn>
                <a:cxn ang="0">
                  <a:pos x="256" y="107"/>
                </a:cxn>
                <a:cxn ang="0">
                  <a:pos x="259" y="124"/>
                </a:cxn>
                <a:cxn ang="0">
                  <a:pos x="259" y="142"/>
                </a:cxn>
                <a:cxn ang="0">
                  <a:pos x="257" y="157"/>
                </a:cxn>
                <a:cxn ang="0">
                  <a:pos x="252" y="170"/>
                </a:cxn>
                <a:cxn ang="0">
                  <a:pos x="244" y="183"/>
                </a:cxn>
                <a:cxn ang="0">
                  <a:pos x="236" y="193"/>
                </a:cxn>
                <a:cxn ang="0">
                  <a:pos x="225" y="204"/>
                </a:cxn>
                <a:cxn ang="0">
                  <a:pos x="215" y="214"/>
                </a:cxn>
                <a:cxn ang="0">
                  <a:pos x="204" y="224"/>
                </a:cxn>
                <a:cxn ang="0">
                  <a:pos x="194" y="234"/>
                </a:cxn>
                <a:cxn ang="0">
                  <a:pos x="191" y="238"/>
                </a:cxn>
                <a:cxn ang="0">
                  <a:pos x="191" y="241"/>
                </a:cxn>
                <a:cxn ang="0">
                  <a:pos x="191" y="245"/>
                </a:cxn>
                <a:cxn ang="0">
                  <a:pos x="194" y="248"/>
                </a:cxn>
                <a:cxn ang="0">
                  <a:pos x="197" y="250"/>
                </a:cxn>
                <a:cxn ang="0">
                  <a:pos x="202" y="252"/>
                </a:cxn>
                <a:cxn ang="0">
                  <a:pos x="205" y="250"/>
                </a:cxn>
                <a:cxn ang="0">
                  <a:pos x="209" y="248"/>
                </a:cxn>
                <a:cxn ang="0">
                  <a:pos x="232" y="233"/>
                </a:cxn>
                <a:cxn ang="0">
                  <a:pos x="252" y="214"/>
                </a:cxn>
                <a:cxn ang="0">
                  <a:pos x="268" y="192"/>
                </a:cxn>
                <a:cxn ang="0">
                  <a:pos x="278" y="167"/>
                </a:cxn>
                <a:cxn ang="0">
                  <a:pos x="283" y="141"/>
                </a:cxn>
                <a:cxn ang="0">
                  <a:pos x="280" y="115"/>
                </a:cxn>
                <a:cxn ang="0">
                  <a:pos x="271" y="91"/>
                </a:cxn>
                <a:cxn ang="0">
                  <a:pos x="252" y="69"/>
                </a:cxn>
                <a:cxn ang="0">
                  <a:pos x="238" y="57"/>
                </a:cxn>
                <a:cxn ang="0">
                  <a:pos x="222" y="48"/>
                </a:cxn>
                <a:cxn ang="0">
                  <a:pos x="204" y="39"/>
                </a:cxn>
                <a:cxn ang="0">
                  <a:pos x="184" y="31"/>
                </a:cxn>
                <a:cxn ang="0">
                  <a:pos x="164" y="23"/>
                </a:cxn>
                <a:cxn ang="0">
                  <a:pos x="144" y="17"/>
                </a:cxn>
                <a:cxn ang="0">
                  <a:pos x="123" y="13"/>
                </a:cxn>
                <a:cxn ang="0">
                  <a:pos x="103" y="8"/>
                </a:cxn>
                <a:cxn ang="0">
                  <a:pos x="83" y="5"/>
                </a:cxn>
                <a:cxn ang="0">
                  <a:pos x="66" y="2"/>
                </a:cxn>
                <a:cxn ang="0">
                  <a:pos x="48" y="0"/>
                </a:cxn>
                <a:cxn ang="0">
                  <a:pos x="34" y="0"/>
                </a:cxn>
                <a:cxn ang="0">
                  <a:pos x="21" y="0"/>
                </a:cxn>
                <a:cxn ang="0">
                  <a:pos x="11" y="0"/>
                </a:cxn>
                <a:cxn ang="0">
                  <a:pos x="4" y="2"/>
                </a:cxn>
                <a:cxn ang="0">
                  <a:pos x="0" y="5"/>
                </a:cxn>
                <a:cxn ang="0">
                  <a:pos x="12" y="7"/>
                </a:cxn>
                <a:cxn ang="0">
                  <a:pos x="24" y="8"/>
                </a:cxn>
                <a:cxn ang="0">
                  <a:pos x="38" y="10"/>
                </a:cxn>
                <a:cxn ang="0">
                  <a:pos x="52" y="13"/>
                </a:cxn>
                <a:cxn ang="0">
                  <a:pos x="66" y="16"/>
                </a:cxn>
                <a:cxn ang="0">
                  <a:pos x="82" y="18"/>
                </a:cxn>
                <a:cxn ang="0">
                  <a:pos x="98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4"/>
                </a:cxn>
                <a:cxn ang="0">
                  <a:pos x="162" y="39"/>
                </a:cxn>
                <a:cxn ang="0">
                  <a:pos x="177" y="45"/>
                </a:cxn>
                <a:cxn ang="0">
                  <a:pos x="193" y="52"/>
                </a:cxn>
                <a:cxn ang="0">
                  <a:pos x="208" y="60"/>
                </a:cxn>
                <a:cxn ang="0">
                  <a:pos x="222" y="68"/>
                </a:cxn>
                <a:cxn ang="0">
                  <a:pos x="235" y="77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66" name="Freeform 646"/>
            <p:cNvSpPr>
              <a:spLocks/>
            </p:cNvSpPr>
            <p:nvPr/>
          </p:nvSpPr>
          <p:spPr bwMode="auto">
            <a:xfrm>
              <a:off x="3909" y="2547"/>
              <a:ext cx="19" cy="39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0" y="149"/>
                </a:cxn>
                <a:cxn ang="0">
                  <a:pos x="4" y="168"/>
                </a:cxn>
                <a:cxn ang="0">
                  <a:pos x="12" y="185"/>
                </a:cxn>
                <a:cxn ang="0">
                  <a:pos x="24" y="200"/>
                </a:cxn>
                <a:cxn ang="0">
                  <a:pos x="38" y="213"/>
                </a:cxn>
                <a:cxn ang="0">
                  <a:pos x="55" y="224"/>
                </a:cxn>
                <a:cxn ang="0">
                  <a:pos x="73" y="232"/>
                </a:cxn>
                <a:cxn ang="0">
                  <a:pos x="92" y="237"/>
                </a:cxn>
                <a:cxn ang="0">
                  <a:pos x="98" y="238"/>
                </a:cxn>
                <a:cxn ang="0">
                  <a:pos x="104" y="235"/>
                </a:cxn>
                <a:cxn ang="0">
                  <a:pos x="109" y="232"/>
                </a:cxn>
                <a:cxn ang="0">
                  <a:pos x="111" y="227"/>
                </a:cxn>
                <a:cxn ang="0">
                  <a:pos x="111" y="222"/>
                </a:cxn>
                <a:cxn ang="0">
                  <a:pos x="110" y="216"/>
                </a:cxn>
                <a:cxn ang="0">
                  <a:pos x="106" y="211"/>
                </a:cxn>
                <a:cxn ang="0">
                  <a:pos x="100" y="209"/>
                </a:cxn>
                <a:cxn ang="0">
                  <a:pos x="82" y="202"/>
                </a:cxn>
                <a:cxn ang="0">
                  <a:pos x="64" y="193"/>
                </a:cxn>
                <a:cxn ang="0">
                  <a:pos x="50" y="180"/>
                </a:cxn>
                <a:cxn ang="0">
                  <a:pos x="39" y="167"/>
                </a:cxn>
                <a:cxn ang="0">
                  <a:pos x="32" y="149"/>
                </a:cxn>
                <a:cxn ang="0">
                  <a:pos x="29" y="131"/>
                </a:cxn>
                <a:cxn ang="0">
                  <a:pos x="29" y="111"/>
                </a:cxn>
                <a:cxn ang="0">
                  <a:pos x="35" y="91"/>
                </a:cxn>
                <a:cxn ang="0">
                  <a:pos x="42" y="76"/>
                </a:cxn>
                <a:cxn ang="0">
                  <a:pos x="51" y="62"/>
                </a:cxn>
                <a:cxn ang="0">
                  <a:pos x="62" y="49"/>
                </a:cxn>
                <a:cxn ang="0">
                  <a:pos x="73" y="38"/>
                </a:cxn>
                <a:cxn ang="0">
                  <a:pos x="84" y="28"/>
                </a:cxn>
                <a:cxn ang="0">
                  <a:pos x="96" y="18"/>
                </a:cxn>
                <a:cxn ang="0">
                  <a:pos x="106" y="9"/>
                </a:cxn>
                <a:cxn ang="0">
                  <a:pos x="114" y="1"/>
                </a:cxn>
                <a:cxn ang="0">
                  <a:pos x="106" y="0"/>
                </a:cxn>
                <a:cxn ang="0">
                  <a:pos x="93" y="6"/>
                </a:cxn>
                <a:cxn ang="0">
                  <a:pos x="76" y="18"/>
                </a:cxn>
                <a:cxn ang="0">
                  <a:pos x="56" y="36"/>
                </a:cxn>
                <a:cxn ang="0">
                  <a:pos x="37" y="57"/>
                </a:cxn>
                <a:cxn ang="0">
                  <a:pos x="20" y="80"/>
                </a:cxn>
                <a:cxn ang="0">
                  <a:pos x="7" y="106"/>
                </a:cxn>
                <a:cxn ang="0">
                  <a:pos x="0" y="130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67" name="Freeform 647"/>
            <p:cNvSpPr>
              <a:spLocks/>
            </p:cNvSpPr>
            <p:nvPr/>
          </p:nvSpPr>
          <p:spPr bwMode="auto">
            <a:xfrm>
              <a:off x="4043" y="2524"/>
              <a:ext cx="41" cy="52"/>
            </a:xfrm>
            <a:custGeom>
              <a:avLst/>
              <a:gdLst/>
              <a:ahLst/>
              <a:cxnLst>
                <a:cxn ang="0">
                  <a:pos x="207" y="124"/>
                </a:cxn>
                <a:cxn ang="0">
                  <a:pos x="219" y="143"/>
                </a:cxn>
                <a:cxn ang="0">
                  <a:pos x="225" y="164"/>
                </a:cxn>
                <a:cxn ang="0">
                  <a:pos x="221" y="187"/>
                </a:cxn>
                <a:cxn ang="0">
                  <a:pos x="208" y="209"/>
                </a:cxn>
                <a:cxn ang="0">
                  <a:pos x="188" y="228"/>
                </a:cxn>
                <a:cxn ang="0">
                  <a:pos x="166" y="246"/>
                </a:cxn>
                <a:cxn ang="0">
                  <a:pos x="143" y="264"/>
                </a:cxn>
                <a:cxn ang="0">
                  <a:pos x="129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1" y="305"/>
                </a:cxn>
                <a:cxn ang="0">
                  <a:pos x="130" y="310"/>
                </a:cxn>
                <a:cxn ang="0">
                  <a:pos x="139" y="309"/>
                </a:cxn>
                <a:cxn ang="0">
                  <a:pos x="154" y="293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1" y="219"/>
                </a:cxn>
                <a:cxn ang="0">
                  <a:pos x="245" y="187"/>
                </a:cxn>
                <a:cxn ang="0">
                  <a:pos x="242" y="153"/>
                </a:cxn>
                <a:cxn ang="0">
                  <a:pos x="227" y="120"/>
                </a:cxn>
                <a:cxn ang="0">
                  <a:pos x="201" y="94"/>
                </a:cxn>
                <a:cxn ang="0">
                  <a:pos x="177" y="74"/>
                </a:cxn>
                <a:cxn ang="0">
                  <a:pos x="152" y="60"/>
                </a:cxn>
                <a:cxn ang="0">
                  <a:pos x="126" y="43"/>
                </a:cxn>
                <a:cxn ang="0">
                  <a:pos x="98" y="28"/>
                </a:cxn>
                <a:cxn ang="0">
                  <a:pos x="72" y="16"/>
                </a:cxn>
                <a:cxn ang="0">
                  <a:pos x="46" y="7"/>
                </a:cxn>
                <a:cxn ang="0">
                  <a:pos x="24" y="1"/>
                </a:cxn>
                <a:cxn ang="0">
                  <a:pos x="7" y="1"/>
                </a:cxn>
                <a:cxn ang="0">
                  <a:pos x="8" y="6"/>
                </a:cxn>
                <a:cxn ang="0">
                  <a:pos x="28" y="14"/>
                </a:cxn>
                <a:cxn ang="0">
                  <a:pos x="51" y="24"/>
                </a:cxn>
                <a:cxn ang="0">
                  <a:pos x="78" y="37"/>
                </a:cxn>
                <a:cxn ang="0">
                  <a:pos x="106" y="51"/>
                </a:cxn>
                <a:cxn ang="0">
                  <a:pos x="134" y="69"/>
                </a:cxn>
                <a:cxn ang="0">
                  <a:pos x="163" y="87"/>
                </a:cxn>
                <a:cxn ang="0">
                  <a:pos x="187" y="10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68" name="Freeform 648"/>
            <p:cNvSpPr>
              <a:spLocks/>
            </p:cNvSpPr>
            <p:nvPr/>
          </p:nvSpPr>
          <p:spPr bwMode="auto">
            <a:xfrm>
              <a:off x="3998" y="2585"/>
              <a:ext cx="14" cy="31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29" y="8"/>
                </a:cxn>
                <a:cxn ang="0">
                  <a:pos x="25" y="3"/>
                </a:cxn>
                <a:cxn ang="0">
                  <a:pos x="19" y="1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3" y="5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5" y="42"/>
                </a:cxn>
                <a:cxn ang="0">
                  <a:pos x="15" y="71"/>
                </a:cxn>
                <a:cxn ang="0">
                  <a:pos x="27" y="100"/>
                </a:cxn>
                <a:cxn ang="0">
                  <a:pos x="41" y="127"/>
                </a:cxn>
                <a:cxn ang="0">
                  <a:pos x="55" y="151"/>
                </a:cxn>
                <a:cxn ang="0">
                  <a:pos x="68" y="171"/>
                </a:cxn>
                <a:cxn ang="0">
                  <a:pos x="77" y="184"/>
                </a:cxn>
                <a:cxn ang="0">
                  <a:pos x="83" y="187"/>
                </a:cxn>
                <a:cxn ang="0">
                  <a:pos x="80" y="174"/>
                </a:cxn>
                <a:cxn ang="0">
                  <a:pos x="75" y="158"/>
                </a:cxn>
                <a:cxn ang="0">
                  <a:pos x="68" y="138"/>
                </a:cxn>
                <a:cxn ang="0">
                  <a:pos x="59" y="113"/>
                </a:cxn>
                <a:cxn ang="0">
                  <a:pos x="51" y="88"/>
                </a:cxn>
                <a:cxn ang="0">
                  <a:pos x="43" y="63"/>
                </a:cxn>
                <a:cxn ang="0">
                  <a:pos x="36" y="38"/>
                </a:cxn>
                <a:cxn ang="0">
                  <a:pos x="31" y="14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69" name="Freeform 649"/>
            <p:cNvSpPr>
              <a:spLocks/>
            </p:cNvSpPr>
            <p:nvPr/>
          </p:nvSpPr>
          <p:spPr bwMode="auto">
            <a:xfrm>
              <a:off x="3992" y="2568"/>
              <a:ext cx="7" cy="1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1" y="6"/>
                </a:cxn>
                <a:cxn ang="0">
                  <a:pos x="18" y="2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24"/>
                </a:cxn>
                <a:cxn ang="0">
                  <a:pos x="4" y="38"/>
                </a:cxn>
                <a:cxn ang="0">
                  <a:pos x="8" y="52"/>
                </a:cxn>
                <a:cxn ang="0">
                  <a:pos x="14" y="65"/>
                </a:cxn>
                <a:cxn ang="0">
                  <a:pos x="21" y="78"/>
                </a:cxn>
                <a:cxn ang="0">
                  <a:pos x="28" y="87"/>
                </a:cxn>
                <a:cxn ang="0">
                  <a:pos x="37" y="93"/>
                </a:cxn>
                <a:cxn ang="0">
                  <a:pos x="42" y="94"/>
                </a:cxn>
                <a:cxn ang="0">
                  <a:pos x="44" y="76"/>
                </a:cxn>
                <a:cxn ang="0">
                  <a:pos x="38" y="54"/>
                </a:cxn>
                <a:cxn ang="0">
                  <a:pos x="31" y="32"/>
                </a:cxn>
                <a:cxn ang="0">
                  <a:pos x="22" y="10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70" name="Freeform 650"/>
            <p:cNvSpPr>
              <a:spLocks/>
            </p:cNvSpPr>
            <p:nvPr/>
          </p:nvSpPr>
          <p:spPr bwMode="auto">
            <a:xfrm>
              <a:off x="3986" y="2557"/>
              <a:ext cx="6" cy="9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9" y="4"/>
                </a:cxn>
                <a:cxn ang="0">
                  <a:pos x="15" y="1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1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1" y="17"/>
                </a:cxn>
                <a:cxn ang="0">
                  <a:pos x="4" y="24"/>
                </a:cxn>
                <a:cxn ang="0">
                  <a:pos x="8" y="32"/>
                </a:cxn>
                <a:cxn ang="0">
                  <a:pos x="14" y="39"/>
                </a:cxn>
                <a:cxn ang="0">
                  <a:pos x="20" y="46"/>
                </a:cxn>
                <a:cxn ang="0">
                  <a:pos x="27" y="50"/>
                </a:cxn>
                <a:cxn ang="0">
                  <a:pos x="33" y="54"/>
                </a:cxn>
                <a:cxn ang="0">
                  <a:pos x="38" y="54"/>
                </a:cxn>
                <a:cxn ang="0">
                  <a:pos x="36" y="42"/>
                </a:cxn>
                <a:cxn ang="0">
                  <a:pos x="32" y="29"/>
                </a:cxn>
                <a:cxn ang="0">
                  <a:pos x="25" y="16"/>
                </a:cxn>
                <a:cxn ang="0">
                  <a:pos x="20" y="7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71" name="Freeform 651"/>
            <p:cNvSpPr>
              <a:spLocks/>
            </p:cNvSpPr>
            <p:nvPr/>
          </p:nvSpPr>
          <p:spPr bwMode="auto">
            <a:xfrm>
              <a:off x="3981" y="2549"/>
              <a:ext cx="8" cy="6"/>
            </a:xfrm>
            <a:custGeom>
              <a:avLst/>
              <a:gdLst/>
              <a:ahLst/>
              <a:cxnLst>
                <a:cxn ang="0">
                  <a:pos x="41" y="27"/>
                </a:cxn>
                <a:cxn ang="0">
                  <a:pos x="46" y="24"/>
                </a:cxn>
                <a:cxn ang="0">
                  <a:pos x="51" y="21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50" y="6"/>
                </a:cxn>
                <a:cxn ang="0">
                  <a:pos x="46" y="2"/>
                </a:cxn>
                <a:cxn ang="0">
                  <a:pos x="41" y="0"/>
                </a:cxn>
                <a:cxn ang="0">
                  <a:pos x="36" y="0"/>
                </a:cxn>
                <a:cxn ang="0">
                  <a:pos x="33" y="0"/>
                </a:cxn>
                <a:cxn ang="0">
                  <a:pos x="29" y="1"/>
                </a:cxn>
                <a:cxn ang="0">
                  <a:pos x="21" y="4"/>
                </a:cxn>
                <a:cxn ang="0">
                  <a:pos x="13" y="8"/>
                </a:cxn>
                <a:cxn ang="0">
                  <a:pos x="6" y="15"/>
                </a:cxn>
                <a:cxn ang="0">
                  <a:pos x="3" y="22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4" y="33"/>
                </a:cxn>
                <a:cxn ang="0">
                  <a:pos x="9" y="36"/>
                </a:cxn>
                <a:cxn ang="0">
                  <a:pos x="13" y="36"/>
                </a:cxn>
                <a:cxn ang="0">
                  <a:pos x="18" y="36"/>
                </a:cxn>
                <a:cxn ang="0">
                  <a:pos x="24" y="33"/>
                </a:cxn>
                <a:cxn ang="0">
                  <a:pos x="30" y="32"/>
                </a:cxn>
                <a:cxn ang="0">
                  <a:pos x="36" y="30"/>
                </a:cxn>
                <a:cxn ang="0">
                  <a:pos x="41" y="27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72" name="Freeform 652"/>
            <p:cNvSpPr>
              <a:spLocks/>
            </p:cNvSpPr>
            <p:nvPr/>
          </p:nvSpPr>
          <p:spPr bwMode="auto">
            <a:xfrm>
              <a:off x="3941" y="2539"/>
              <a:ext cx="33" cy="39"/>
            </a:xfrm>
            <a:custGeom>
              <a:avLst/>
              <a:gdLst/>
              <a:ahLst/>
              <a:cxnLst>
                <a:cxn ang="0">
                  <a:pos x="73" y="36"/>
                </a:cxn>
                <a:cxn ang="0">
                  <a:pos x="58" y="46"/>
                </a:cxn>
                <a:cxn ang="0">
                  <a:pos x="46" y="58"/>
                </a:cxn>
                <a:cxn ang="0">
                  <a:pos x="33" y="72"/>
                </a:cxn>
                <a:cxn ang="0">
                  <a:pos x="22" y="85"/>
                </a:cxn>
                <a:cxn ang="0">
                  <a:pos x="14" y="100"/>
                </a:cxn>
                <a:cxn ang="0">
                  <a:pos x="7" y="115"/>
                </a:cxn>
                <a:cxn ang="0">
                  <a:pos x="2" y="130"/>
                </a:cxn>
                <a:cxn ang="0">
                  <a:pos x="0" y="146"/>
                </a:cxn>
                <a:cxn ang="0">
                  <a:pos x="2" y="170"/>
                </a:cxn>
                <a:cxn ang="0">
                  <a:pos x="12" y="190"/>
                </a:cxn>
                <a:cxn ang="0">
                  <a:pos x="26" y="207"/>
                </a:cxn>
                <a:cxn ang="0">
                  <a:pos x="43" y="220"/>
                </a:cxn>
                <a:cxn ang="0">
                  <a:pos x="64" y="229"/>
                </a:cxn>
                <a:cxn ang="0">
                  <a:pos x="88" y="235"/>
                </a:cxn>
                <a:cxn ang="0">
                  <a:pos x="110" y="236"/>
                </a:cxn>
                <a:cxn ang="0">
                  <a:pos x="132" y="232"/>
                </a:cxn>
                <a:cxn ang="0">
                  <a:pos x="137" y="232"/>
                </a:cxn>
                <a:cxn ang="0">
                  <a:pos x="142" y="230"/>
                </a:cxn>
                <a:cxn ang="0">
                  <a:pos x="145" y="226"/>
                </a:cxn>
                <a:cxn ang="0">
                  <a:pos x="146" y="221"/>
                </a:cxn>
                <a:cxn ang="0">
                  <a:pos x="145" y="219"/>
                </a:cxn>
                <a:cxn ang="0">
                  <a:pos x="142" y="219"/>
                </a:cxn>
                <a:cxn ang="0">
                  <a:pos x="137" y="217"/>
                </a:cxn>
                <a:cxn ang="0">
                  <a:pos x="131" y="217"/>
                </a:cxn>
                <a:cxn ang="0">
                  <a:pos x="124" y="217"/>
                </a:cxn>
                <a:cxn ang="0">
                  <a:pos x="118" y="217"/>
                </a:cxn>
                <a:cxn ang="0">
                  <a:pos x="112" y="217"/>
                </a:cxn>
                <a:cxn ang="0">
                  <a:pos x="109" y="217"/>
                </a:cxn>
                <a:cxn ang="0">
                  <a:pos x="97" y="216"/>
                </a:cxn>
                <a:cxn ang="0">
                  <a:pos x="87" y="215"/>
                </a:cxn>
                <a:cxn ang="0">
                  <a:pos x="75" y="214"/>
                </a:cxn>
                <a:cxn ang="0">
                  <a:pos x="63" y="211"/>
                </a:cxn>
                <a:cxn ang="0">
                  <a:pos x="51" y="207"/>
                </a:cxn>
                <a:cxn ang="0">
                  <a:pos x="40" y="199"/>
                </a:cxn>
                <a:cxn ang="0">
                  <a:pos x="29" y="189"/>
                </a:cxn>
                <a:cxn ang="0">
                  <a:pos x="17" y="174"/>
                </a:cxn>
                <a:cxn ang="0">
                  <a:pos x="15" y="157"/>
                </a:cxn>
                <a:cxn ang="0">
                  <a:pos x="16" y="141"/>
                </a:cxn>
                <a:cxn ang="0">
                  <a:pos x="21" y="124"/>
                </a:cxn>
                <a:cxn ang="0">
                  <a:pos x="28" y="109"/>
                </a:cxn>
                <a:cxn ang="0">
                  <a:pos x="39" y="96"/>
                </a:cxn>
                <a:cxn ang="0">
                  <a:pos x="50" y="82"/>
                </a:cxn>
                <a:cxn ang="0">
                  <a:pos x="63" y="70"/>
                </a:cxn>
                <a:cxn ang="0">
                  <a:pos x="78" y="59"/>
                </a:cxn>
                <a:cxn ang="0">
                  <a:pos x="94" y="49"/>
                </a:cxn>
                <a:cxn ang="0">
                  <a:pos x="110" y="39"/>
                </a:cxn>
                <a:cxn ang="0">
                  <a:pos x="126" y="31"/>
                </a:cxn>
                <a:cxn ang="0">
                  <a:pos x="142" y="24"/>
                </a:cxn>
                <a:cxn ang="0">
                  <a:pos x="158" y="19"/>
                </a:cxn>
                <a:cxn ang="0">
                  <a:pos x="172" y="13"/>
                </a:cxn>
                <a:cxn ang="0">
                  <a:pos x="186" y="10"/>
                </a:cxn>
                <a:cxn ang="0">
                  <a:pos x="198" y="7"/>
                </a:cxn>
                <a:cxn ang="0">
                  <a:pos x="190" y="3"/>
                </a:cxn>
                <a:cxn ang="0">
                  <a:pos x="177" y="0"/>
                </a:cxn>
                <a:cxn ang="0">
                  <a:pos x="162" y="3"/>
                </a:cxn>
                <a:cxn ang="0">
                  <a:pos x="144" y="6"/>
                </a:cxn>
                <a:cxn ang="0">
                  <a:pos x="124" y="12"/>
                </a:cxn>
                <a:cxn ang="0">
                  <a:pos x="105" y="19"/>
                </a:cxn>
                <a:cxn ang="0">
                  <a:pos x="88" y="28"/>
                </a:cxn>
                <a:cxn ang="0">
                  <a:pos x="73" y="36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73" name="Freeform 653"/>
            <p:cNvSpPr>
              <a:spLocks/>
            </p:cNvSpPr>
            <p:nvPr/>
          </p:nvSpPr>
          <p:spPr bwMode="auto">
            <a:xfrm>
              <a:off x="3997" y="2539"/>
              <a:ext cx="22" cy="30"/>
            </a:xfrm>
            <a:custGeom>
              <a:avLst/>
              <a:gdLst/>
              <a:ahLst/>
              <a:cxnLst>
                <a:cxn ang="0">
                  <a:pos x="108" y="61"/>
                </a:cxn>
                <a:cxn ang="0">
                  <a:pos x="111" y="80"/>
                </a:cxn>
                <a:cxn ang="0">
                  <a:pos x="109" y="97"/>
                </a:cxn>
                <a:cxn ang="0">
                  <a:pos x="101" y="110"/>
                </a:cxn>
                <a:cxn ang="0">
                  <a:pos x="89" y="123"/>
                </a:cxn>
                <a:cxn ang="0">
                  <a:pos x="75" y="134"/>
                </a:cxn>
                <a:cxn ang="0">
                  <a:pos x="60" y="145"/>
                </a:cxn>
                <a:cxn ang="0">
                  <a:pos x="43" y="156"/>
                </a:cxn>
                <a:cxn ang="0">
                  <a:pos x="29" y="167"/>
                </a:cxn>
                <a:cxn ang="0">
                  <a:pos x="27" y="170"/>
                </a:cxn>
                <a:cxn ang="0">
                  <a:pos x="26" y="172"/>
                </a:cxn>
                <a:cxn ang="0">
                  <a:pos x="26" y="176"/>
                </a:cxn>
                <a:cxn ang="0">
                  <a:pos x="28" y="179"/>
                </a:cxn>
                <a:cxn ang="0">
                  <a:pos x="30" y="182"/>
                </a:cxn>
                <a:cxn ang="0">
                  <a:pos x="34" y="183"/>
                </a:cxn>
                <a:cxn ang="0">
                  <a:pos x="37" y="183"/>
                </a:cxn>
                <a:cxn ang="0">
                  <a:pos x="41" y="182"/>
                </a:cxn>
                <a:cxn ang="0">
                  <a:pos x="58" y="171"/>
                </a:cxn>
                <a:cxn ang="0">
                  <a:pos x="76" y="160"/>
                </a:cxn>
                <a:cxn ang="0">
                  <a:pos x="92" y="147"/>
                </a:cxn>
                <a:cxn ang="0">
                  <a:pos x="108" y="132"/>
                </a:cxn>
                <a:cxn ang="0">
                  <a:pos x="118" y="116"/>
                </a:cxn>
                <a:cxn ang="0">
                  <a:pos x="125" y="98"/>
                </a:cxn>
                <a:cxn ang="0">
                  <a:pos x="128" y="78"/>
                </a:cxn>
                <a:cxn ang="0">
                  <a:pos x="123" y="58"/>
                </a:cxn>
                <a:cxn ang="0">
                  <a:pos x="112" y="41"/>
                </a:cxn>
                <a:cxn ang="0">
                  <a:pos x="98" y="28"/>
                </a:cxn>
                <a:cxn ang="0">
                  <a:pos x="80" y="16"/>
                </a:cxn>
                <a:cxn ang="0">
                  <a:pos x="61" y="8"/>
                </a:cxn>
                <a:cxn ang="0">
                  <a:pos x="41" y="2"/>
                </a:cxn>
                <a:cxn ang="0">
                  <a:pos x="23" y="0"/>
                </a:cxn>
                <a:cxn ang="0">
                  <a:pos x="9" y="1"/>
                </a:cxn>
                <a:cxn ang="0">
                  <a:pos x="0" y="6"/>
                </a:cxn>
                <a:cxn ang="0">
                  <a:pos x="16" y="10"/>
                </a:cxn>
                <a:cxn ang="0">
                  <a:pos x="33" y="14"/>
                </a:cxn>
                <a:cxn ang="0">
                  <a:pos x="48" y="17"/>
                </a:cxn>
                <a:cxn ang="0">
                  <a:pos x="63" y="22"/>
                </a:cxn>
                <a:cxn ang="0">
                  <a:pos x="77" y="28"/>
                </a:cxn>
                <a:cxn ang="0">
                  <a:pos x="90" y="36"/>
                </a:cxn>
                <a:cxn ang="0">
                  <a:pos x="101" y="46"/>
                </a:cxn>
                <a:cxn ang="0">
                  <a:pos x="108" y="6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74" name="Freeform 654"/>
            <p:cNvSpPr>
              <a:spLocks/>
            </p:cNvSpPr>
            <p:nvPr/>
          </p:nvSpPr>
          <p:spPr bwMode="auto">
            <a:xfrm>
              <a:off x="3920" y="2532"/>
              <a:ext cx="53" cy="63"/>
            </a:xfrm>
            <a:custGeom>
              <a:avLst/>
              <a:gdLst/>
              <a:ahLst/>
              <a:cxnLst>
                <a:cxn ang="0">
                  <a:pos x="101" y="70"/>
                </a:cxn>
                <a:cxn ang="0">
                  <a:pos x="54" y="115"/>
                </a:cxn>
                <a:cxn ang="0">
                  <a:pos x="18" y="167"/>
                </a:cxn>
                <a:cxn ang="0">
                  <a:pos x="0" y="227"/>
                </a:cxn>
                <a:cxn ang="0">
                  <a:pos x="4" y="267"/>
                </a:cxn>
                <a:cxn ang="0">
                  <a:pos x="11" y="283"/>
                </a:cxn>
                <a:cxn ang="0">
                  <a:pos x="21" y="298"/>
                </a:cxn>
                <a:cxn ang="0">
                  <a:pos x="34" y="311"/>
                </a:cxn>
                <a:cxn ang="0">
                  <a:pos x="57" y="325"/>
                </a:cxn>
                <a:cxn ang="0">
                  <a:pos x="87" y="340"/>
                </a:cxn>
                <a:cxn ang="0">
                  <a:pos x="120" y="351"/>
                </a:cxn>
                <a:cxn ang="0">
                  <a:pos x="153" y="360"/>
                </a:cxn>
                <a:cxn ang="0">
                  <a:pos x="187" y="367"/>
                </a:cxn>
                <a:cxn ang="0">
                  <a:pos x="221" y="372"/>
                </a:cxn>
                <a:cxn ang="0">
                  <a:pos x="256" y="375"/>
                </a:cxn>
                <a:cxn ang="0">
                  <a:pos x="290" y="378"/>
                </a:cxn>
                <a:cxn ang="0">
                  <a:pos x="312" y="379"/>
                </a:cxn>
                <a:cxn ang="0">
                  <a:pos x="320" y="372"/>
                </a:cxn>
                <a:cxn ang="0">
                  <a:pos x="323" y="360"/>
                </a:cxn>
                <a:cxn ang="0">
                  <a:pos x="316" y="352"/>
                </a:cxn>
                <a:cxn ang="0">
                  <a:pos x="295" y="351"/>
                </a:cxn>
                <a:cxn ang="0">
                  <a:pos x="263" y="350"/>
                </a:cxn>
                <a:cxn ang="0">
                  <a:pos x="231" y="348"/>
                </a:cxn>
                <a:cxn ang="0">
                  <a:pos x="200" y="343"/>
                </a:cxn>
                <a:cxn ang="0">
                  <a:pos x="168" y="337"/>
                </a:cxn>
                <a:cxn ang="0">
                  <a:pos x="136" y="329"/>
                </a:cxn>
                <a:cxn ang="0">
                  <a:pos x="106" y="320"/>
                </a:cxn>
                <a:cxn ang="0">
                  <a:pos x="76" y="306"/>
                </a:cxn>
                <a:cxn ang="0">
                  <a:pos x="51" y="291"/>
                </a:cxn>
                <a:cxn ang="0">
                  <a:pos x="35" y="269"/>
                </a:cxn>
                <a:cxn ang="0">
                  <a:pos x="31" y="239"/>
                </a:cxn>
                <a:cxn ang="0">
                  <a:pos x="38" y="197"/>
                </a:cxn>
                <a:cxn ang="0">
                  <a:pos x="51" y="165"/>
                </a:cxn>
                <a:cxn ang="0">
                  <a:pos x="68" y="136"/>
                </a:cxn>
                <a:cxn ang="0">
                  <a:pos x="89" y="111"/>
                </a:cxn>
                <a:cxn ang="0">
                  <a:pos x="114" y="88"/>
                </a:cxn>
                <a:cxn ang="0">
                  <a:pos x="144" y="64"/>
                </a:cxn>
                <a:cxn ang="0">
                  <a:pos x="181" y="41"/>
                </a:cxn>
                <a:cxn ang="0">
                  <a:pos x="219" y="22"/>
                </a:cxn>
                <a:cxn ang="0">
                  <a:pos x="253" y="7"/>
                </a:cxn>
                <a:cxn ang="0">
                  <a:pos x="255" y="0"/>
                </a:cxn>
                <a:cxn ang="0">
                  <a:pos x="221" y="5"/>
                </a:cxn>
                <a:cxn ang="0">
                  <a:pos x="181" y="19"/>
                </a:cxn>
                <a:cxn ang="0">
                  <a:pos x="142" y="39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75" name="Freeform 655"/>
            <p:cNvSpPr>
              <a:spLocks/>
            </p:cNvSpPr>
            <p:nvPr/>
          </p:nvSpPr>
          <p:spPr bwMode="auto">
            <a:xfrm>
              <a:off x="3995" y="2530"/>
              <a:ext cx="47" cy="42"/>
            </a:xfrm>
            <a:custGeom>
              <a:avLst/>
              <a:gdLst/>
              <a:ahLst/>
              <a:cxnLst>
                <a:cxn ang="0">
                  <a:pos x="235" y="78"/>
                </a:cxn>
                <a:cxn ang="0">
                  <a:pos x="248" y="92"/>
                </a:cxn>
                <a:cxn ang="0">
                  <a:pos x="255" y="108"/>
                </a:cxn>
                <a:cxn ang="0">
                  <a:pos x="259" y="125"/>
                </a:cxn>
                <a:cxn ang="0">
                  <a:pos x="259" y="144"/>
                </a:cxn>
                <a:cxn ang="0">
                  <a:pos x="257" y="159"/>
                </a:cxn>
                <a:cxn ang="0">
                  <a:pos x="252" y="171"/>
                </a:cxn>
                <a:cxn ang="0">
                  <a:pos x="244" y="184"/>
                </a:cxn>
                <a:cxn ang="0">
                  <a:pos x="236" y="194"/>
                </a:cxn>
                <a:cxn ang="0">
                  <a:pos x="225" y="206"/>
                </a:cxn>
                <a:cxn ang="0">
                  <a:pos x="215" y="215"/>
                </a:cxn>
                <a:cxn ang="0">
                  <a:pos x="204" y="225"/>
                </a:cxn>
                <a:cxn ang="0">
                  <a:pos x="194" y="236"/>
                </a:cxn>
                <a:cxn ang="0">
                  <a:pos x="191" y="239"/>
                </a:cxn>
                <a:cxn ang="0">
                  <a:pos x="190" y="242"/>
                </a:cxn>
                <a:cxn ang="0">
                  <a:pos x="191" y="246"/>
                </a:cxn>
                <a:cxn ang="0">
                  <a:pos x="194" y="249"/>
                </a:cxn>
                <a:cxn ang="0">
                  <a:pos x="197" y="252"/>
                </a:cxn>
                <a:cxn ang="0">
                  <a:pos x="201" y="253"/>
                </a:cxn>
                <a:cxn ang="0">
                  <a:pos x="205" y="252"/>
                </a:cxn>
                <a:cxn ang="0">
                  <a:pos x="209" y="249"/>
                </a:cxn>
                <a:cxn ang="0">
                  <a:pos x="232" y="234"/>
                </a:cxn>
                <a:cxn ang="0">
                  <a:pos x="251" y="215"/>
                </a:cxn>
                <a:cxn ang="0">
                  <a:pos x="267" y="192"/>
                </a:cxn>
                <a:cxn ang="0">
                  <a:pos x="278" y="168"/>
                </a:cxn>
                <a:cxn ang="0">
                  <a:pos x="282" y="141"/>
                </a:cxn>
                <a:cxn ang="0">
                  <a:pos x="279" y="116"/>
                </a:cxn>
                <a:cxn ang="0">
                  <a:pos x="270" y="92"/>
                </a:cxn>
                <a:cxn ang="0">
                  <a:pos x="251" y="70"/>
                </a:cxn>
                <a:cxn ang="0">
                  <a:pos x="237" y="59"/>
                </a:cxn>
                <a:cxn ang="0">
                  <a:pos x="221" y="48"/>
                </a:cxn>
                <a:cxn ang="0">
                  <a:pos x="202" y="39"/>
                </a:cxn>
                <a:cxn ang="0">
                  <a:pos x="183" y="31"/>
                </a:cxn>
                <a:cxn ang="0">
                  <a:pos x="163" y="24"/>
                </a:cxn>
                <a:cxn ang="0">
                  <a:pos x="142" y="18"/>
                </a:cxn>
                <a:cxn ang="0">
                  <a:pos x="122" y="13"/>
                </a:cxn>
                <a:cxn ang="0">
                  <a:pos x="101" y="8"/>
                </a:cxn>
                <a:cxn ang="0">
                  <a:pos x="82" y="5"/>
                </a:cxn>
                <a:cxn ang="0">
                  <a:pos x="63" y="2"/>
                </a:cxn>
                <a:cxn ang="0">
                  <a:pos x="47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0" y="1"/>
                </a:cxn>
                <a:cxn ang="0">
                  <a:pos x="4" y="4"/>
                </a:cxn>
                <a:cxn ang="0">
                  <a:pos x="0" y="6"/>
                </a:cxn>
                <a:cxn ang="0">
                  <a:pos x="12" y="8"/>
                </a:cxn>
                <a:cxn ang="0">
                  <a:pos x="25" y="9"/>
                </a:cxn>
                <a:cxn ang="0">
                  <a:pos x="38" y="12"/>
                </a:cxn>
                <a:cxn ang="0">
                  <a:pos x="52" y="14"/>
                </a:cxn>
                <a:cxn ang="0">
                  <a:pos x="67" y="16"/>
                </a:cxn>
                <a:cxn ang="0">
                  <a:pos x="82" y="18"/>
                </a:cxn>
                <a:cxn ang="0">
                  <a:pos x="97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5"/>
                </a:cxn>
                <a:cxn ang="0">
                  <a:pos x="162" y="40"/>
                </a:cxn>
                <a:cxn ang="0">
                  <a:pos x="177" y="46"/>
                </a:cxn>
                <a:cxn ang="0">
                  <a:pos x="192" y="53"/>
                </a:cxn>
                <a:cxn ang="0">
                  <a:pos x="208" y="60"/>
                </a:cxn>
                <a:cxn ang="0">
                  <a:pos x="222" y="69"/>
                </a:cxn>
                <a:cxn ang="0">
                  <a:pos x="235" y="78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76" name="Freeform 656"/>
            <p:cNvSpPr>
              <a:spLocks/>
            </p:cNvSpPr>
            <p:nvPr/>
          </p:nvSpPr>
          <p:spPr bwMode="auto">
            <a:xfrm>
              <a:off x="3901" y="2553"/>
              <a:ext cx="19" cy="3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0" y="148"/>
                </a:cxn>
                <a:cxn ang="0">
                  <a:pos x="5" y="166"/>
                </a:cxn>
                <a:cxn ang="0">
                  <a:pos x="13" y="184"/>
                </a:cxn>
                <a:cxn ang="0">
                  <a:pos x="24" y="198"/>
                </a:cxn>
                <a:cxn ang="0">
                  <a:pos x="39" y="211"/>
                </a:cxn>
                <a:cxn ang="0">
                  <a:pos x="55" y="223"/>
                </a:cxn>
                <a:cxn ang="0">
                  <a:pos x="74" y="231"/>
                </a:cxn>
                <a:cxn ang="0">
                  <a:pos x="92" y="235"/>
                </a:cxn>
                <a:cxn ang="0">
                  <a:pos x="98" y="236"/>
                </a:cxn>
                <a:cxn ang="0">
                  <a:pos x="104" y="234"/>
                </a:cxn>
                <a:cxn ang="0">
                  <a:pos x="109" y="231"/>
                </a:cxn>
                <a:cxn ang="0">
                  <a:pos x="111" y="226"/>
                </a:cxn>
                <a:cxn ang="0">
                  <a:pos x="111" y="220"/>
                </a:cxn>
                <a:cxn ang="0">
                  <a:pos x="110" y="215"/>
                </a:cxn>
                <a:cxn ang="0">
                  <a:pos x="107" y="210"/>
                </a:cxn>
                <a:cxn ang="0">
                  <a:pos x="101" y="208"/>
                </a:cxn>
                <a:cxn ang="0">
                  <a:pos x="82" y="201"/>
                </a:cxn>
                <a:cxn ang="0">
                  <a:pos x="64" y="192"/>
                </a:cxn>
                <a:cxn ang="0">
                  <a:pos x="50" y="179"/>
                </a:cxn>
                <a:cxn ang="0">
                  <a:pos x="40" y="165"/>
                </a:cxn>
                <a:cxn ang="0">
                  <a:pos x="33" y="148"/>
                </a:cxn>
                <a:cxn ang="0">
                  <a:pos x="29" y="130"/>
                </a:cxn>
                <a:cxn ang="0">
                  <a:pos x="29" y="110"/>
                </a:cxn>
                <a:cxn ang="0">
                  <a:pos x="35" y="89"/>
                </a:cxn>
                <a:cxn ang="0">
                  <a:pos x="43" y="74"/>
                </a:cxn>
                <a:cxn ang="0">
                  <a:pos x="56" y="60"/>
                </a:cxn>
                <a:cxn ang="0">
                  <a:pos x="70" y="46"/>
                </a:cxn>
                <a:cxn ang="0">
                  <a:pos x="85" y="33"/>
                </a:cxn>
                <a:cxn ang="0">
                  <a:pos x="98" y="23"/>
                </a:cxn>
                <a:cxn ang="0">
                  <a:pos x="109" y="12"/>
                </a:cxn>
                <a:cxn ang="0">
                  <a:pos x="115" y="6"/>
                </a:cxn>
                <a:cxn ang="0">
                  <a:pos x="115" y="0"/>
                </a:cxn>
                <a:cxn ang="0">
                  <a:pos x="102" y="4"/>
                </a:cxn>
                <a:cxn ang="0">
                  <a:pos x="85" y="12"/>
                </a:cxn>
                <a:cxn ang="0">
                  <a:pos x="68" y="26"/>
                </a:cxn>
                <a:cxn ang="0">
                  <a:pos x="49" y="42"/>
                </a:cxn>
                <a:cxn ang="0">
                  <a:pos x="32" y="61"/>
                </a:cxn>
                <a:cxn ang="0">
                  <a:pos x="17" y="82"/>
                </a:cxn>
                <a:cxn ang="0">
                  <a:pos x="6" y="105"/>
                </a:cxn>
                <a:cxn ang="0">
                  <a:pos x="0" y="128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77" name="Freeform 657"/>
            <p:cNvSpPr>
              <a:spLocks/>
            </p:cNvSpPr>
            <p:nvPr/>
          </p:nvSpPr>
          <p:spPr bwMode="auto">
            <a:xfrm>
              <a:off x="4034" y="2527"/>
              <a:ext cx="41" cy="52"/>
            </a:xfrm>
            <a:custGeom>
              <a:avLst/>
              <a:gdLst/>
              <a:ahLst/>
              <a:cxnLst>
                <a:cxn ang="0">
                  <a:pos x="208" y="124"/>
                </a:cxn>
                <a:cxn ang="0">
                  <a:pos x="220" y="144"/>
                </a:cxn>
                <a:cxn ang="0">
                  <a:pos x="226" y="164"/>
                </a:cxn>
                <a:cxn ang="0">
                  <a:pos x="222" y="187"/>
                </a:cxn>
                <a:cxn ang="0">
                  <a:pos x="208" y="209"/>
                </a:cxn>
                <a:cxn ang="0">
                  <a:pos x="188" y="229"/>
                </a:cxn>
                <a:cxn ang="0">
                  <a:pos x="166" y="246"/>
                </a:cxn>
                <a:cxn ang="0">
                  <a:pos x="142" y="264"/>
                </a:cxn>
                <a:cxn ang="0">
                  <a:pos x="128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2" y="306"/>
                </a:cxn>
                <a:cxn ang="0">
                  <a:pos x="131" y="310"/>
                </a:cxn>
                <a:cxn ang="0">
                  <a:pos x="139" y="309"/>
                </a:cxn>
                <a:cxn ang="0">
                  <a:pos x="154" y="292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0" y="219"/>
                </a:cxn>
                <a:cxn ang="0">
                  <a:pos x="244" y="186"/>
                </a:cxn>
                <a:cxn ang="0">
                  <a:pos x="243" y="152"/>
                </a:cxn>
                <a:cxn ang="0">
                  <a:pos x="228" y="119"/>
                </a:cxn>
                <a:cxn ang="0">
                  <a:pos x="203" y="93"/>
                </a:cxn>
                <a:cxn ang="0">
                  <a:pos x="176" y="76"/>
                </a:cxn>
                <a:cxn ang="0">
                  <a:pos x="151" y="61"/>
                </a:cxn>
                <a:cxn ang="0">
                  <a:pos x="122" y="46"/>
                </a:cxn>
                <a:cxn ang="0">
                  <a:pos x="93" y="31"/>
                </a:cxn>
                <a:cxn ang="0">
                  <a:pos x="66" y="18"/>
                </a:cxn>
                <a:cxn ang="0">
                  <a:pos x="40" y="8"/>
                </a:cxn>
                <a:cxn ang="0">
                  <a:pos x="20" y="1"/>
                </a:cxn>
                <a:cxn ang="0">
                  <a:pos x="5" y="0"/>
                </a:cxn>
                <a:cxn ang="0">
                  <a:pos x="11" y="8"/>
                </a:cxn>
                <a:cxn ang="0">
                  <a:pos x="36" y="20"/>
                </a:cxn>
                <a:cxn ang="0">
                  <a:pos x="60" y="31"/>
                </a:cxn>
                <a:cxn ang="0">
                  <a:pos x="86" y="44"/>
                </a:cxn>
                <a:cxn ang="0">
                  <a:pos x="113" y="57"/>
                </a:cxn>
                <a:cxn ang="0">
                  <a:pos x="139" y="71"/>
                </a:cxn>
                <a:cxn ang="0">
                  <a:pos x="165" y="88"/>
                </a:cxn>
                <a:cxn ang="0">
                  <a:pos x="188" y="106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2544" name="Group 658"/>
            <p:cNvGrpSpPr>
              <a:grpSpLocks/>
            </p:cNvGrpSpPr>
            <p:nvPr/>
          </p:nvGrpSpPr>
          <p:grpSpPr bwMode="auto">
            <a:xfrm>
              <a:off x="3949" y="2599"/>
              <a:ext cx="135" cy="180"/>
              <a:chOff x="3774" y="2423"/>
              <a:chExt cx="189" cy="286"/>
            </a:xfrm>
          </p:grpSpPr>
          <p:sp>
            <p:nvSpPr>
              <p:cNvPr id="312979" name="Rectangle 659"/>
              <p:cNvSpPr>
                <a:spLocks noChangeArrowheads="1"/>
              </p:cNvSpPr>
              <p:nvPr/>
            </p:nvSpPr>
            <p:spPr bwMode="auto">
              <a:xfrm>
                <a:off x="3790" y="2610"/>
                <a:ext cx="153" cy="56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980" name="Rectangle 660"/>
              <p:cNvSpPr>
                <a:spLocks noChangeArrowheads="1"/>
              </p:cNvSpPr>
              <p:nvPr/>
            </p:nvSpPr>
            <p:spPr bwMode="auto">
              <a:xfrm>
                <a:off x="3774" y="2653"/>
                <a:ext cx="189" cy="56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981" name="Rectangle 661"/>
              <p:cNvSpPr>
                <a:spLocks noChangeArrowheads="1"/>
              </p:cNvSpPr>
              <p:nvPr/>
            </p:nvSpPr>
            <p:spPr bwMode="auto">
              <a:xfrm>
                <a:off x="3808" y="2564"/>
                <a:ext cx="119" cy="56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982" name="Rectangle 662"/>
              <p:cNvSpPr>
                <a:spLocks noChangeArrowheads="1"/>
              </p:cNvSpPr>
              <p:nvPr/>
            </p:nvSpPr>
            <p:spPr bwMode="auto">
              <a:xfrm>
                <a:off x="3818" y="2518"/>
                <a:ext cx="97" cy="56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983" name="Rectangle 663"/>
              <p:cNvSpPr>
                <a:spLocks noChangeArrowheads="1"/>
              </p:cNvSpPr>
              <p:nvPr/>
            </p:nvSpPr>
            <p:spPr bwMode="auto">
              <a:xfrm>
                <a:off x="3828" y="2472"/>
                <a:ext cx="74" cy="56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984" name="Rectangle 664"/>
              <p:cNvSpPr>
                <a:spLocks noChangeArrowheads="1"/>
              </p:cNvSpPr>
              <p:nvPr/>
            </p:nvSpPr>
            <p:spPr bwMode="auto">
              <a:xfrm>
                <a:off x="3839" y="2423"/>
                <a:ext cx="51" cy="56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2482" name="Line 162"/>
          <p:cNvSpPr>
            <a:spLocks noChangeShapeType="1"/>
          </p:cNvSpPr>
          <p:nvPr/>
        </p:nvSpPr>
        <p:spPr bwMode="auto">
          <a:xfrm flipV="1">
            <a:off x="6978650" y="4005263"/>
            <a:ext cx="227013" cy="4365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ECCED49E-B90C-4601-8037-3EEDB478EA16}" type="slidenum">
              <a:rPr lang="en-US"/>
              <a:pPr/>
              <a:t>4</a:t>
            </a:fld>
            <a:endParaRPr 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0"/>
            <a:ext cx="7772400" cy="1143000"/>
          </a:xfrm>
        </p:spPr>
        <p:txBody>
          <a:bodyPr/>
          <a:lstStyle/>
          <a:p>
            <a:r>
              <a:rPr lang="en-US"/>
              <a:t>Link layer: context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8925" y="1258888"/>
            <a:ext cx="4151313" cy="4648200"/>
          </a:xfrm>
        </p:spPr>
        <p:txBody>
          <a:bodyPr/>
          <a:lstStyle/>
          <a:p>
            <a:r>
              <a:rPr lang="en-US" sz="2400" dirty="0"/>
              <a:t>datagram transferred by different link protocols over different links:</a:t>
            </a:r>
          </a:p>
          <a:p>
            <a:pPr lvl="1"/>
            <a:r>
              <a:rPr lang="en-US" sz="2000" dirty="0"/>
              <a:t>e.g., Ethernet on first link, </a:t>
            </a:r>
            <a:r>
              <a:rPr lang="en-US" sz="2000" dirty="0" smtClean="0"/>
              <a:t>PPP on </a:t>
            </a:r>
            <a:r>
              <a:rPr lang="en-US" sz="2000" dirty="0"/>
              <a:t>intermediate links, 802.11 on last link</a:t>
            </a:r>
          </a:p>
          <a:p>
            <a:r>
              <a:rPr lang="en-US" sz="2400" dirty="0"/>
              <a:t>each  link protocol provides different services</a:t>
            </a:r>
          </a:p>
          <a:p>
            <a:pPr lvl="1"/>
            <a:r>
              <a:rPr lang="en-US" sz="2000" dirty="0"/>
              <a:t>e.g., may or may not provide </a:t>
            </a:r>
            <a:r>
              <a:rPr lang="en-US" sz="2000" dirty="0" smtClean="0"/>
              <a:t>reliable data transfer </a:t>
            </a:r>
            <a:r>
              <a:rPr lang="en-US" sz="2000" dirty="0"/>
              <a:t>over link</a:t>
            </a:r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06925" y="1123950"/>
            <a:ext cx="4187825" cy="46482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transportation analogy</a:t>
            </a:r>
          </a:p>
          <a:p>
            <a:r>
              <a:rPr lang="en-US" sz="2000"/>
              <a:t>trip from Princeton to Lausanne</a:t>
            </a:r>
          </a:p>
          <a:p>
            <a:pPr lvl="1"/>
            <a:r>
              <a:rPr lang="en-US" sz="2000"/>
              <a:t>limo: Princeton to JFK</a:t>
            </a:r>
          </a:p>
          <a:p>
            <a:pPr lvl="1"/>
            <a:r>
              <a:rPr lang="en-US" sz="2000"/>
              <a:t>plane: JFK to Geneva</a:t>
            </a:r>
          </a:p>
          <a:p>
            <a:pPr lvl="1"/>
            <a:r>
              <a:rPr lang="en-US" sz="2000"/>
              <a:t>train: Geneva to Lausanne</a:t>
            </a:r>
          </a:p>
          <a:p>
            <a:r>
              <a:rPr lang="en-US" sz="2400"/>
              <a:t>tourist = </a:t>
            </a:r>
            <a:r>
              <a:rPr lang="en-US" sz="2400">
                <a:solidFill>
                  <a:srgbClr val="FF0000"/>
                </a:solidFill>
              </a:rPr>
              <a:t>datagram</a:t>
            </a:r>
            <a:endParaRPr lang="en-US" sz="2400"/>
          </a:p>
          <a:p>
            <a:r>
              <a:rPr lang="en-US" sz="2400"/>
              <a:t>transport segment = </a:t>
            </a:r>
            <a:r>
              <a:rPr lang="en-US" sz="2400">
                <a:solidFill>
                  <a:srgbClr val="FF0000"/>
                </a:solidFill>
              </a:rPr>
              <a:t>communication link</a:t>
            </a:r>
            <a:endParaRPr lang="en-US" sz="2400"/>
          </a:p>
          <a:p>
            <a:r>
              <a:rPr lang="en-US" sz="2400"/>
              <a:t>transportation mode = </a:t>
            </a:r>
            <a:r>
              <a:rPr lang="en-US" sz="2400">
                <a:solidFill>
                  <a:srgbClr val="FF0000"/>
                </a:solidFill>
              </a:rPr>
              <a:t>link layer protocol</a:t>
            </a:r>
            <a:endParaRPr lang="en-US" sz="2400"/>
          </a:p>
          <a:p>
            <a:r>
              <a:rPr lang="en-US" sz="2400"/>
              <a:t>travel agent = </a:t>
            </a:r>
            <a:r>
              <a:rPr lang="en-US" sz="2400">
                <a:solidFill>
                  <a:srgbClr val="FF0000"/>
                </a:solidFill>
              </a:rPr>
              <a:t>routing algorithm</a:t>
            </a:r>
          </a:p>
          <a:p>
            <a:pPr lvl="1"/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992A1D1B-E67F-4FD6-A2D7-BEB1C4D25360}" type="slidenum">
              <a:rPr lang="en-US"/>
              <a:pPr/>
              <a:t>5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Layer Services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419225"/>
            <a:ext cx="7772400" cy="4648200"/>
          </a:xfrm>
        </p:spPr>
        <p:txBody>
          <a:bodyPr/>
          <a:lstStyle/>
          <a:p>
            <a:r>
              <a:rPr lang="en-US" sz="2400" i="1">
                <a:solidFill>
                  <a:srgbClr val="FF0000"/>
                </a:solidFill>
              </a:rPr>
              <a:t>framing, link access:</a:t>
            </a:r>
            <a:r>
              <a:rPr lang="en-US"/>
              <a:t> </a:t>
            </a:r>
          </a:p>
          <a:p>
            <a:pPr lvl="1"/>
            <a:r>
              <a:rPr lang="en-US" sz="2000"/>
              <a:t>encapsulate datagram into frame, adding header, trailer</a:t>
            </a:r>
          </a:p>
          <a:p>
            <a:pPr lvl="1"/>
            <a:r>
              <a:rPr lang="en-US" sz="2000"/>
              <a:t>channel access if shared medium</a:t>
            </a:r>
          </a:p>
          <a:p>
            <a:pPr lvl="1"/>
            <a:r>
              <a:rPr lang="en-US" sz="2000"/>
              <a:t>“MAC” addresses used in frame headers to identify source, dest  </a:t>
            </a:r>
          </a:p>
          <a:p>
            <a:pPr lvl="2"/>
            <a:r>
              <a:rPr lang="en-US"/>
              <a:t>different from IP address!</a:t>
            </a:r>
          </a:p>
          <a:p>
            <a:r>
              <a:rPr lang="en-US" sz="2400" i="1">
                <a:solidFill>
                  <a:srgbClr val="FF0000"/>
                </a:solidFill>
              </a:rPr>
              <a:t>reliable delivery between adjacent nodes</a:t>
            </a:r>
          </a:p>
          <a:p>
            <a:pPr lvl="1"/>
            <a:r>
              <a:rPr lang="en-US" sz="2000"/>
              <a:t>we learned how to do this already (chapter 3)!</a:t>
            </a:r>
          </a:p>
          <a:p>
            <a:pPr lvl="1"/>
            <a:r>
              <a:rPr lang="en-US" sz="2000"/>
              <a:t>seldom used on low bit-error link (fiber, some twisted pair)</a:t>
            </a:r>
          </a:p>
          <a:p>
            <a:pPr lvl="1"/>
            <a:r>
              <a:rPr lang="en-US" sz="2000"/>
              <a:t>wireless links: high error rates</a:t>
            </a:r>
          </a:p>
          <a:p>
            <a:pPr lvl="2"/>
            <a:r>
              <a:rPr lang="en-US"/>
              <a:t>Q: why both link-level and end-end reliability?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71753269-A6A1-49DA-825C-75454E73B3AA}" type="slidenum">
              <a:rPr lang="en-US"/>
              <a:pPr/>
              <a:t>6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Layer Services (more)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i="1">
                <a:solidFill>
                  <a:srgbClr val="FF0000"/>
                </a:solidFill>
              </a:rPr>
              <a:t>flow control:</a:t>
            </a:r>
            <a:r>
              <a:rPr lang="en-US"/>
              <a:t> </a:t>
            </a:r>
          </a:p>
          <a:p>
            <a:pPr lvl="1"/>
            <a:r>
              <a:rPr lang="en-US" sz="2000"/>
              <a:t>pacing between adjacent sending and receiving nodes</a:t>
            </a:r>
            <a:endParaRPr lang="en-US"/>
          </a:p>
          <a:p>
            <a:r>
              <a:rPr lang="en-US" sz="2400" i="1">
                <a:solidFill>
                  <a:srgbClr val="FF0000"/>
                </a:solidFill>
              </a:rPr>
              <a:t>error detection</a:t>
            </a:r>
            <a:r>
              <a:rPr lang="en-US" sz="2400">
                <a:solidFill>
                  <a:srgbClr val="FF0000"/>
                </a:solidFill>
              </a:rPr>
              <a:t>:</a:t>
            </a:r>
            <a:r>
              <a:rPr lang="en-US"/>
              <a:t> </a:t>
            </a:r>
          </a:p>
          <a:p>
            <a:pPr lvl="1"/>
            <a:r>
              <a:rPr lang="en-US" sz="2000"/>
              <a:t>errors caused by signal attenuation, noise. </a:t>
            </a:r>
          </a:p>
          <a:p>
            <a:pPr lvl="1"/>
            <a:r>
              <a:rPr lang="en-US" sz="2000"/>
              <a:t>receiver detects presence of errors: </a:t>
            </a:r>
          </a:p>
          <a:p>
            <a:pPr lvl="2"/>
            <a:r>
              <a:rPr lang="en-US"/>
              <a:t>signals sender for retransmission or drops frame </a:t>
            </a:r>
          </a:p>
          <a:p>
            <a:r>
              <a:rPr lang="en-US" sz="2400">
                <a:solidFill>
                  <a:srgbClr val="FF0000"/>
                </a:solidFill>
              </a:rPr>
              <a:t>error correction:</a:t>
            </a:r>
            <a:r>
              <a:rPr lang="en-US"/>
              <a:t> </a:t>
            </a:r>
          </a:p>
          <a:p>
            <a:pPr lvl="1"/>
            <a:r>
              <a:rPr lang="en-US" sz="2000"/>
              <a:t>receiver identifies </a:t>
            </a:r>
            <a:r>
              <a:rPr lang="en-US" sz="2000" i="1">
                <a:solidFill>
                  <a:srgbClr val="FF0000"/>
                </a:solidFill>
              </a:rPr>
              <a:t>and corrects</a:t>
            </a:r>
            <a:r>
              <a:rPr lang="en-US" sz="2000"/>
              <a:t> bit error(s) without resorting to retransmission</a:t>
            </a:r>
            <a:endParaRPr lang="en-US"/>
          </a:p>
          <a:p>
            <a:r>
              <a:rPr lang="en-US" sz="2400" i="1">
                <a:solidFill>
                  <a:srgbClr val="FF0000"/>
                </a:solidFill>
              </a:rPr>
              <a:t>half-duplex and full-duplex</a:t>
            </a:r>
            <a:endParaRPr lang="en-US" sz="2400">
              <a:solidFill>
                <a:srgbClr val="FF0000"/>
              </a:solidFill>
            </a:endParaRPr>
          </a:p>
          <a:p>
            <a:pPr lvl="1"/>
            <a:r>
              <a:rPr lang="en-US" sz="2000"/>
              <a:t>with half duplex, nodes at both ends of link can transmit, but not at same time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8555037F-CDA9-4B1B-AA28-958B150FB20F}" type="slidenum">
              <a:rPr lang="en-US"/>
              <a:pPr/>
              <a:t>7</a:t>
            </a:fld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51825" cy="1143000"/>
          </a:xfrm>
        </p:spPr>
        <p:txBody>
          <a:bodyPr/>
          <a:lstStyle/>
          <a:p>
            <a:r>
              <a:rPr lang="en-US" sz="3600"/>
              <a:t>Where is the link layer implemented?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8463" y="1466850"/>
            <a:ext cx="4075112" cy="4659313"/>
          </a:xfrm>
        </p:spPr>
        <p:txBody>
          <a:bodyPr/>
          <a:lstStyle/>
          <a:p>
            <a:r>
              <a:rPr lang="en-US" sz="2400"/>
              <a:t>in each and every host</a:t>
            </a:r>
          </a:p>
          <a:p>
            <a:r>
              <a:rPr lang="en-US" sz="2400"/>
              <a:t>link layer implemented in “adaptor” (aka </a:t>
            </a:r>
            <a:r>
              <a:rPr lang="en-US" sz="2400" i="1">
                <a:solidFill>
                  <a:srgbClr val="FF0000"/>
                </a:solidFill>
              </a:rPr>
              <a:t>network interface card</a:t>
            </a:r>
            <a:r>
              <a:rPr lang="en-US" sz="2400"/>
              <a:t> NIC)</a:t>
            </a:r>
          </a:p>
          <a:p>
            <a:pPr lvl="1"/>
            <a:r>
              <a:rPr lang="en-US" sz="2000"/>
              <a:t>Ethernet card, PCMCI card, 802.11 card</a:t>
            </a:r>
          </a:p>
          <a:p>
            <a:pPr lvl="1"/>
            <a:r>
              <a:rPr lang="en-US" sz="2000"/>
              <a:t>implements link, physical layer</a:t>
            </a:r>
          </a:p>
          <a:p>
            <a:r>
              <a:rPr lang="en-US" sz="2400"/>
              <a:t>attaches into host’s system buses</a:t>
            </a:r>
          </a:p>
          <a:p>
            <a:r>
              <a:rPr lang="en-US" sz="2400"/>
              <a:t>combination of hardware, software, firmware</a:t>
            </a:r>
          </a:p>
          <a:p>
            <a:pPr lvl="1"/>
            <a:endParaRPr lang="en-US" sz="2000"/>
          </a:p>
        </p:txBody>
      </p:sp>
      <p:sp>
        <p:nvSpPr>
          <p:cNvPr id="306218" name="Rectangle 42"/>
          <p:cNvSpPr>
            <a:spLocks noChangeArrowheads="1"/>
          </p:cNvSpPr>
          <p:nvPr/>
        </p:nvSpPr>
        <p:spPr bwMode="auto">
          <a:xfrm>
            <a:off x="6129338" y="2614613"/>
            <a:ext cx="1836737" cy="2401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6220" name="Rectangle 44"/>
          <p:cNvSpPr>
            <a:spLocks noChangeArrowheads="1"/>
          </p:cNvSpPr>
          <p:nvPr/>
        </p:nvSpPr>
        <p:spPr bwMode="auto">
          <a:xfrm>
            <a:off x="6578600" y="4552950"/>
            <a:ext cx="666750" cy="282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6221" name="Rectangle 45"/>
          <p:cNvSpPr>
            <a:spLocks noChangeArrowheads="1"/>
          </p:cNvSpPr>
          <p:nvPr/>
        </p:nvSpPr>
        <p:spPr bwMode="auto">
          <a:xfrm>
            <a:off x="6578600" y="3965575"/>
            <a:ext cx="657225" cy="519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200" i="0">
                <a:latin typeface="Arial" charset="0"/>
              </a:rPr>
              <a:t>controller</a:t>
            </a:r>
          </a:p>
        </p:txBody>
      </p:sp>
      <p:sp>
        <p:nvSpPr>
          <p:cNvPr id="306222" name="Text Box 46"/>
          <p:cNvSpPr txBox="1">
            <a:spLocks noChangeArrowheads="1"/>
          </p:cNvSpPr>
          <p:nvPr/>
        </p:nvSpPr>
        <p:spPr bwMode="auto">
          <a:xfrm>
            <a:off x="6384925" y="4562475"/>
            <a:ext cx="10366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i="0">
                <a:latin typeface="Arial" charset="0"/>
              </a:rPr>
              <a:t>physical</a:t>
            </a:r>
          </a:p>
          <a:p>
            <a:pPr algn="ctr" eaLnBrk="1" hangingPunct="1"/>
            <a:r>
              <a:rPr lang="en-US" sz="1200" i="0">
                <a:latin typeface="Arial" charset="0"/>
              </a:rPr>
              <a:t>transmission</a:t>
            </a:r>
          </a:p>
        </p:txBody>
      </p:sp>
      <p:sp>
        <p:nvSpPr>
          <p:cNvPr id="306223" name="Freeform 47"/>
          <p:cNvSpPr>
            <a:spLocks/>
          </p:cNvSpPr>
          <p:nvPr/>
        </p:nvSpPr>
        <p:spPr bwMode="auto">
          <a:xfrm>
            <a:off x="6630988" y="3484563"/>
            <a:ext cx="200025" cy="460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0"/>
              </a:cxn>
              <a:cxn ang="0">
                <a:pos x="361" y="230"/>
              </a:cxn>
              <a:cxn ang="0">
                <a:pos x="359" y="478"/>
              </a:cxn>
            </a:cxnLst>
            <a:rect l="0" t="0" r="r" b="b"/>
            <a:pathLst>
              <a:path w="361" h="478">
                <a:moveTo>
                  <a:pt x="0" y="0"/>
                </a:moveTo>
                <a:lnTo>
                  <a:pt x="0" y="230"/>
                </a:lnTo>
                <a:lnTo>
                  <a:pt x="361" y="230"/>
                </a:lnTo>
                <a:lnTo>
                  <a:pt x="359" y="478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6224" name="Line 48"/>
          <p:cNvSpPr>
            <a:spLocks noChangeShapeType="1"/>
          </p:cNvSpPr>
          <p:nvPr/>
        </p:nvSpPr>
        <p:spPr bwMode="auto">
          <a:xfrm>
            <a:off x="6496050" y="3657600"/>
            <a:ext cx="1358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6225" name="Line 49"/>
          <p:cNvSpPr>
            <a:spLocks noChangeShapeType="1"/>
          </p:cNvSpPr>
          <p:nvPr/>
        </p:nvSpPr>
        <p:spPr bwMode="auto">
          <a:xfrm flipV="1">
            <a:off x="6891338" y="3665538"/>
            <a:ext cx="0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6226" name="Rectangle 50"/>
          <p:cNvSpPr>
            <a:spLocks noChangeArrowheads="1"/>
          </p:cNvSpPr>
          <p:nvPr/>
        </p:nvSpPr>
        <p:spPr bwMode="auto">
          <a:xfrm>
            <a:off x="6384925" y="2967038"/>
            <a:ext cx="657225" cy="51911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200" i="0">
                <a:latin typeface="Arial" charset="0"/>
              </a:rPr>
              <a:t>cpu</a:t>
            </a:r>
          </a:p>
        </p:txBody>
      </p:sp>
      <p:sp>
        <p:nvSpPr>
          <p:cNvPr id="306227" name="Rectangle 51"/>
          <p:cNvSpPr>
            <a:spLocks noChangeArrowheads="1"/>
          </p:cNvSpPr>
          <p:nvPr/>
        </p:nvSpPr>
        <p:spPr bwMode="auto">
          <a:xfrm>
            <a:off x="7204075" y="2968625"/>
            <a:ext cx="657225" cy="519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200" i="0">
                <a:latin typeface="Arial" charset="0"/>
              </a:rPr>
              <a:t>memory</a:t>
            </a:r>
          </a:p>
        </p:txBody>
      </p:sp>
      <p:sp>
        <p:nvSpPr>
          <p:cNvPr id="306228" name="Line 52"/>
          <p:cNvSpPr>
            <a:spLocks noChangeShapeType="1"/>
          </p:cNvSpPr>
          <p:nvPr/>
        </p:nvSpPr>
        <p:spPr bwMode="auto">
          <a:xfrm flipH="1" flipV="1">
            <a:off x="6688138" y="3487738"/>
            <a:ext cx="1587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6229" name="Line 53"/>
          <p:cNvSpPr>
            <a:spLocks noChangeShapeType="1"/>
          </p:cNvSpPr>
          <p:nvPr/>
        </p:nvSpPr>
        <p:spPr bwMode="auto">
          <a:xfrm flipH="1" flipV="1">
            <a:off x="7561263" y="3489325"/>
            <a:ext cx="1587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6230" name="Text Box 54"/>
          <p:cNvSpPr txBox="1">
            <a:spLocks noChangeArrowheads="1"/>
          </p:cNvSpPr>
          <p:nvPr/>
        </p:nvSpPr>
        <p:spPr bwMode="auto">
          <a:xfrm>
            <a:off x="8008938" y="3786188"/>
            <a:ext cx="8794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host </a:t>
            </a:r>
          </a:p>
          <a:p>
            <a:pPr eaLnBrk="1" hangingPunct="1"/>
            <a:r>
              <a:rPr lang="en-US" sz="1200">
                <a:latin typeface="Arial" charset="0"/>
              </a:rPr>
              <a:t>bus </a:t>
            </a:r>
          </a:p>
          <a:p>
            <a:pPr eaLnBrk="1" hangingPunct="1"/>
            <a:r>
              <a:rPr lang="en-US" sz="1200">
                <a:latin typeface="Arial" charset="0"/>
              </a:rPr>
              <a:t>(e.g., PCI)</a:t>
            </a:r>
          </a:p>
        </p:txBody>
      </p:sp>
      <p:sp>
        <p:nvSpPr>
          <p:cNvPr id="306231" name="Line 55"/>
          <p:cNvSpPr>
            <a:spLocks noChangeShapeType="1"/>
          </p:cNvSpPr>
          <p:nvPr/>
        </p:nvSpPr>
        <p:spPr bwMode="auto">
          <a:xfrm flipH="1">
            <a:off x="6891338" y="4273550"/>
            <a:ext cx="12700" cy="339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6232" name="Line 56"/>
          <p:cNvSpPr>
            <a:spLocks noChangeShapeType="1"/>
          </p:cNvSpPr>
          <p:nvPr/>
        </p:nvSpPr>
        <p:spPr bwMode="auto">
          <a:xfrm>
            <a:off x="6889750" y="4806950"/>
            <a:ext cx="0" cy="366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6233" name="Line 57"/>
          <p:cNvSpPr>
            <a:spLocks noChangeShapeType="1"/>
          </p:cNvSpPr>
          <p:nvPr/>
        </p:nvSpPr>
        <p:spPr bwMode="auto">
          <a:xfrm flipH="1" flipV="1">
            <a:off x="7686675" y="3662363"/>
            <a:ext cx="382588" cy="26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6234" name="Text Box 58"/>
          <p:cNvSpPr txBox="1">
            <a:spLocks noChangeArrowheads="1"/>
          </p:cNvSpPr>
          <p:nvPr/>
        </p:nvSpPr>
        <p:spPr bwMode="auto">
          <a:xfrm>
            <a:off x="7296150" y="5356225"/>
            <a:ext cx="127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network adapter</a:t>
            </a:r>
          </a:p>
          <a:p>
            <a:pPr eaLnBrk="1" hangingPunct="1"/>
            <a:r>
              <a:rPr lang="en-US" sz="1200">
                <a:latin typeface="Arial" charset="0"/>
              </a:rPr>
              <a:t>card</a:t>
            </a:r>
          </a:p>
        </p:txBody>
      </p:sp>
      <p:sp>
        <p:nvSpPr>
          <p:cNvPr id="306235" name="Line 59"/>
          <p:cNvSpPr>
            <a:spLocks noChangeShapeType="1"/>
          </p:cNvSpPr>
          <p:nvPr/>
        </p:nvSpPr>
        <p:spPr bwMode="auto">
          <a:xfrm flipH="1" flipV="1">
            <a:off x="7504113" y="4679950"/>
            <a:ext cx="271462" cy="75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6236" name="Text Box 60"/>
          <p:cNvSpPr txBox="1">
            <a:spLocks noChangeArrowheads="1"/>
          </p:cNvSpPr>
          <p:nvPr/>
        </p:nvSpPr>
        <p:spPr bwMode="auto">
          <a:xfrm>
            <a:off x="6889750" y="2287588"/>
            <a:ext cx="1198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host schematic</a:t>
            </a:r>
          </a:p>
        </p:txBody>
      </p:sp>
      <p:sp>
        <p:nvSpPr>
          <p:cNvPr id="306219" name="Rectangle 43"/>
          <p:cNvSpPr>
            <a:spLocks noChangeArrowheads="1"/>
          </p:cNvSpPr>
          <p:nvPr/>
        </p:nvSpPr>
        <p:spPr bwMode="auto">
          <a:xfrm>
            <a:off x="6351588" y="3854450"/>
            <a:ext cx="1122362" cy="108267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5091113" y="2743200"/>
            <a:ext cx="1466850" cy="2065338"/>
            <a:chOff x="2691" y="1728"/>
            <a:chExt cx="924" cy="1301"/>
          </a:xfrm>
        </p:grpSpPr>
        <p:sp>
          <p:nvSpPr>
            <p:cNvPr id="306238" name="Freeform 62"/>
            <p:cNvSpPr>
              <a:spLocks/>
            </p:cNvSpPr>
            <p:nvPr/>
          </p:nvSpPr>
          <p:spPr bwMode="auto">
            <a:xfrm>
              <a:off x="3225" y="2509"/>
              <a:ext cx="390" cy="520"/>
            </a:xfrm>
            <a:custGeom>
              <a:avLst/>
              <a:gdLst/>
              <a:ahLst/>
              <a:cxnLst>
                <a:cxn ang="0">
                  <a:pos x="390" y="0"/>
                </a:cxn>
                <a:cxn ang="0">
                  <a:pos x="0" y="221"/>
                </a:cxn>
                <a:cxn ang="0">
                  <a:pos x="3" y="433"/>
                </a:cxn>
                <a:cxn ang="0">
                  <a:pos x="388" y="520"/>
                </a:cxn>
                <a:cxn ang="0">
                  <a:pos x="390" y="0"/>
                </a:cxn>
              </a:cxnLst>
              <a:rect l="0" t="0" r="r" b="b"/>
              <a:pathLst>
                <a:path w="390" h="520">
                  <a:moveTo>
                    <a:pt x="390" y="0"/>
                  </a:moveTo>
                  <a:lnTo>
                    <a:pt x="0" y="221"/>
                  </a:lnTo>
                  <a:lnTo>
                    <a:pt x="3" y="433"/>
                  </a:lnTo>
                  <a:lnTo>
                    <a:pt x="388" y="520"/>
                  </a:lnTo>
                  <a:lnTo>
                    <a:pt x="39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6239" name="Freeform 63"/>
            <p:cNvSpPr>
              <a:spLocks/>
            </p:cNvSpPr>
            <p:nvPr/>
          </p:nvSpPr>
          <p:spPr bwMode="auto">
            <a:xfrm>
              <a:off x="3222" y="1767"/>
              <a:ext cx="275" cy="443"/>
            </a:xfrm>
            <a:custGeom>
              <a:avLst/>
              <a:gdLst/>
              <a:ahLst/>
              <a:cxnLst>
                <a:cxn ang="0">
                  <a:pos x="264" y="108"/>
                </a:cxn>
                <a:cxn ang="0">
                  <a:pos x="0" y="0"/>
                </a:cxn>
                <a:cxn ang="0">
                  <a:pos x="2" y="443"/>
                </a:cxn>
                <a:cxn ang="0">
                  <a:pos x="275" y="412"/>
                </a:cxn>
                <a:cxn ang="0">
                  <a:pos x="264" y="108"/>
                </a:cxn>
              </a:cxnLst>
              <a:rect l="0" t="0" r="r" b="b"/>
              <a:pathLst>
                <a:path w="275" h="443">
                  <a:moveTo>
                    <a:pt x="264" y="108"/>
                  </a:moveTo>
                  <a:lnTo>
                    <a:pt x="0" y="0"/>
                  </a:lnTo>
                  <a:lnTo>
                    <a:pt x="2" y="443"/>
                  </a:lnTo>
                  <a:lnTo>
                    <a:pt x="275" y="412"/>
                  </a:lnTo>
                  <a:lnTo>
                    <a:pt x="264" y="108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6240" name="Rectangle 64"/>
            <p:cNvSpPr>
              <a:spLocks noChangeArrowheads="1"/>
            </p:cNvSpPr>
            <p:nvPr/>
          </p:nvSpPr>
          <p:spPr bwMode="auto">
            <a:xfrm>
              <a:off x="2737" y="1775"/>
              <a:ext cx="489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41" name="Text Box 65"/>
            <p:cNvSpPr txBox="1">
              <a:spLocks noChangeArrowheads="1"/>
            </p:cNvSpPr>
            <p:nvPr/>
          </p:nvSpPr>
          <p:spPr bwMode="auto">
            <a:xfrm>
              <a:off x="2691" y="1728"/>
              <a:ext cx="57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i="0">
                  <a:latin typeface="Arial" charset="0"/>
                </a:rPr>
                <a:t>application</a:t>
              </a:r>
            </a:p>
            <a:p>
              <a:pPr algn="ctr" eaLnBrk="1" hangingPunct="1"/>
              <a:r>
                <a:rPr lang="en-US" sz="1200" i="0">
                  <a:latin typeface="Arial" charset="0"/>
                </a:rPr>
                <a:t>transport</a:t>
              </a:r>
            </a:p>
            <a:p>
              <a:pPr algn="ctr" eaLnBrk="1" hangingPunct="1"/>
              <a:r>
                <a:rPr lang="en-US" sz="1200" i="0">
                  <a:latin typeface="Arial" charset="0"/>
                </a:rPr>
                <a:t>network</a:t>
              </a:r>
            </a:p>
            <a:p>
              <a:pPr algn="ctr" eaLnBrk="1" hangingPunct="1"/>
              <a:r>
                <a:rPr lang="en-US" sz="1200" i="0">
                  <a:latin typeface="Arial" charset="0"/>
                </a:rPr>
                <a:t>link</a:t>
              </a:r>
            </a:p>
          </p:txBody>
        </p:sp>
        <p:sp>
          <p:nvSpPr>
            <p:cNvPr id="306242" name="Line 66"/>
            <p:cNvSpPr>
              <a:spLocks noChangeShapeType="1"/>
            </p:cNvSpPr>
            <p:nvPr/>
          </p:nvSpPr>
          <p:spPr bwMode="auto">
            <a:xfrm>
              <a:off x="2737" y="188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6243" name="Line 67"/>
            <p:cNvSpPr>
              <a:spLocks noChangeShapeType="1"/>
            </p:cNvSpPr>
            <p:nvPr/>
          </p:nvSpPr>
          <p:spPr bwMode="auto">
            <a:xfrm>
              <a:off x="2737" y="1991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6244" name="Line 68"/>
            <p:cNvSpPr>
              <a:spLocks noChangeShapeType="1"/>
            </p:cNvSpPr>
            <p:nvPr/>
          </p:nvSpPr>
          <p:spPr bwMode="auto">
            <a:xfrm>
              <a:off x="2735" y="209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6245" name="Line 69"/>
            <p:cNvSpPr>
              <a:spLocks noChangeShapeType="1"/>
            </p:cNvSpPr>
            <p:nvPr/>
          </p:nvSpPr>
          <p:spPr bwMode="auto">
            <a:xfrm>
              <a:off x="2738" y="2206"/>
              <a:ext cx="48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6246" name="Rectangle 70"/>
            <p:cNvSpPr>
              <a:spLocks noChangeArrowheads="1"/>
            </p:cNvSpPr>
            <p:nvPr/>
          </p:nvSpPr>
          <p:spPr bwMode="auto">
            <a:xfrm>
              <a:off x="2695" y="2212"/>
              <a:ext cx="552" cy="11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47" name="Line 71"/>
            <p:cNvSpPr>
              <a:spLocks noChangeShapeType="1"/>
            </p:cNvSpPr>
            <p:nvPr/>
          </p:nvSpPr>
          <p:spPr bwMode="auto">
            <a:xfrm>
              <a:off x="2738" y="2224"/>
              <a:ext cx="0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6248" name="Line 72"/>
            <p:cNvSpPr>
              <a:spLocks noChangeShapeType="1"/>
            </p:cNvSpPr>
            <p:nvPr/>
          </p:nvSpPr>
          <p:spPr bwMode="auto">
            <a:xfrm>
              <a:off x="3225" y="2218"/>
              <a:ext cx="0" cy="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6249" name="Rectangle 73"/>
            <p:cNvSpPr>
              <a:spLocks noChangeArrowheads="1"/>
            </p:cNvSpPr>
            <p:nvPr/>
          </p:nvSpPr>
          <p:spPr bwMode="auto">
            <a:xfrm>
              <a:off x="2737" y="2415"/>
              <a:ext cx="489" cy="5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50" name="Text Box 74"/>
            <p:cNvSpPr txBox="1">
              <a:spLocks noChangeArrowheads="1"/>
            </p:cNvSpPr>
            <p:nvPr/>
          </p:nvSpPr>
          <p:spPr bwMode="auto">
            <a:xfrm>
              <a:off x="2745" y="2345"/>
              <a:ext cx="46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endParaRPr lang="en-US" sz="1200" i="0">
                <a:latin typeface="Arial" charset="0"/>
              </a:endParaRPr>
            </a:p>
            <a:p>
              <a:pPr algn="ctr" eaLnBrk="1" hangingPunct="1"/>
              <a:endParaRPr lang="en-US" sz="1200" i="0">
                <a:latin typeface="Arial" charset="0"/>
              </a:endParaRPr>
            </a:p>
            <a:p>
              <a:pPr algn="ctr" eaLnBrk="1" hangingPunct="1"/>
              <a:endParaRPr lang="en-US" sz="1200" i="0">
                <a:latin typeface="Arial" charset="0"/>
              </a:endParaRPr>
            </a:p>
            <a:p>
              <a:pPr algn="ctr" eaLnBrk="1" hangingPunct="1"/>
              <a:r>
                <a:rPr lang="en-US" sz="1200" i="0">
                  <a:latin typeface="Arial" charset="0"/>
                </a:rPr>
                <a:t>link</a:t>
              </a:r>
            </a:p>
            <a:p>
              <a:pPr algn="ctr" eaLnBrk="1" hangingPunct="1"/>
              <a:r>
                <a:rPr lang="en-US" sz="1200" i="0">
                  <a:latin typeface="Arial" charset="0"/>
                </a:rPr>
                <a:t>physical</a:t>
              </a:r>
            </a:p>
          </p:txBody>
        </p:sp>
        <p:sp>
          <p:nvSpPr>
            <p:cNvPr id="306251" name="Line 75"/>
            <p:cNvSpPr>
              <a:spLocks noChangeShapeType="1"/>
            </p:cNvSpPr>
            <p:nvPr/>
          </p:nvSpPr>
          <p:spPr bwMode="auto">
            <a:xfrm>
              <a:off x="2737" y="252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6252" name="Line 76"/>
            <p:cNvSpPr>
              <a:spLocks noChangeShapeType="1"/>
            </p:cNvSpPr>
            <p:nvPr/>
          </p:nvSpPr>
          <p:spPr bwMode="auto">
            <a:xfrm>
              <a:off x="2737" y="2632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6253" name="Line 77"/>
            <p:cNvSpPr>
              <a:spLocks noChangeShapeType="1"/>
            </p:cNvSpPr>
            <p:nvPr/>
          </p:nvSpPr>
          <p:spPr bwMode="auto">
            <a:xfrm>
              <a:off x="2735" y="2721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6254" name="Line 78"/>
            <p:cNvSpPr>
              <a:spLocks noChangeShapeType="1"/>
            </p:cNvSpPr>
            <p:nvPr/>
          </p:nvSpPr>
          <p:spPr bwMode="auto">
            <a:xfrm>
              <a:off x="2733" y="283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6255" name="Rectangle 79"/>
            <p:cNvSpPr>
              <a:spLocks noChangeArrowheads="1"/>
            </p:cNvSpPr>
            <p:nvPr/>
          </p:nvSpPr>
          <p:spPr bwMode="auto">
            <a:xfrm>
              <a:off x="2719" y="2390"/>
              <a:ext cx="518" cy="2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56" name="Line 80"/>
            <p:cNvSpPr>
              <a:spLocks noChangeShapeType="1"/>
            </p:cNvSpPr>
            <p:nvPr/>
          </p:nvSpPr>
          <p:spPr bwMode="auto">
            <a:xfrm>
              <a:off x="2737" y="2614"/>
              <a:ext cx="0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6257" name="Line 81"/>
            <p:cNvSpPr>
              <a:spLocks noChangeShapeType="1"/>
            </p:cNvSpPr>
            <p:nvPr/>
          </p:nvSpPr>
          <p:spPr bwMode="auto">
            <a:xfrm>
              <a:off x="3226" y="2614"/>
              <a:ext cx="0" cy="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6258" name="Rectangle 82"/>
            <p:cNvSpPr>
              <a:spLocks noChangeArrowheads="1"/>
            </p:cNvSpPr>
            <p:nvPr/>
          </p:nvSpPr>
          <p:spPr bwMode="auto">
            <a:xfrm>
              <a:off x="2736" y="1778"/>
              <a:ext cx="490" cy="431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59" name="Rectangle 83"/>
            <p:cNvSpPr>
              <a:spLocks noChangeArrowheads="1"/>
            </p:cNvSpPr>
            <p:nvPr/>
          </p:nvSpPr>
          <p:spPr bwMode="auto">
            <a:xfrm>
              <a:off x="2733" y="2721"/>
              <a:ext cx="489" cy="219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06261" name="Object 85"/>
          <p:cNvGraphicFramePr>
            <a:graphicFrameLocks noChangeAspect="1"/>
          </p:cNvGraphicFramePr>
          <p:nvPr/>
        </p:nvGraphicFramePr>
        <p:xfrm>
          <a:off x="7467600" y="1854200"/>
          <a:ext cx="611188" cy="520700"/>
        </p:xfrm>
        <a:graphic>
          <a:graphicData uri="http://schemas.openxmlformats.org/presentationml/2006/ole">
            <p:oleObj spid="_x0000_s1026" name="Clip" r:id="rId4" imgW="1305000" imgH="1085760" progId="">
              <p:embed/>
            </p:oleObj>
          </a:graphicData>
        </a:graphic>
      </p:graphicFrame>
      <p:pic>
        <p:nvPicPr>
          <p:cNvPr id="306262" name="Picture 8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61000" y="5173663"/>
            <a:ext cx="1350963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6263" name="Picture 8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11650" y="5453063"/>
            <a:ext cx="11430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CBCC18BA-1479-42A0-B9F0-01E550FFE8FC}" type="slidenum">
              <a:rPr lang="en-US"/>
              <a:pPr/>
              <a:t>8</a:t>
            </a:fld>
            <a:endParaRPr lang="en-US"/>
          </a:p>
        </p:txBody>
      </p:sp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Adaptors Communicating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5450" y="4275138"/>
            <a:ext cx="4067175" cy="1935162"/>
          </a:xfrm>
        </p:spPr>
        <p:txBody>
          <a:bodyPr/>
          <a:lstStyle/>
          <a:p>
            <a:r>
              <a:rPr lang="en-US" sz="2400"/>
              <a:t>sending side:</a:t>
            </a:r>
          </a:p>
          <a:p>
            <a:pPr lvl="1"/>
            <a:r>
              <a:rPr lang="en-US" sz="2000"/>
              <a:t>encapsulates datagram in frame</a:t>
            </a:r>
          </a:p>
          <a:p>
            <a:pPr lvl="1"/>
            <a:r>
              <a:rPr lang="en-US" sz="2000"/>
              <a:t>adds error checking bits, rdt, flow control, etc.</a:t>
            </a:r>
          </a:p>
        </p:txBody>
      </p:sp>
      <p:sp>
        <p:nvSpPr>
          <p:cNvPr id="67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8500" y="4273550"/>
            <a:ext cx="4090988" cy="1851025"/>
          </a:xfrm>
        </p:spPr>
        <p:txBody>
          <a:bodyPr/>
          <a:lstStyle/>
          <a:p>
            <a:r>
              <a:rPr lang="en-US" sz="2400"/>
              <a:t>receiving side</a:t>
            </a:r>
          </a:p>
          <a:p>
            <a:pPr lvl="1"/>
            <a:r>
              <a:rPr lang="en-US" sz="2000"/>
              <a:t>looks for errors, rdt, flow control, etc</a:t>
            </a:r>
          </a:p>
          <a:p>
            <a:pPr lvl="1"/>
            <a:r>
              <a:rPr lang="en-US" sz="2000"/>
              <a:t>extracts datagram, passes to upper layer at receiving side</a:t>
            </a:r>
          </a:p>
          <a:p>
            <a:endParaRPr lang="en-US" sz="2400"/>
          </a:p>
        </p:txBody>
      </p:sp>
      <p:sp>
        <p:nvSpPr>
          <p:cNvPr id="670747" name="Rectangle 27"/>
          <p:cNvSpPr>
            <a:spLocks noChangeArrowheads="1"/>
          </p:cNvSpPr>
          <p:nvPr/>
        </p:nvSpPr>
        <p:spPr bwMode="auto">
          <a:xfrm>
            <a:off x="4113213" y="3394075"/>
            <a:ext cx="1444625" cy="212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0748" name="Rectangle 28"/>
          <p:cNvSpPr>
            <a:spLocks noChangeArrowheads="1"/>
          </p:cNvSpPr>
          <p:nvPr/>
        </p:nvSpPr>
        <p:spPr bwMode="auto">
          <a:xfrm>
            <a:off x="1957388" y="1373188"/>
            <a:ext cx="1944687" cy="1770062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0749" name="Line 29"/>
          <p:cNvSpPr>
            <a:spLocks noChangeShapeType="1"/>
          </p:cNvSpPr>
          <p:nvPr/>
        </p:nvSpPr>
        <p:spPr bwMode="auto">
          <a:xfrm>
            <a:off x="2052638" y="1892300"/>
            <a:ext cx="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0750" name="Rectangle 30"/>
          <p:cNvSpPr>
            <a:spLocks noChangeArrowheads="1"/>
          </p:cNvSpPr>
          <p:nvPr/>
        </p:nvSpPr>
        <p:spPr bwMode="auto">
          <a:xfrm>
            <a:off x="2193925" y="2212975"/>
            <a:ext cx="1187450" cy="8667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0751" name="Rectangle 31"/>
          <p:cNvSpPr>
            <a:spLocks noChangeArrowheads="1"/>
          </p:cNvSpPr>
          <p:nvPr/>
        </p:nvSpPr>
        <p:spPr bwMode="auto">
          <a:xfrm>
            <a:off x="2435225" y="2773363"/>
            <a:ext cx="704850" cy="225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0752" name="Rectangle 32"/>
          <p:cNvSpPr>
            <a:spLocks noChangeArrowheads="1"/>
          </p:cNvSpPr>
          <p:nvPr/>
        </p:nvSpPr>
        <p:spPr bwMode="auto">
          <a:xfrm>
            <a:off x="2435225" y="2301875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200" i="0">
                <a:latin typeface="Arial" charset="0"/>
              </a:rPr>
              <a:t>controller</a:t>
            </a:r>
          </a:p>
        </p:txBody>
      </p:sp>
      <p:sp>
        <p:nvSpPr>
          <p:cNvPr id="670753" name="Line 33"/>
          <p:cNvSpPr>
            <a:spLocks noChangeShapeType="1"/>
          </p:cNvSpPr>
          <p:nvPr/>
        </p:nvSpPr>
        <p:spPr bwMode="auto">
          <a:xfrm>
            <a:off x="2346325" y="2055813"/>
            <a:ext cx="14382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0754" name="Line 34"/>
          <p:cNvSpPr>
            <a:spLocks noChangeShapeType="1"/>
          </p:cNvSpPr>
          <p:nvPr/>
        </p:nvSpPr>
        <p:spPr bwMode="auto">
          <a:xfrm flipV="1">
            <a:off x="2763838" y="2062163"/>
            <a:ext cx="0" cy="239712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0755" name="Rectangle 35"/>
          <p:cNvSpPr>
            <a:spLocks noChangeArrowheads="1"/>
          </p:cNvSpPr>
          <p:nvPr/>
        </p:nvSpPr>
        <p:spPr bwMode="auto">
          <a:xfrm>
            <a:off x="2228850" y="1501775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 i="0">
              <a:latin typeface="Arial" charset="0"/>
            </a:endParaRPr>
          </a:p>
        </p:txBody>
      </p:sp>
      <p:sp>
        <p:nvSpPr>
          <p:cNvPr id="670756" name="Rectangle 36"/>
          <p:cNvSpPr>
            <a:spLocks noChangeArrowheads="1"/>
          </p:cNvSpPr>
          <p:nvPr/>
        </p:nvSpPr>
        <p:spPr bwMode="auto">
          <a:xfrm>
            <a:off x="3095625" y="1503363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 i="0">
              <a:latin typeface="Arial" charset="0"/>
            </a:endParaRPr>
          </a:p>
        </p:txBody>
      </p:sp>
      <p:sp>
        <p:nvSpPr>
          <p:cNvPr id="670757" name="Line 37"/>
          <p:cNvSpPr>
            <a:spLocks noChangeShapeType="1"/>
          </p:cNvSpPr>
          <p:nvPr/>
        </p:nvSpPr>
        <p:spPr bwMode="auto">
          <a:xfrm flipH="1" flipV="1">
            <a:off x="2551113" y="1917700"/>
            <a:ext cx="1587" cy="138113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0758" name="Line 38"/>
          <p:cNvSpPr>
            <a:spLocks noChangeShapeType="1"/>
          </p:cNvSpPr>
          <p:nvPr/>
        </p:nvSpPr>
        <p:spPr bwMode="auto">
          <a:xfrm flipH="1" flipV="1">
            <a:off x="3475038" y="1920875"/>
            <a:ext cx="0" cy="13652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0759" name="Rectangle 39"/>
          <p:cNvSpPr>
            <a:spLocks noChangeArrowheads="1"/>
          </p:cNvSpPr>
          <p:nvPr/>
        </p:nvSpPr>
        <p:spPr bwMode="auto">
          <a:xfrm>
            <a:off x="5832475" y="1430338"/>
            <a:ext cx="1944688" cy="1731962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0760" name="Rectangle 40"/>
          <p:cNvSpPr>
            <a:spLocks noChangeArrowheads="1"/>
          </p:cNvSpPr>
          <p:nvPr/>
        </p:nvSpPr>
        <p:spPr bwMode="auto">
          <a:xfrm>
            <a:off x="6069013" y="2232025"/>
            <a:ext cx="1187450" cy="8667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0761" name="Rectangle 41"/>
          <p:cNvSpPr>
            <a:spLocks noChangeArrowheads="1"/>
          </p:cNvSpPr>
          <p:nvPr/>
        </p:nvSpPr>
        <p:spPr bwMode="auto">
          <a:xfrm>
            <a:off x="6310313" y="2792413"/>
            <a:ext cx="703262" cy="225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0762" name="Rectangle 42"/>
          <p:cNvSpPr>
            <a:spLocks noChangeArrowheads="1"/>
          </p:cNvSpPr>
          <p:nvPr/>
        </p:nvSpPr>
        <p:spPr bwMode="auto">
          <a:xfrm>
            <a:off x="6310313" y="2320925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200" i="0">
                <a:latin typeface="Arial" charset="0"/>
              </a:rPr>
              <a:t>controller</a:t>
            </a:r>
          </a:p>
        </p:txBody>
      </p:sp>
      <p:sp>
        <p:nvSpPr>
          <p:cNvPr id="670763" name="Line 43"/>
          <p:cNvSpPr>
            <a:spLocks noChangeShapeType="1"/>
          </p:cNvSpPr>
          <p:nvPr/>
        </p:nvSpPr>
        <p:spPr bwMode="auto">
          <a:xfrm>
            <a:off x="6221413" y="2074863"/>
            <a:ext cx="14382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0764" name="Line 44"/>
          <p:cNvSpPr>
            <a:spLocks noChangeShapeType="1"/>
          </p:cNvSpPr>
          <p:nvPr/>
        </p:nvSpPr>
        <p:spPr bwMode="auto">
          <a:xfrm flipV="1">
            <a:off x="6638925" y="2081213"/>
            <a:ext cx="0" cy="239712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0765" name="Rectangle 45"/>
          <p:cNvSpPr>
            <a:spLocks noChangeArrowheads="1"/>
          </p:cNvSpPr>
          <p:nvPr/>
        </p:nvSpPr>
        <p:spPr bwMode="auto">
          <a:xfrm>
            <a:off x="6103938" y="1520825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 i="0">
              <a:latin typeface="Arial" charset="0"/>
            </a:endParaRPr>
          </a:p>
        </p:txBody>
      </p:sp>
      <p:sp>
        <p:nvSpPr>
          <p:cNvPr id="670766" name="Rectangle 46"/>
          <p:cNvSpPr>
            <a:spLocks noChangeArrowheads="1"/>
          </p:cNvSpPr>
          <p:nvPr/>
        </p:nvSpPr>
        <p:spPr bwMode="auto">
          <a:xfrm>
            <a:off x="6970713" y="1522413"/>
            <a:ext cx="695325" cy="415925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 i="0">
              <a:latin typeface="Arial" charset="0"/>
            </a:endParaRPr>
          </a:p>
        </p:txBody>
      </p:sp>
      <p:sp>
        <p:nvSpPr>
          <p:cNvPr id="670767" name="Line 47"/>
          <p:cNvSpPr>
            <a:spLocks noChangeShapeType="1"/>
          </p:cNvSpPr>
          <p:nvPr/>
        </p:nvSpPr>
        <p:spPr bwMode="auto">
          <a:xfrm flipH="1" flipV="1">
            <a:off x="6426200" y="1936750"/>
            <a:ext cx="1588" cy="138113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0768" name="Line 48"/>
          <p:cNvSpPr>
            <a:spLocks noChangeShapeType="1"/>
          </p:cNvSpPr>
          <p:nvPr/>
        </p:nvSpPr>
        <p:spPr bwMode="auto">
          <a:xfrm flipH="1" flipV="1">
            <a:off x="7350125" y="1939925"/>
            <a:ext cx="0" cy="13652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0769" name="Text Box 49"/>
          <p:cNvSpPr txBox="1">
            <a:spLocks noChangeArrowheads="1"/>
          </p:cNvSpPr>
          <p:nvPr/>
        </p:nvSpPr>
        <p:spPr bwMode="auto">
          <a:xfrm>
            <a:off x="1935163" y="3059113"/>
            <a:ext cx="1335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Arial" charset="0"/>
              </a:rPr>
              <a:t>sending host</a:t>
            </a:r>
          </a:p>
        </p:txBody>
      </p:sp>
      <p:sp>
        <p:nvSpPr>
          <p:cNvPr id="670770" name="Text Box 50"/>
          <p:cNvSpPr txBox="1">
            <a:spLocks noChangeArrowheads="1"/>
          </p:cNvSpPr>
          <p:nvPr/>
        </p:nvSpPr>
        <p:spPr bwMode="auto">
          <a:xfrm>
            <a:off x="5727700" y="3057525"/>
            <a:ext cx="1438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Arial" charset="0"/>
              </a:rPr>
              <a:t>receiving host</a:t>
            </a:r>
          </a:p>
        </p:txBody>
      </p:sp>
      <p:sp>
        <p:nvSpPr>
          <p:cNvPr id="670771" name="Rectangle 51"/>
          <p:cNvSpPr>
            <a:spLocks noChangeArrowheads="1"/>
          </p:cNvSpPr>
          <p:nvPr/>
        </p:nvSpPr>
        <p:spPr bwMode="auto">
          <a:xfrm>
            <a:off x="1512888" y="1966913"/>
            <a:ext cx="717550" cy="1698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0772" name="Text Box 52"/>
          <p:cNvSpPr txBox="1">
            <a:spLocks noChangeArrowheads="1"/>
          </p:cNvSpPr>
          <p:nvPr/>
        </p:nvSpPr>
        <p:spPr bwMode="auto">
          <a:xfrm>
            <a:off x="1476375" y="1922463"/>
            <a:ext cx="825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i="0">
                <a:latin typeface="Arial" charset="0"/>
              </a:rPr>
              <a:t>datagram</a:t>
            </a:r>
          </a:p>
        </p:txBody>
      </p:sp>
      <p:sp>
        <p:nvSpPr>
          <p:cNvPr id="670773" name="Line 53"/>
          <p:cNvSpPr>
            <a:spLocks noChangeShapeType="1"/>
          </p:cNvSpPr>
          <p:nvPr/>
        </p:nvSpPr>
        <p:spPr bwMode="auto">
          <a:xfrm>
            <a:off x="5961063" y="1870075"/>
            <a:ext cx="0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0774" name="Rectangle 54"/>
          <p:cNvSpPr>
            <a:spLocks noChangeArrowheads="1"/>
          </p:cNvSpPr>
          <p:nvPr/>
        </p:nvSpPr>
        <p:spPr bwMode="auto">
          <a:xfrm>
            <a:off x="5422900" y="1985963"/>
            <a:ext cx="715963" cy="1698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0775" name="Text Box 55"/>
          <p:cNvSpPr txBox="1">
            <a:spLocks noChangeArrowheads="1"/>
          </p:cNvSpPr>
          <p:nvPr/>
        </p:nvSpPr>
        <p:spPr bwMode="auto">
          <a:xfrm>
            <a:off x="5386388" y="1941513"/>
            <a:ext cx="8239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i="0">
                <a:latin typeface="Arial" charset="0"/>
              </a:rPr>
              <a:t>datagram</a:t>
            </a:r>
          </a:p>
        </p:txBody>
      </p:sp>
      <p:sp>
        <p:nvSpPr>
          <p:cNvPr id="670776" name="Freeform 56"/>
          <p:cNvSpPr>
            <a:spLocks/>
          </p:cNvSpPr>
          <p:nvPr/>
        </p:nvSpPr>
        <p:spPr bwMode="auto">
          <a:xfrm>
            <a:off x="2768600" y="2903538"/>
            <a:ext cx="3883025" cy="447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2597" y="384"/>
              </a:cxn>
              <a:cxn ang="0">
                <a:pos x="2597" y="18"/>
              </a:cxn>
            </a:cxnLst>
            <a:rect l="0" t="0" r="r" b="b"/>
            <a:pathLst>
              <a:path w="2597" h="384">
                <a:moveTo>
                  <a:pt x="0" y="0"/>
                </a:moveTo>
                <a:lnTo>
                  <a:pt x="0" y="384"/>
                </a:lnTo>
                <a:lnTo>
                  <a:pt x="2597" y="384"/>
                </a:lnTo>
                <a:lnTo>
                  <a:pt x="2597" y="1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0777" name="Rectangle 57"/>
          <p:cNvSpPr>
            <a:spLocks noChangeArrowheads="1"/>
          </p:cNvSpPr>
          <p:nvPr/>
        </p:nvSpPr>
        <p:spPr bwMode="auto">
          <a:xfrm>
            <a:off x="4681538" y="3419475"/>
            <a:ext cx="717550" cy="169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0778" name="Text Box 58"/>
          <p:cNvSpPr txBox="1">
            <a:spLocks noChangeArrowheads="1"/>
          </p:cNvSpPr>
          <p:nvPr/>
        </p:nvSpPr>
        <p:spPr bwMode="auto">
          <a:xfrm>
            <a:off x="4654550" y="3375025"/>
            <a:ext cx="823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i="0">
                <a:latin typeface="Arial" charset="0"/>
              </a:rPr>
              <a:t>datagram</a:t>
            </a:r>
          </a:p>
        </p:txBody>
      </p:sp>
      <p:sp>
        <p:nvSpPr>
          <p:cNvPr id="670779" name="Line 59"/>
          <p:cNvSpPr>
            <a:spLocks noChangeShapeType="1"/>
          </p:cNvSpPr>
          <p:nvPr/>
        </p:nvSpPr>
        <p:spPr bwMode="auto">
          <a:xfrm>
            <a:off x="5654675" y="3511550"/>
            <a:ext cx="276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0780" name="Text Box 60"/>
          <p:cNvSpPr txBox="1">
            <a:spLocks noChangeArrowheads="1"/>
          </p:cNvSpPr>
          <p:nvPr/>
        </p:nvSpPr>
        <p:spPr bwMode="auto">
          <a:xfrm>
            <a:off x="2244725" y="3668713"/>
            <a:ext cx="704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Arial" charset="0"/>
              </a:rPr>
              <a:t>frame</a:t>
            </a:r>
          </a:p>
        </p:txBody>
      </p:sp>
      <p:sp>
        <p:nvSpPr>
          <p:cNvPr id="670781" name="Line 61"/>
          <p:cNvSpPr>
            <a:spLocks noChangeShapeType="1"/>
          </p:cNvSpPr>
          <p:nvPr/>
        </p:nvSpPr>
        <p:spPr bwMode="auto">
          <a:xfrm flipV="1">
            <a:off x="2873375" y="3575050"/>
            <a:ext cx="115570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4E301C02-664E-401E-B3C6-EAE82BFA8F6A}" type="slidenum">
              <a:rPr lang="en-US"/>
              <a:pPr/>
              <a:t>9</a:t>
            </a:fld>
            <a:endParaRPr lang="en-US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Layer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5.1 Introduction and services</a:t>
            </a:r>
          </a:p>
          <a:p>
            <a:r>
              <a:rPr lang="en-US" sz="2400">
                <a:solidFill>
                  <a:srgbClr val="FF0000"/>
                </a:solidFill>
              </a:rPr>
              <a:t>5.2 Error detection and correction</a:t>
            </a:r>
            <a:r>
              <a:rPr lang="en-US" sz="2400"/>
              <a:t> </a:t>
            </a:r>
          </a:p>
          <a:p>
            <a:r>
              <a:rPr lang="en-US" sz="2400"/>
              <a:t>5.3Multiple access protocols</a:t>
            </a:r>
          </a:p>
          <a:p>
            <a:r>
              <a:rPr lang="en-US" sz="2400"/>
              <a:t>5.4 Link-layer Addressing</a:t>
            </a:r>
          </a:p>
          <a:p>
            <a:r>
              <a:rPr lang="en-US" sz="2400"/>
              <a:t>5.5 Ethernet</a:t>
            </a:r>
          </a:p>
        </p:txBody>
      </p:sp>
      <p:sp>
        <p:nvSpPr>
          <p:cNvPr id="5140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r>
              <a:rPr lang="en-US" sz="2400"/>
              <a:t>5.6 Link-layer switches</a:t>
            </a:r>
          </a:p>
          <a:p>
            <a:r>
              <a:rPr lang="en-US" sz="2400"/>
              <a:t>5.7 PPP</a:t>
            </a:r>
          </a:p>
          <a:p>
            <a:r>
              <a:rPr lang="en-US" sz="2400"/>
              <a:t>5.8 Link Virtualization: ATM. MPLS</a:t>
            </a:r>
          </a:p>
          <a:p>
            <a:pPr>
              <a:buFont typeface="ZapfDingbats" pitchFamily="8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884</Words>
  <Application>Microsoft Office PowerPoint</Application>
  <PresentationFormat>On-screen Show (4:3)</PresentationFormat>
  <Paragraphs>201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Clip</vt:lpstr>
      <vt:lpstr>Chapter 5: The Data Link Layer</vt:lpstr>
      <vt:lpstr>Link Layer</vt:lpstr>
      <vt:lpstr>Link Layer: Introduction</vt:lpstr>
      <vt:lpstr>Link layer: context</vt:lpstr>
      <vt:lpstr>Link Layer Services</vt:lpstr>
      <vt:lpstr>Link Layer Services (more)</vt:lpstr>
      <vt:lpstr>Where is the link layer implemented?</vt:lpstr>
      <vt:lpstr>Adaptors Communicating</vt:lpstr>
      <vt:lpstr>Link Layer</vt:lpstr>
      <vt:lpstr>Error Detection</vt:lpstr>
      <vt:lpstr>Parity Checking</vt:lpstr>
      <vt:lpstr>Internet checksum (review)</vt:lpstr>
      <vt:lpstr>Checksumming: Cyclic Redundancy Check</vt:lpstr>
      <vt:lpstr>CRC Example</vt:lpstr>
    </vt:vector>
  </TitlesOfParts>
  <Company>Southern Adventist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The Data Link Layer</dc:title>
  <dc:creator>scot</dc:creator>
  <cp:lastModifiedBy>scot</cp:lastModifiedBy>
  <cp:revision>6</cp:revision>
  <dcterms:created xsi:type="dcterms:W3CDTF">2007-11-09T14:10:31Z</dcterms:created>
  <dcterms:modified xsi:type="dcterms:W3CDTF">2009-11-09T14:55:07Z</dcterms:modified>
</cp:coreProperties>
</file>