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87" r:id="rId10"/>
    <p:sldId id="288" r:id="rId11"/>
    <p:sldId id="267" r:id="rId12"/>
    <p:sldId id="268" r:id="rId13"/>
    <p:sldId id="269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2990" autoAdjust="0"/>
  </p:normalViewPr>
  <p:slideViewPr>
    <p:cSldViewPr>
      <p:cViewPr varScale="1">
        <p:scale>
          <a:sx n="96" d="100"/>
          <a:sy n="9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DB6C1-AA90-49C8-95F4-6C3422F1833C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DDF42-EB95-48D9-A9CB-A83FF7664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C824F-CF19-4462-82B7-1A22925227BD}" type="slidenum">
              <a:rPr lang="en-US"/>
              <a:pPr/>
              <a:t>1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C8DD9-96CE-4F08-A7EC-A0C388610AFA}" type="slidenum">
              <a:rPr lang="en-US"/>
              <a:pPr/>
              <a:t>12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Now that we have some quantitative</a:t>
            </a:r>
            <a:r>
              <a:rPr lang="en-US" sz="2000" b="1" baseline="0" dirty="0" smtClean="0">
                <a:solidFill>
                  <a:srgbClr val="FF0000"/>
                </a:solidFill>
              </a:rPr>
              <a:t> knowledge under our belts: Let’s look at the topology of the network.</a:t>
            </a:r>
          </a:p>
          <a:p>
            <a:endParaRPr lang="en-US" baseline="0" dirty="0" smtClean="0"/>
          </a:p>
          <a:p>
            <a:r>
              <a:rPr lang="en-US" dirty="0" smtClean="0"/>
              <a:t>All tier 1 providers connect to every other tier</a:t>
            </a:r>
            <a:r>
              <a:rPr lang="en-US" baseline="0" dirty="0" smtClean="0"/>
              <a:t> 1 providers.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F2095-174F-4C38-943E-DBD1AF3403E5}" type="slidenum">
              <a:rPr lang="en-US"/>
              <a:pPr/>
              <a:t>13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62E95-3A85-49BA-8B70-F1443D170461}" type="slidenum">
              <a:rPr lang="en-US"/>
              <a:pPr/>
              <a:t>14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1FC7A8-8F72-4952-B9E9-F51A3ED1033A}" type="slidenum">
              <a:rPr lang="en-US"/>
              <a:pPr/>
              <a:t>15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EBA68-85D3-4EC4-867B-2221117C0226}" type="slidenum">
              <a:rPr lang="en-US"/>
              <a:pPr/>
              <a:t>16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Transmission Delay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Propagation delay http://media.pearsoncmg.com/aw/aw_kurose_network_2/applets/transmission/delay.html 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Time to process a packet and place it in the queue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time the packet spends in the queue before transmission</a:t>
            </a:r>
          </a:p>
          <a:p>
            <a:pPr marL="228600" indent="-228600">
              <a:buAutoNum type="arabicPeriod"/>
            </a:pPr>
            <a:r>
              <a:rPr lang="en-US" dirty="0" smtClean="0"/>
              <a:t>Transmission Time =</a:t>
            </a:r>
            <a:r>
              <a:rPr lang="en-US" baseline="0" dirty="0" smtClean="0"/>
              <a:t> </a:t>
            </a:r>
            <a:r>
              <a:rPr lang="en-US" dirty="0" smtClean="0"/>
              <a:t>The</a:t>
            </a:r>
            <a:r>
              <a:rPr lang="en-US" baseline="0" dirty="0" smtClean="0"/>
              <a:t> time the packet is being transmitted onto the wire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Propagation time = The time for the last bit to move all the way across the wire to the next node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00F67-9F67-46FD-9D72-69F40B8E3B3F}" type="slidenum">
              <a:rPr lang="en-US"/>
              <a:pPr/>
              <a:t>17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F3723-7E92-4658-8993-8B48C7EA7417}" type="slidenum">
              <a:rPr lang="en-US"/>
              <a:pPr/>
              <a:t>18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Delay</a:t>
            </a:r>
            <a:r>
              <a:rPr lang="en-US" baseline="0" dirty="0" smtClean="0"/>
              <a:t> = 1 minute</a:t>
            </a:r>
          </a:p>
          <a:p>
            <a:r>
              <a:rPr lang="en-US" baseline="0" dirty="0" smtClean="0"/>
              <a:t>Prop = 6 minutes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CC495-1683-4C3E-B9F4-9D7174078254}" type="slidenum">
              <a:rPr lang="en-US"/>
              <a:pPr/>
              <a:t>19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00347-8467-4BFC-BA91-C7040AD26205}" type="slidenum">
              <a:rPr lang="en-US"/>
              <a:pPr/>
              <a:t>20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48803-8803-4109-84CD-E973148A980F}" type="slidenum">
              <a:rPr lang="en-US"/>
              <a:pPr/>
              <a:t>21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FB99C-DF64-4F39-966C-2FB882043A16}" type="slidenum">
              <a:rPr lang="en-US"/>
              <a:pPr/>
              <a:t>2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53CFA-48A4-4A46-9B31-2ED730C796F5}" type="slidenum">
              <a:rPr lang="en-US"/>
              <a:pPr/>
              <a:t>22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E2E90-7979-4F25-B1DB-5D7B779EBD45}" type="slidenum">
              <a:rPr lang="en-US"/>
              <a:pPr/>
              <a:t>23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1F5E7-49F6-4374-BB83-5018A00B32DE}" type="slidenum">
              <a:rPr lang="en-US"/>
              <a:pPr/>
              <a:t>3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Two simple multiple access control techniques.</a:t>
            </a:r>
          </a:p>
          <a:p>
            <a:endParaRPr lang="en-US" smtClean="0"/>
          </a:p>
          <a:p>
            <a:r>
              <a:rPr lang="en-US" smtClean="0"/>
              <a:t>Each mobile’s share of the bandwidth is divided into portions for the uplink and the downlink. Also, possibly, out of band signaling.</a:t>
            </a:r>
          </a:p>
          <a:p>
            <a:endParaRPr lang="en-US" smtClean="0"/>
          </a:p>
          <a:p>
            <a:r>
              <a:rPr lang="en-US" smtClean="0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9C456-3533-4FCA-9AB6-7556EE992363}" type="slidenum">
              <a:rPr lang="en-US"/>
              <a:pPr/>
              <a:t>4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What is the frame rate? Well they</a:t>
            </a:r>
            <a:r>
              <a:rPr lang="en-US" baseline="0" dirty="0" smtClean="0"/>
              <a:t> are assuming a little knowledge here: 24 slots/sec means that we have 24 circuits or 24 slots per frame and 1 frame per second. </a:t>
            </a:r>
            <a:endParaRPr lang="en-US" dirty="0" smtClean="0"/>
          </a:p>
          <a:p>
            <a:r>
              <a:rPr lang="en-US" dirty="0" smtClean="0"/>
              <a:t>1.536 Mb/sec</a:t>
            </a:r>
            <a:r>
              <a:rPr lang="en-US" baseline="0" dirty="0" smtClean="0"/>
              <a:t> / 24 slots/sec = 64000 </a:t>
            </a:r>
            <a:r>
              <a:rPr lang="en-US" baseline="0" dirty="0" err="1" smtClean="0"/>
              <a:t>kbs</a:t>
            </a:r>
            <a:r>
              <a:rPr lang="en-US" baseline="0" dirty="0" smtClean="0"/>
              <a:t> or 8000 bytes/sec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we have 10 seconds + .5 = 10.5 seconds.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would we get with a packet switched network.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994EE-3FCC-4821-9E06-D81B333950CE}" type="slidenum">
              <a:rPr lang="en-US"/>
              <a:pPr/>
              <a:t>5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182C9-28AF-488D-BB3B-4A8BD339A4A6}" type="slidenum">
              <a:rPr lang="en-US"/>
              <a:pPr/>
              <a:t>6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57816-74B5-41A1-880D-3FB854B4F7C0}" type="slidenum">
              <a:rPr lang="en-US"/>
              <a:pPr/>
              <a:t>7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Start</a:t>
            </a:r>
            <a:r>
              <a:rPr lang="en-US" baseline="0" dirty="0" smtClean="0"/>
              <a:t> Here Wednesday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FIRST: Drag the qualities of a good network out of them.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 = 7.5, R = 1.5 </a:t>
            </a:r>
            <a:r>
              <a:rPr lang="en-US" baseline="0" dirty="0" smtClean="0">
                <a:sym typeface="Wingdings" pitchFamily="2" charset="2"/>
              </a:rPr>
              <a:t> L/R = 5 seconds | DO THIS ON THE BOARD AND SHOW THE EXAMPLE OF CANCELING UNITS!!!!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B7894-9D1E-4F87-94FE-057F21FD4E4A}" type="slidenum">
              <a:rPr lang="en-US"/>
              <a:pPr/>
              <a:t>8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1A91B-4F68-4F5E-AF35-8BA97105128B}" type="slidenum">
              <a:rPr lang="en-US"/>
              <a:pPr/>
              <a:t>11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Segue</a:t>
            </a:r>
            <a:r>
              <a:rPr lang="en-US" baseline="0" dirty="0" smtClean="0"/>
              <a:t> packet switching is what the IP layer does. Routing (also something that happens on the network layer) is something we’ll talk about later.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32D-67EE-471A-AC32-FB67360C3BDE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FC27-DF75-4A42-AEE9-AC29E722E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32D-67EE-471A-AC32-FB67360C3BDE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FC27-DF75-4A42-AEE9-AC29E722E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32D-67EE-471A-AC32-FB67360C3BDE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FC27-DF75-4A42-AEE9-AC29E722E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32D-67EE-471A-AC32-FB67360C3BDE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FC27-DF75-4A42-AEE9-AC29E722E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32D-67EE-471A-AC32-FB67360C3BDE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FC27-DF75-4A42-AEE9-AC29E722E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32D-67EE-471A-AC32-FB67360C3BDE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FC27-DF75-4A42-AEE9-AC29E722E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32D-67EE-471A-AC32-FB67360C3BDE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FC27-DF75-4A42-AEE9-AC29E722E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32D-67EE-471A-AC32-FB67360C3BDE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FC27-DF75-4A42-AEE9-AC29E722E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32D-67EE-471A-AC32-FB67360C3BDE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FC27-DF75-4A42-AEE9-AC29E722E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32D-67EE-471A-AC32-FB67360C3BDE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FC27-DF75-4A42-AEE9-AC29E722E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532D-67EE-471A-AC32-FB67360C3BDE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FC27-DF75-4A42-AEE9-AC29E722E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532D-67EE-471A-AC32-FB67360C3BDE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FC27-DF75-4A42-AEE9-AC29E722E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Resources/Binomial%20Example%20.xls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lete_grap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.png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.png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495BECAA-6D3D-41F0-A125-3125DEADFC96}" type="slidenum">
              <a:rPr lang="en-US"/>
              <a:pPr/>
              <a:t>1</a:t>
            </a:fld>
            <a:endParaRPr lang="en-US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Core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 smtClean="0"/>
              <a:t>mesh of interconnected routers</a:t>
            </a:r>
          </a:p>
          <a:p>
            <a:r>
              <a:rPr lang="en-US" sz="2400" i="1" u="sng" smtClean="0">
                <a:solidFill>
                  <a:srgbClr val="FF0000"/>
                </a:solidFill>
              </a:rPr>
              <a:t>the</a:t>
            </a:r>
            <a:r>
              <a:rPr lang="en-US" sz="2400" smtClean="0">
                <a:solidFill>
                  <a:srgbClr val="FF0000"/>
                </a:solidFill>
              </a:rPr>
              <a:t> fundamental question:</a:t>
            </a:r>
            <a:r>
              <a:rPr lang="en-US" sz="2400" smtClean="0"/>
              <a:t> how is data transferred through net?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circuit switching:</a:t>
            </a:r>
            <a:r>
              <a:rPr lang="en-US" smtClean="0"/>
              <a:t> dedicated circuit per call: telephone net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packet-switching:</a:t>
            </a:r>
            <a:r>
              <a:rPr lang="en-US" smtClean="0"/>
              <a:t> data sent thru net in discrete “chunks”</a:t>
            </a:r>
            <a:endParaRPr lang="en-US" sz="2000" smtClean="0"/>
          </a:p>
        </p:txBody>
      </p:sp>
      <p:graphicFrame>
        <p:nvGraphicFramePr>
          <p:cNvPr id="11266" name="Rectangle 92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6" name="Clip" r:id="rId4" imgW="0" imgH="0" progId="">
              <p:embed/>
            </p:oleObj>
          </a:graphicData>
        </a:graphic>
      </p:graphicFrame>
      <p:graphicFrame>
        <p:nvGraphicFramePr>
          <p:cNvPr id="11267" name="Rectangle 92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7" name="Clip" r:id="rId5" imgW="0" imgH="0" progId="">
              <p:embed/>
            </p:oleObj>
          </a:graphicData>
        </a:graphic>
      </p:graphicFrame>
      <p:sp>
        <p:nvSpPr>
          <p:cNvPr id="11272" name="Freeform 6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Freeform 6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Freeform 6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1896" name="Rectangle 6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97" name="AutoShape 6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1866" name="Line 6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67" name="Line 6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68" name="Line 7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69" name="Line 7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70" name="Line 7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71" name="Line 7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72" name="Line 7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73" name="Line 7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74" name="Line 7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75" name="Line 7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76" name="Line 7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77" name="Line 7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78" name="Line 8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79" name="Line 8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80" name="Line 8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1892" name="Line 8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93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94" name="Line 8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95" name="Line 8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8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1888" name="Line 8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89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90" name="Line 9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91" name="Line 9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9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1884" name="Line 9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85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86" name="Line 9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87" name="Line 9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1277" name="Line 100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01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9" name="Picture 102" descr="imgyjavg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Oval 107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Line 108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09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10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84" name="Oval 111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12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1863" name="Line 1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64" name="Line 1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65" name="Line 1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16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1860" name="Line 11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61" name="Line 11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62" name="Line 11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7" name="Oval 205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206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Line 207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Rectangle 208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91" name="Oval 209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210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1857" name="Line 2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58" name="Line 2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59" name="Line 2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14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1854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55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56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4" name="Oval 21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Line 22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Line 22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Rectangle 22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98" name="Oval 22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22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1851" name="Line 2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52" name="Line 2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53" name="Line 2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2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1848" name="Line 2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49" name="Line 2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50" name="Line 2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01" name="Line 23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2" name="Line 23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Line 23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4" name="Line 236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240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11831" name="Picture 241" descr="31u_bnrz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32" name="Freeform 24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3" name="Freeform 24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4" name="Freeform 24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5" name="Freeform 24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6" name="Freeform 24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7" name="Freeform 24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8" name="Freeform 24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9" name="Freeform 24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0" name="Freeform 25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1" name="Freeform 25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2" name="Freeform 25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3" name="Freeform 25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4" name="Freeform 25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5" name="Freeform 25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6" name="Freeform 25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7" name="Freeform 25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06" name="Line 259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7" name="Line 260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8" name="Freeform 261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9" name="Line 262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590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11823" name="AutoShape 264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4" name="Rectangle 265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5" name="Rectangle 266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6" name="AutoShape 267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7" name="Line 268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8" name="Line 269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9" name="Rectangle 270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30" name="Rectangle 271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Line 272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273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Oval 275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Line 276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Line 277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Rectangle 278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17" name="Oval 279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280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11820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1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2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284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11817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8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9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20" name="Oval 289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1" name="Line 291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2" name="Rectangle 292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23" name="Oval 293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94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11814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5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6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298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11811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2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3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26" name="Oval 303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7" name="Line 304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8" name="Line 305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9" name="Rectangle 306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30" name="Oval 307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308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11808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09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0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312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11805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06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07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33" name="Line 316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4" name="Line 317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5" name="Line 318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6" name="Line 319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7" name="Line 320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8" name="Line 321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9" name="Line 322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0" name="Line 323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1" name="Line 324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2" name="Line 325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3" name="Line 354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4" name="Line 355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5" name="Line 365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6" name="Line 366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7" name="Line 367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8" name="Line 368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9" name="Line 369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0" name="Line 370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1" name="Line 371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2" name="Line 372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3" name="Line 373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4" name="Line 374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5" name="Line 375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6" name="Oval 378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7" name="Line 379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8" name="Line 380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9" name="Rectangle 381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60" name="Oval 382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383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11802" name="Line 3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03" name="Line 3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04" name="Line 3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387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11799" name="Line 38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00" name="Line 38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01" name="Line 39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63" name="Oval 392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4" name="Line 393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5" name="Line 394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" name="Rectangle 395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67" name="Oval 396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397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11796" name="Line 3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7" name="Line 3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8" name="Line 4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401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11793" name="Line 4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4" name="Line 4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5" name="Line 4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70" name="Oval 406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1" name="Line 407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2" name="Line 408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3" name="Rectangle 409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74" name="Oval 410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411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11790" name="Line 4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1" name="Line 4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2" name="Line 4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415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11787" name="Line 4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8" name="Line 4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9" name="Line 4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77" name="Oval 434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8" name="Line 435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9" name="Line 436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0" name="Rectangle 437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81" name="Oval 438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439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11784" name="Line 4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5" name="Line 4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6" name="Line 4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443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11781" name="Line 4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2" name="Line 4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3" name="Line 4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84" name="Oval 448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5" name="Line 449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6" name="Line 450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7" name="Rectangle 451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88" name="Oval 452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453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11778" name="Line 4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9" name="Line 4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0" name="Line 4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457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11775" name="Line 4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6" name="Line 4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" name="Line 4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91" name="Oval 462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2" name="Line 463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3" name="Line 464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4" name="Rectangle 465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395" name="Oval 466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467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11772" name="Line 4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3" name="Line 4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4" name="Line 4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81" name="Group 471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11769" name="Line 4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0" name="Line 4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1" name="Line 4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98" name="Line 232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882" name="Group 517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11763" name="Rectangle 511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64" name="Rectangle 512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65" name="Rectangle 513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66" name="Rectangle 514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67" name="Rectangle 515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68" name="Rectangle 516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83" name="Group 805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11744" name="Picture 337" descr="31u_bnrz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45" name="Freeform 343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6" name="Freeform 344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7" name="Freeform 345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8" name="Freeform 346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9" name="Freeform 347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0" name="Freeform 348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1" name="Freeform 349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2" name="Freeform 350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3" name="Freeform 351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4" name="Freeform 352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5" name="Freeform 353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98" name="Group 518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11757" name="Rectangle 51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8" name="Rectangle 52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9" name="Rectangle 52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0" name="Rectangle 52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1" name="Rectangle 52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2" name="Rectangle 52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899" name="Group 591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11736" name="AutoShape 59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37" name="Rectangle 59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38" name="Rectangle 59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39" name="AutoShape 59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40" name="Line 59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41" name="Line 59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42" name="Rectangle 59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43" name="Rectangle 59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900" name="Group 609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11705" name="AutoShape 475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6" name="Freeform 47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653 w 1894"/>
                <a:gd name="T1" fmla="*/ 0 h 1904"/>
                <a:gd name="T2" fmla="*/ 668 w 1894"/>
                <a:gd name="T3" fmla="*/ 0 h 1904"/>
                <a:gd name="T4" fmla="*/ 699 w 1894"/>
                <a:gd name="T5" fmla="*/ 1 h 1904"/>
                <a:gd name="T6" fmla="*/ 742 w 1894"/>
                <a:gd name="T7" fmla="*/ 3 h 1904"/>
                <a:gd name="T8" fmla="*/ 799 w 1894"/>
                <a:gd name="T9" fmla="*/ 6 h 1904"/>
                <a:gd name="T10" fmla="*/ 865 w 1894"/>
                <a:gd name="T11" fmla="*/ 10 h 1904"/>
                <a:gd name="T12" fmla="*/ 941 w 1894"/>
                <a:gd name="T13" fmla="*/ 17 h 1904"/>
                <a:gd name="T14" fmla="*/ 1025 w 1894"/>
                <a:gd name="T15" fmla="*/ 26 h 1904"/>
                <a:gd name="T16" fmla="*/ 1116 w 1894"/>
                <a:gd name="T17" fmla="*/ 38 h 1904"/>
                <a:gd name="T18" fmla="*/ 1213 w 1894"/>
                <a:gd name="T19" fmla="*/ 55 h 1904"/>
                <a:gd name="T20" fmla="*/ 1315 w 1894"/>
                <a:gd name="T21" fmla="*/ 73 h 1904"/>
                <a:gd name="T22" fmla="*/ 1418 w 1894"/>
                <a:gd name="T23" fmla="*/ 97 h 1904"/>
                <a:gd name="T24" fmla="*/ 1525 w 1894"/>
                <a:gd name="T25" fmla="*/ 125 h 1904"/>
                <a:gd name="T26" fmla="*/ 1632 w 1894"/>
                <a:gd name="T27" fmla="*/ 159 h 1904"/>
                <a:gd name="T28" fmla="*/ 1739 w 1894"/>
                <a:gd name="T29" fmla="*/ 197 h 1904"/>
                <a:gd name="T30" fmla="*/ 1843 w 1894"/>
                <a:gd name="T31" fmla="*/ 241 h 1904"/>
                <a:gd name="T32" fmla="*/ 1729 w 1894"/>
                <a:gd name="T33" fmla="*/ 1139 h 1904"/>
                <a:gd name="T34" fmla="*/ 1742 w 1894"/>
                <a:gd name="T35" fmla="*/ 1146 h 1904"/>
                <a:gd name="T36" fmla="*/ 1768 w 1894"/>
                <a:gd name="T37" fmla="*/ 1173 h 1904"/>
                <a:gd name="T38" fmla="*/ 1781 w 1894"/>
                <a:gd name="T39" fmla="*/ 1234 h 1904"/>
                <a:gd name="T40" fmla="*/ 1760 w 1894"/>
                <a:gd name="T41" fmla="*/ 1341 h 1904"/>
                <a:gd name="T42" fmla="*/ 1432 w 1894"/>
                <a:gd name="T43" fmla="*/ 1765 h 1904"/>
                <a:gd name="T44" fmla="*/ 1322 w 1894"/>
                <a:gd name="T45" fmla="*/ 1904 h 1904"/>
                <a:gd name="T46" fmla="*/ 1304 w 1894"/>
                <a:gd name="T47" fmla="*/ 1902 h 1904"/>
                <a:gd name="T48" fmla="*/ 1270 w 1894"/>
                <a:gd name="T49" fmla="*/ 1897 h 1904"/>
                <a:gd name="T50" fmla="*/ 1223 w 1894"/>
                <a:gd name="T51" fmla="*/ 1891 h 1904"/>
                <a:gd name="T52" fmla="*/ 1162 w 1894"/>
                <a:gd name="T53" fmla="*/ 1881 h 1904"/>
                <a:gd name="T54" fmla="*/ 1091 w 1894"/>
                <a:gd name="T55" fmla="*/ 1869 h 1904"/>
                <a:gd name="T56" fmla="*/ 1008 w 1894"/>
                <a:gd name="T57" fmla="*/ 1854 h 1904"/>
                <a:gd name="T58" fmla="*/ 918 w 1894"/>
                <a:gd name="T59" fmla="*/ 1835 h 1904"/>
                <a:gd name="T60" fmla="*/ 820 w 1894"/>
                <a:gd name="T61" fmla="*/ 1813 h 1904"/>
                <a:gd name="T62" fmla="*/ 717 w 1894"/>
                <a:gd name="T63" fmla="*/ 1786 h 1904"/>
                <a:gd name="T64" fmla="*/ 610 w 1894"/>
                <a:gd name="T65" fmla="*/ 1755 h 1904"/>
                <a:gd name="T66" fmla="*/ 501 w 1894"/>
                <a:gd name="T67" fmla="*/ 1720 h 1904"/>
                <a:gd name="T68" fmla="*/ 390 w 1894"/>
                <a:gd name="T69" fmla="*/ 1681 h 1904"/>
                <a:gd name="T70" fmla="*/ 280 w 1894"/>
                <a:gd name="T71" fmla="*/ 1636 h 1904"/>
                <a:gd name="T72" fmla="*/ 172 w 1894"/>
                <a:gd name="T73" fmla="*/ 1585 h 1904"/>
                <a:gd name="T74" fmla="*/ 67 w 1894"/>
                <a:gd name="T75" fmla="*/ 1530 h 1904"/>
                <a:gd name="T76" fmla="*/ 16 w 1894"/>
                <a:gd name="T77" fmla="*/ 1495 h 1904"/>
                <a:gd name="T78" fmla="*/ 8 w 1894"/>
                <a:gd name="T79" fmla="*/ 1457 h 1904"/>
                <a:gd name="T80" fmla="*/ 0 w 1894"/>
                <a:gd name="T81" fmla="*/ 1401 h 1904"/>
                <a:gd name="T82" fmla="*/ 4 w 1894"/>
                <a:gd name="T83" fmla="*/ 1343 h 1904"/>
                <a:gd name="T84" fmla="*/ 388 w 1894"/>
                <a:gd name="T85" fmla="*/ 965 h 1904"/>
                <a:gd name="T86" fmla="*/ 386 w 1894"/>
                <a:gd name="T87" fmla="*/ 952 h 1904"/>
                <a:gd name="T88" fmla="*/ 390 w 1894"/>
                <a:gd name="T89" fmla="*/ 917 h 1904"/>
                <a:gd name="T90" fmla="*/ 412 w 1894"/>
                <a:gd name="T91" fmla="*/ 868 h 1904"/>
                <a:gd name="T92" fmla="*/ 468 w 1894"/>
                <a:gd name="T93" fmla="*/ 814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7" name="Freeform 482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40 w 1106"/>
                <a:gd name="T1" fmla="*/ 0 h 331"/>
                <a:gd name="T2" fmla="*/ 1106 w 1106"/>
                <a:gd name="T3" fmla="*/ 277 h 331"/>
                <a:gd name="T4" fmla="*/ 1071 w 1106"/>
                <a:gd name="T5" fmla="*/ 331 h 331"/>
                <a:gd name="T6" fmla="*/ 0 w 1106"/>
                <a:gd name="T7" fmla="*/ 36 h 331"/>
                <a:gd name="T8" fmla="*/ 4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8" name="Freeform 485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282 w 1285"/>
                <a:gd name="T1" fmla="*/ 391 h 505"/>
                <a:gd name="T2" fmla="*/ 1264 w 1285"/>
                <a:gd name="T3" fmla="*/ 389 h 505"/>
                <a:gd name="T4" fmla="*/ 1232 w 1285"/>
                <a:gd name="T5" fmla="*/ 385 h 505"/>
                <a:gd name="T6" fmla="*/ 1183 w 1285"/>
                <a:gd name="T7" fmla="*/ 378 h 505"/>
                <a:gd name="T8" fmla="*/ 1124 w 1285"/>
                <a:gd name="T9" fmla="*/ 369 h 505"/>
                <a:gd name="T10" fmla="*/ 1052 w 1285"/>
                <a:gd name="T11" fmla="*/ 355 h 505"/>
                <a:gd name="T12" fmla="*/ 971 w 1285"/>
                <a:gd name="T13" fmla="*/ 340 h 505"/>
                <a:gd name="T14" fmla="*/ 881 w 1285"/>
                <a:gd name="T15" fmla="*/ 322 h 505"/>
                <a:gd name="T16" fmla="*/ 785 w 1285"/>
                <a:gd name="T17" fmla="*/ 299 h 505"/>
                <a:gd name="T18" fmla="*/ 684 w 1285"/>
                <a:gd name="T19" fmla="*/ 273 h 505"/>
                <a:gd name="T20" fmla="*/ 579 w 1285"/>
                <a:gd name="T21" fmla="*/ 244 h 505"/>
                <a:gd name="T22" fmla="*/ 472 w 1285"/>
                <a:gd name="T23" fmla="*/ 209 h 505"/>
                <a:gd name="T24" fmla="*/ 364 w 1285"/>
                <a:gd name="T25" fmla="*/ 171 h 505"/>
                <a:gd name="T26" fmla="*/ 259 w 1285"/>
                <a:gd name="T27" fmla="*/ 128 h 505"/>
                <a:gd name="T28" fmla="*/ 155 w 1285"/>
                <a:gd name="T29" fmla="*/ 81 h 505"/>
                <a:gd name="T30" fmla="*/ 55 w 1285"/>
                <a:gd name="T31" fmla="*/ 28 h 505"/>
                <a:gd name="T32" fmla="*/ 6 w 1285"/>
                <a:gd name="T33" fmla="*/ 4 h 505"/>
                <a:gd name="T34" fmla="*/ 2 w 1285"/>
                <a:gd name="T35" fmla="*/ 32 h 505"/>
                <a:gd name="T36" fmla="*/ 0 w 1285"/>
                <a:gd name="T37" fmla="*/ 76 h 505"/>
                <a:gd name="T38" fmla="*/ 8 w 1285"/>
                <a:gd name="T39" fmla="*/ 120 h 505"/>
                <a:gd name="T40" fmla="*/ 19 w 1285"/>
                <a:gd name="T41" fmla="*/ 139 h 505"/>
                <a:gd name="T42" fmla="*/ 28 w 1285"/>
                <a:gd name="T43" fmla="*/ 144 h 505"/>
                <a:gd name="T44" fmla="*/ 47 w 1285"/>
                <a:gd name="T45" fmla="*/ 155 h 505"/>
                <a:gd name="T46" fmla="*/ 75 w 1285"/>
                <a:gd name="T47" fmla="*/ 170 h 505"/>
                <a:gd name="T48" fmla="*/ 112 w 1285"/>
                <a:gd name="T49" fmla="*/ 190 h 505"/>
                <a:gd name="T50" fmla="*/ 159 w 1285"/>
                <a:gd name="T51" fmla="*/ 212 h 505"/>
                <a:gd name="T52" fmla="*/ 215 w 1285"/>
                <a:gd name="T53" fmla="*/ 238 h 505"/>
                <a:gd name="T54" fmla="*/ 281 w 1285"/>
                <a:gd name="T55" fmla="*/ 267 h 505"/>
                <a:gd name="T56" fmla="*/ 358 w 1285"/>
                <a:gd name="T57" fmla="*/ 296 h 505"/>
                <a:gd name="T58" fmla="*/ 443 w 1285"/>
                <a:gd name="T59" fmla="*/ 326 h 505"/>
                <a:gd name="T60" fmla="*/ 540 w 1285"/>
                <a:gd name="T61" fmla="*/ 357 h 505"/>
                <a:gd name="T62" fmla="*/ 647 w 1285"/>
                <a:gd name="T63" fmla="*/ 387 h 505"/>
                <a:gd name="T64" fmla="*/ 764 w 1285"/>
                <a:gd name="T65" fmla="*/ 416 h 505"/>
                <a:gd name="T66" fmla="*/ 890 w 1285"/>
                <a:gd name="T67" fmla="*/ 444 h 505"/>
                <a:gd name="T68" fmla="*/ 1028 w 1285"/>
                <a:gd name="T69" fmla="*/ 472 h 505"/>
                <a:gd name="T70" fmla="*/ 1177 w 1285"/>
                <a:gd name="T71" fmla="*/ 494 h 505"/>
                <a:gd name="T72" fmla="*/ 1256 w 1285"/>
                <a:gd name="T73" fmla="*/ 503 h 505"/>
                <a:gd name="T74" fmla="*/ 1265 w 1285"/>
                <a:gd name="T75" fmla="*/ 487 h 505"/>
                <a:gd name="T76" fmla="*/ 1278 w 1285"/>
                <a:gd name="T77" fmla="*/ 456 h 505"/>
                <a:gd name="T78" fmla="*/ 1285 w 1285"/>
                <a:gd name="T79" fmla="*/ 41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9" name="AutoShape 52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0" name="Freeform 54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63 w 179"/>
                <a:gd name="T1" fmla="*/ 28 h 216"/>
                <a:gd name="T2" fmla="*/ 49 w 179"/>
                <a:gd name="T3" fmla="*/ 37 h 216"/>
                <a:gd name="T4" fmla="*/ 38 w 179"/>
                <a:gd name="T5" fmla="*/ 47 h 216"/>
                <a:gd name="T6" fmla="*/ 27 w 179"/>
                <a:gd name="T7" fmla="*/ 59 h 216"/>
                <a:gd name="T8" fmla="*/ 18 w 179"/>
                <a:gd name="T9" fmla="*/ 72 h 216"/>
                <a:gd name="T10" fmla="*/ 10 w 179"/>
                <a:gd name="T11" fmla="*/ 86 h 216"/>
                <a:gd name="T12" fmla="*/ 5 w 179"/>
                <a:gd name="T13" fmla="*/ 101 h 216"/>
                <a:gd name="T14" fmla="*/ 2 w 179"/>
                <a:gd name="T15" fmla="*/ 117 h 216"/>
                <a:gd name="T16" fmla="*/ 0 w 179"/>
                <a:gd name="T17" fmla="*/ 133 h 216"/>
                <a:gd name="T18" fmla="*/ 2 w 179"/>
                <a:gd name="T19" fmla="*/ 155 h 216"/>
                <a:gd name="T20" fmla="*/ 10 w 179"/>
                <a:gd name="T21" fmla="*/ 173 h 216"/>
                <a:gd name="T22" fmla="*/ 23 w 179"/>
                <a:gd name="T23" fmla="*/ 190 h 216"/>
                <a:gd name="T24" fmla="*/ 40 w 179"/>
                <a:gd name="T25" fmla="*/ 201 h 216"/>
                <a:gd name="T26" fmla="*/ 59 w 179"/>
                <a:gd name="T27" fmla="*/ 211 h 216"/>
                <a:gd name="T28" fmla="*/ 79 w 179"/>
                <a:gd name="T29" fmla="*/ 215 h 216"/>
                <a:gd name="T30" fmla="*/ 100 w 179"/>
                <a:gd name="T31" fmla="*/ 216 h 216"/>
                <a:gd name="T32" fmla="*/ 120 w 179"/>
                <a:gd name="T33" fmla="*/ 213 h 216"/>
                <a:gd name="T34" fmla="*/ 124 w 179"/>
                <a:gd name="T35" fmla="*/ 213 h 216"/>
                <a:gd name="T36" fmla="*/ 128 w 179"/>
                <a:gd name="T37" fmla="*/ 211 h 216"/>
                <a:gd name="T38" fmla="*/ 131 w 179"/>
                <a:gd name="T39" fmla="*/ 208 h 216"/>
                <a:gd name="T40" fmla="*/ 132 w 179"/>
                <a:gd name="T41" fmla="*/ 203 h 216"/>
                <a:gd name="T42" fmla="*/ 130 w 179"/>
                <a:gd name="T43" fmla="*/ 198 h 216"/>
                <a:gd name="T44" fmla="*/ 126 w 179"/>
                <a:gd name="T45" fmla="*/ 194 h 216"/>
                <a:gd name="T46" fmla="*/ 121 w 179"/>
                <a:gd name="T47" fmla="*/ 190 h 216"/>
                <a:gd name="T48" fmla="*/ 116 w 179"/>
                <a:gd name="T49" fmla="*/ 187 h 216"/>
                <a:gd name="T50" fmla="*/ 105 w 179"/>
                <a:gd name="T51" fmla="*/ 184 h 216"/>
                <a:gd name="T52" fmla="*/ 95 w 179"/>
                <a:gd name="T53" fmla="*/ 182 h 216"/>
                <a:gd name="T54" fmla="*/ 84 w 179"/>
                <a:gd name="T55" fmla="*/ 180 h 216"/>
                <a:gd name="T56" fmla="*/ 75 w 179"/>
                <a:gd name="T57" fmla="*/ 178 h 216"/>
                <a:gd name="T58" fmla="*/ 65 w 179"/>
                <a:gd name="T59" fmla="*/ 175 h 216"/>
                <a:gd name="T60" fmla="*/ 56 w 179"/>
                <a:gd name="T61" fmla="*/ 170 h 216"/>
                <a:gd name="T62" fmla="*/ 47 w 179"/>
                <a:gd name="T63" fmla="*/ 165 h 216"/>
                <a:gd name="T64" fmla="*/ 39 w 179"/>
                <a:gd name="T65" fmla="*/ 156 h 216"/>
                <a:gd name="T66" fmla="*/ 36 w 179"/>
                <a:gd name="T67" fmla="*/ 120 h 216"/>
                <a:gd name="T68" fmla="*/ 44 w 179"/>
                <a:gd name="T69" fmla="*/ 90 h 216"/>
                <a:gd name="T70" fmla="*/ 61 w 179"/>
                <a:gd name="T71" fmla="*/ 67 h 216"/>
                <a:gd name="T72" fmla="*/ 84 w 179"/>
                <a:gd name="T73" fmla="*/ 47 h 216"/>
                <a:gd name="T74" fmla="*/ 109 w 179"/>
                <a:gd name="T75" fmla="*/ 32 h 216"/>
                <a:gd name="T76" fmla="*/ 136 w 179"/>
                <a:gd name="T77" fmla="*/ 21 h 216"/>
                <a:gd name="T78" fmla="*/ 160 w 179"/>
                <a:gd name="T79" fmla="*/ 12 h 216"/>
                <a:gd name="T80" fmla="*/ 179 w 179"/>
                <a:gd name="T81" fmla="*/ 5 h 216"/>
                <a:gd name="T82" fmla="*/ 167 w 179"/>
                <a:gd name="T83" fmla="*/ 1 h 216"/>
                <a:gd name="T84" fmla="*/ 154 w 179"/>
                <a:gd name="T85" fmla="*/ 0 h 216"/>
                <a:gd name="T86" fmla="*/ 140 w 179"/>
                <a:gd name="T87" fmla="*/ 2 h 216"/>
                <a:gd name="T88" fmla="*/ 124 w 179"/>
                <a:gd name="T89" fmla="*/ 5 h 216"/>
                <a:gd name="T90" fmla="*/ 108 w 179"/>
                <a:gd name="T91" fmla="*/ 10 h 216"/>
                <a:gd name="T92" fmla="*/ 92 w 179"/>
                <a:gd name="T93" fmla="*/ 15 h 216"/>
                <a:gd name="T94" fmla="*/ 77 w 179"/>
                <a:gd name="T95" fmla="*/ 22 h 216"/>
                <a:gd name="T96" fmla="*/ 63 w 179"/>
                <a:gd name="T97" fmla="*/ 28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1" name="Freeform 54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96 w 114"/>
                <a:gd name="T1" fmla="*/ 55 h 168"/>
                <a:gd name="T2" fmla="*/ 101 w 114"/>
                <a:gd name="T3" fmla="*/ 72 h 168"/>
                <a:gd name="T4" fmla="*/ 100 w 114"/>
                <a:gd name="T5" fmla="*/ 88 h 168"/>
                <a:gd name="T6" fmla="*/ 92 w 114"/>
                <a:gd name="T7" fmla="*/ 101 h 168"/>
                <a:gd name="T8" fmla="*/ 82 w 114"/>
                <a:gd name="T9" fmla="*/ 112 h 168"/>
                <a:gd name="T10" fmla="*/ 69 w 114"/>
                <a:gd name="T11" fmla="*/ 123 h 168"/>
                <a:gd name="T12" fmla="*/ 54 w 114"/>
                <a:gd name="T13" fmla="*/ 134 h 168"/>
                <a:gd name="T14" fmla="*/ 40 w 114"/>
                <a:gd name="T15" fmla="*/ 143 h 168"/>
                <a:gd name="T16" fmla="*/ 27 w 114"/>
                <a:gd name="T17" fmla="*/ 153 h 168"/>
                <a:gd name="T18" fmla="*/ 25 w 114"/>
                <a:gd name="T19" fmla="*/ 156 h 168"/>
                <a:gd name="T20" fmla="*/ 24 w 114"/>
                <a:gd name="T21" fmla="*/ 158 h 168"/>
                <a:gd name="T22" fmla="*/ 24 w 114"/>
                <a:gd name="T23" fmla="*/ 162 h 168"/>
                <a:gd name="T24" fmla="*/ 25 w 114"/>
                <a:gd name="T25" fmla="*/ 165 h 168"/>
                <a:gd name="T26" fmla="*/ 28 w 114"/>
                <a:gd name="T27" fmla="*/ 167 h 168"/>
                <a:gd name="T28" fmla="*/ 31 w 114"/>
                <a:gd name="T29" fmla="*/ 168 h 168"/>
                <a:gd name="T30" fmla="*/ 33 w 114"/>
                <a:gd name="T31" fmla="*/ 168 h 168"/>
                <a:gd name="T32" fmla="*/ 37 w 114"/>
                <a:gd name="T33" fmla="*/ 167 h 168"/>
                <a:gd name="T34" fmla="*/ 53 w 114"/>
                <a:gd name="T35" fmla="*/ 157 h 168"/>
                <a:gd name="T36" fmla="*/ 69 w 114"/>
                <a:gd name="T37" fmla="*/ 147 h 168"/>
                <a:gd name="T38" fmla="*/ 84 w 114"/>
                <a:gd name="T39" fmla="*/ 135 h 168"/>
                <a:gd name="T40" fmla="*/ 97 w 114"/>
                <a:gd name="T41" fmla="*/ 121 h 168"/>
                <a:gd name="T42" fmla="*/ 107 w 114"/>
                <a:gd name="T43" fmla="*/ 106 h 168"/>
                <a:gd name="T44" fmla="*/ 113 w 114"/>
                <a:gd name="T45" fmla="*/ 89 h 168"/>
                <a:gd name="T46" fmla="*/ 114 w 114"/>
                <a:gd name="T47" fmla="*/ 71 h 168"/>
                <a:gd name="T48" fmla="*/ 110 w 114"/>
                <a:gd name="T49" fmla="*/ 51 h 168"/>
                <a:gd name="T50" fmla="*/ 101 w 114"/>
                <a:gd name="T51" fmla="*/ 36 h 168"/>
                <a:gd name="T52" fmla="*/ 87 w 114"/>
                <a:gd name="T53" fmla="*/ 24 h 168"/>
                <a:gd name="T54" fmla="*/ 70 w 114"/>
                <a:gd name="T55" fmla="*/ 14 h 168"/>
                <a:gd name="T56" fmla="*/ 51 w 114"/>
                <a:gd name="T57" fmla="*/ 7 h 168"/>
                <a:gd name="T58" fmla="*/ 32 w 114"/>
                <a:gd name="T59" fmla="*/ 2 h 168"/>
                <a:gd name="T60" fmla="*/ 17 w 114"/>
                <a:gd name="T61" fmla="*/ 0 h 168"/>
                <a:gd name="T62" fmla="*/ 5 w 114"/>
                <a:gd name="T63" fmla="*/ 0 h 168"/>
                <a:gd name="T64" fmla="*/ 0 w 114"/>
                <a:gd name="T65" fmla="*/ 3 h 168"/>
                <a:gd name="T66" fmla="*/ 12 w 114"/>
                <a:gd name="T67" fmla="*/ 9 h 168"/>
                <a:gd name="T68" fmla="*/ 26 w 114"/>
                <a:gd name="T69" fmla="*/ 13 h 168"/>
                <a:gd name="T70" fmla="*/ 41 w 114"/>
                <a:gd name="T71" fmla="*/ 17 h 168"/>
                <a:gd name="T72" fmla="*/ 54 w 114"/>
                <a:gd name="T73" fmla="*/ 22 h 168"/>
                <a:gd name="T74" fmla="*/ 68 w 114"/>
                <a:gd name="T75" fmla="*/ 27 h 168"/>
                <a:gd name="T76" fmla="*/ 80 w 114"/>
                <a:gd name="T77" fmla="*/ 34 h 168"/>
                <a:gd name="T78" fmla="*/ 89 w 114"/>
                <a:gd name="T79" fmla="*/ 43 h 168"/>
                <a:gd name="T80" fmla="*/ 96 w 114"/>
                <a:gd name="T81" fmla="*/ 55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2" name="Freeform 54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90 w 289"/>
                <a:gd name="T1" fmla="*/ 65 h 351"/>
                <a:gd name="T2" fmla="*/ 48 w 289"/>
                <a:gd name="T3" fmla="*/ 106 h 351"/>
                <a:gd name="T4" fmla="*/ 15 w 289"/>
                <a:gd name="T5" fmla="*/ 155 h 351"/>
                <a:gd name="T6" fmla="*/ 0 w 289"/>
                <a:gd name="T7" fmla="*/ 210 h 351"/>
                <a:gd name="T8" fmla="*/ 3 w 289"/>
                <a:gd name="T9" fmla="*/ 248 h 351"/>
                <a:gd name="T10" fmla="*/ 8 w 289"/>
                <a:gd name="T11" fmla="*/ 262 h 351"/>
                <a:gd name="T12" fmla="*/ 17 w 289"/>
                <a:gd name="T13" fmla="*/ 276 h 351"/>
                <a:gd name="T14" fmla="*/ 29 w 289"/>
                <a:gd name="T15" fmla="*/ 288 h 351"/>
                <a:gd name="T16" fmla="*/ 50 w 289"/>
                <a:gd name="T17" fmla="*/ 301 h 351"/>
                <a:gd name="T18" fmla="*/ 77 w 289"/>
                <a:gd name="T19" fmla="*/ 315 h 351"/>
                <a:gd name="T20" fmla="*/ 107 w 289"/>
                <a:gd name="T21" fmla="*/ 326 h 351"/>
                <a:gd name="T22" fmla="*/ 136 w 289"/>
                <a:gd name="T23" fmla="*/ 334 h 351"/>
                <a:gd name="T24" fmla="*/ 167 w 289"/>
                <a:gd name="T25" fmla="*/ 341 h 351"/>
                <a:gd name="T26" fmla="*/ 197 w 289"/>
                <a:gd name="T27" fmla="*/ 345 h 351"/>
                <a:gd name="T28" fmla="*/ 228 w 289"/>
                <a:gd name="T29" fmla="*/ 348 h 351"/>
                <a:gd name="T30" fmla="*/ 259 w 289"/>
                <a:gd name="T31" fmla="*/ 350 h 351"/>
                <a:gd name="T32" fmla="*/ 279 w 289"/>
                <a:gd name="T33" fmla="*/ 351 h 351"/>
                <a:gd name="T34" fmla="*/ 286 w 289"/>
                <a:gd name="T35" fmla="*/ 345 h 351"/>
                <a:gd name="T36" fmla="*/ 289 w 289"/>
                <a:gd name="T37" fmla="*/ 335 h 351"/>
                <a:gd name="T38" fmla="*/ 282 w 289"/>
                <a:gd name="T39" fmla="*/ 328 h 351"/>
                <a:gd name="T40" fmla="*/ 263 w 289"/>
                <a:gd name="T41" fmla="*/ 322 h 351"/>
                <a:gd name="T42" fmla="*/ 236 w 289"/>
                <a:gd name="T43" fmla="*/ 317 h 351"/>
                <a:gd name="T44" fmla="*/ 208 w 289"/>
                <a:gd name="T45" fmla="*/ 313 h 351"/>
                <a:gd name="T46" fmla="*/ 179 w 289"/>
                <a:gd name="T47" fmla="*/ 308 h 351"/>
                <a:gd name="T48" fmla="*/ 152 w 289"/>
                <a:gd name="T49" fmla="*/ 303 h 351"/>
                <a:gd name="T50" fmla="*/ 125 w 289"/>
                <a:gd name="T51" fmla="*/ 296 h 351"/>
                <a:gd name="T52" fmla="*/ 98 w 289"/>
                <a:gd name="T53" fmla="*/ 287 h 351"/>
                <a:gd name="T54" fmla="*/ 72 w 289"/>
                <a:gd name="T55" fmla="*/ 276 h 351"/>
                <a:gd name="T56" fmla="*/ 49 w 289"/>
                <a:gd name="T57" fmla="*/ 261 h 351"/>
                <a:gd name="T58" fmla="*/ 34 w 289"/>
                <a:gd name="T59" fmla="*/ 241 h 351"/>
                <a:gd name="T60" fmla="*/ 30 w 289"/>
                <a:gd name="T61" fmla="*/ 215 h 351"/>
                <a:gd name="T62" fmla="*/ 34 w 289"/>
                <a:gd name="T63" fmla="*/ 186 h 351"/>
                <a:gd name="T64" fmla="*/ 46 w 289"/>
                <a:gd name="T65" fmla="*/ 158 h 351"/>
                <a:gd name="T66" fmla="*/ 64 w 289"/>
                <a:gd name="T67" fmla="*/ 128 h 351"/>
                <a:gd name="T68" fmla="*/ 85 w 289"/>
                <a:gd name="T69" fmla="*/ 102 h 351"/>
                <a:gd name="T70" fmla="*/ 110 w 289"/>
                <a:gd name="T71" fmla="*/ 77 h 351"/>
                <a:gd name="T72" fmla="*/ 137 w 289"/>
                <a:gd name="T73" fmla="*/ 53 h 351"/>
                <a:gd name="T74" fmla="*/ 175 w 289"/>
                <a:gd name="T75" fmla="*/ 35 h 351"/>
                <a:gd name="T76" fmla="*/ 213 w 289"/>
                <a:gd name="T77" fmla="*/ 19 h 351"/>
                <a:gd name="T78" fmla="*/ 237 w 289"/>
                <a:gd name="T79" fmla="*/ 6 h 351"/>
                <a:gd name="T80" fmla="*/ 230 w 289"/>
                <a:gd name="T81" fmla="*/ 0 h 351"/>
                <a:gd name="T82" fmla="*/ 198 w 289"/>
                <a:gd name="T83" fmla="*/ 4 h 351"/>
                <a:gd name="T84" fmla="*/ 161 w 289"/>
                <a:gd name="T85" fmla="*/ 17 h 351"/>
                <a:gd name="T86" fmla="*/ 127 w 289"/>
                <a:gd name="T87" fmla="*/ 3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3" name="Freeform 54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10 w 254"/>
                <a:gd name="T1" fmla="*/ 71 h 234"/>
                <a:gd name="T2" fmla="*/ 222 w 254"/>
                <a:gd name="T3" fmla="*/ 84 h 234"/>
                <a:gd name="T4" fmla="*/ 229 w 254"/>
                <a:gd name="T5" fmla="*/ 99 h 234"/>
                <a:gd name="T6" fmla="*/ 232 w 254"/>
                <a:gd name="T7" fmla="*/ 115 h 234"/>
                <a:gd name="T8" fmla="*/ 232 w 254"/>
                <a:gd name="T9" fmla="*/ 132 h 234"/>
                <a:gd name="T10" fmla="*/ 230 w 254"/>
                <a:gd name="T11" fmla="*/ 146 h 234"/>
                <a:gd name="T12" fmla="*/ 226 w 254"/>
                <a:gd name="T13" fmla="*/ 158 h 234"/>
                <a:gd name="T14" fmla="*/ 219 w 254"/>
                <a:gd name="T15" fmla="*/ 170 h 234"/>
                <a:gd name="T16" fmla="*/ 211 w 254"/>
                <a:gd name="T17" fmla="*/ 179 h 234"/>
                <a:gd name="T18" fmla="*/ 202 w 254"/>
                <a:gd name="T19" fmla="*/ 190 h 234"/>
                <a:gd name="T20" fmla="*/ 193 w 254"/>
                <a:gd name="T21" fmla="*/ 199 h 234"/>
                <a:gd name="T22" fmla="*/ 183 w 254"/>
                <a:gd name="T23" fmla="*/ 208 h 234"/>
                <a:gd name="T24" fmla="*/ 174 w 254"/>
                <a:gd name="T25" fmla="*/ 218 h 234"/>
                <a:gd name="T26" fmla="*/ 172 w 254"/>
                <a:gd name="T27" fmla="*/ 221 h 234"/>
                <a:gd name="T28" fmla="*/ 172 w 254"/>
                <a:gd name="T29" fmla="*/ 224 h 234"/>
                <a:gd name="T30" fmla="*/ 172 w 254"/>
                <a:gd name="T31" fmla="*/ 227 h 234"/>
                <a:gd name="T32" fmla="*/ 174 w 254"/>
                <a:gd name="T33" fmla="*/ 231 h 234"/>
                <a:gd name="T34" fmla="*/ 177 w 254"/>
                <a:gd name="T35" fmla="*/ 233 h 234"/>
                <a:gd name="T36" fmla="*/ 181 w 254"/>
                <a:gd name="T37" fmla="*/ 234 h 234"/>
                <a:gd name="T38" fmla="*/ 184 w 254"/>
                <a:gd name="T39" fmla="*/ 233 h 234"/>
                <a:gd name="T40" fmla="*/ 187 w 254"/>
                <a:gd name="T41" fmla="*/ 231 h 234"/>
                <a:gd name="T42" fmla="*/ 208 w 254"/>
                <a:gd name="T43" fmla="*/ 217 h 234"/>
                <a:gd name="T44" fmla="*/ 226 w 254"/>
                <a:gd name="T45" fmla="*/ 199 h 234"/>
                <a:gd name="T46" fmla="*/ 240 w 254"/>
                <a:gd name="T47" fmla="*/ 178 h 234"/>
                <a:gd name="T48" fmla="*/ 249 w 254"/>
                <a:gd name="T49" fmla="*/ 155 h 234"/>
                <a:gd name="T50" fmla="*/ 254 w 254"/>
                <a:gd name="T51" fmla="*/ 131 h 234"/>
                <a:gd name="T52" fmla="*/ 251 w 254"/>
                <a:gd name="T53" fmla="*/ 107 h 234"/>
                <a:gd name="T54" fmla="*/ 243 w 254"/>
                <a:gd name="T55" fmla="*/ 84 h 234"/>
                <a:gd name="T56" fmla="*/ 226 w 254"/>
                <a:gd name="T57" fmla="*/ 64 h 234"/>
                <a:gd name="T58" fmla="*/ 214 w 254"/>
                <a:gd name="T59" fmla="*/ 53 h 234"/>
                <a:gd name="T60" fmla="*/ 199 w 254"/>
                <a:gd name="T61" fmla="*/ 45 h 234"/>
                <a:gd name="T62" fmla="*/ 183 w 254"/>
                <a:gd name="T63" fmla="*/ 36 h 234"/>
                <a:gd name="T64" fmla="*/ 165 w 254"/>
                <a:gd name="T65" fmla="*/ 29 h 234"/>
                <a:gd name="T66" fmla="*/ 147 w 254"/>
                <a:gd name="T67" fmla="*/ 21 h 234"/>
                <a:gd name="T68" fmla="*/ 129 w 254"/>
                <a:gd name="T69" fmla="*/ 16 h 234"/>
                <a:gd name="T70" fmla="*/ 111 w 254"/>
                <a:gd name="T71" fmla="*/ 12 h 234"/>
                <a:gd name="T72" fmla="*/ 93 w 254"/>
                <a:gd name="T73" fmla="*/ 7 h 234"/>
                <a:gd name="T74" fmla="*/ 75 w 254"/>
                <a:gd name="T75" fmla="*/ 4 h 234"/>
                <a:gd name="T76" fmla="*/ 59 w 254"/>
                <a:gd name="T77" fmla="*/ 2 h 234"/>
                <a:gd name="T78" fmla="*/ 43 w 254"/>
                <a:gd name="T79" fmla="*/ 0 h 234"/>
                <a:gd name="T80" fmla="*/ 31 w 254"/>
                <a:gd name="T81" fmla="*/ 0 h 234"/>
                <a:gd name="T82" fmla="*/ 19 w 254"/>
                <a:gd name="T83" fmla="*/ 0 h 234"/>
                <a:gd name="T84" fmla="*/ 10 w 254"/>
                <a:gd name="T85" fmla="*/ 0 h 234"/>
                <a:gd name="T86" fmla="*/ 3 w 254"/>
                <a:gd name="T87" fmla="*/ 2 h 234"/>
                <a:gd name="T88" fmla="*/ 0 w 254"/>
                <a:gd name="T89" fmla="*/ 4 h 234"/>
                <a:gd name="T90" fmla="*/ 11 w 254"/>
                <a:gd name="T91" fmla="*/ 6 h 234"/>
                <a:gd name="T92" fmla="*/ 21 w 254"/>
                <a:gd name="T93" fmla="*/ 7 h 234"/>
                <a:gd name="T94" fmla="*/ 34 w 254"/>
                <a:gd name="T95" fmla="*/ 9 h 234"/>
                <a:gd name="T96" fmla="*/ 46 w 254"/>
                <a:gd name="T97" fmla="*/ 12 h 234"/>
                <a:gd name="T98" fmla="*/ 59 w 254"/>
                <a:gd name="T99" fmla="*/ 15 h 234"/>
                <a:gd name="T100" fmla="*/ 74 w 254"/>
                <a:gd name="T101" fmla="*/ 17 h 234"/>
                <a:gd name="T102" fmla="*/ 87 w 254"/>
                <a:gd name="T103" fmla="*/ 20 h 234"/>
                <a:gd name="T104" fmla="*/ 102 w 254"/>
                <a:gd name="T105" fmla="*/ 23 h 234"/>
                <a:gd name="T106" fmla="*/ 116 w 254"/>
                <a:gd name="T107" fmla="*/ 28 h 234"/>
                <a:gd name="T108" fmla="*/ 131 w 254"/>
                <a:gd name="T109" fmla="*/ 32 h 234"/>
                <a:gd name="T110" fmla="*/ 145 w 254"/>
                <a:gd name="T111" fmla="*/ 36 h 234"/>
                <a:gd name="T112" fmla="*/ 159 w 254"/>
                <a:gd name="T113" fmla="*/ 42 h 234"/>
                <a:gd name="T114" fmla="*/ 173 w 254"/>
                <a:gd name="T115" fmla="*/ 48 h 234"/>
                <a:gd name="T116" fmla="*/ 186 w 254"/>
                <a:gd name="T117" fmla="*/ 55 h 234"/>
                <a:gd name="T118" fmla="*/ 199 w 254"/>
                <a:gd name="T119" fmla="*/ 63 h 234"/>
                <a:gd name="T120" fmla="*/ 210 w 254"/>
                <a:gd name="T121" fmla="*/ 71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4" name="Freeform 54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21 h 221"/>
                <a:gd name="T2" fmla="*/ 0 w 103"/>
                <a:gd name="T3" fmla="*/ 139 h 221"/>
                <a:gd name="T4" fmla="*/ 4 w 103"/>
                <a:gd name="T5" fmla="*/ 156 h 221"/>
                <a:gd name="T6" fmla="*/ 12 w 103"/>
                <a:gd name="T7" fmla="*/ 172 h 221"/>
                <a:gd name="T8" fmla="*/ 22 w 103"/>
                <a:gd name="T9" fmla="*/ 186 h 221"/>
                <a:gd name="T10" fmla="*/ 35 w 103"/>
                <a:gd name="T11" fmla="*/ 197 h 221"/>
                <a:gd name="T12" fmla="*/ 50 w 103"/>
                <a:gd name="T13" fmla="*/ 208 h 221"/>
                <a:gd name="T14" fmla="*/ 66 w 103"/>
                <a:gd name="T15" fmla="*/ 216 h 221"/>
                <a:gd name="T16" fmla="*/ 83 w 103"/>
                <a:gd name="T17" fmla="*/ 220 h 221"/>
                <a:gd name="T18" fmla="*/ 89 w 103"/>
                <a:gd name="T19" fmla="*/ 221 h 221"/>
                <a:gd name="T20" fmla="*/ 94 w 103"/>
                <a:gd name="T21" fmla="*/ 219 h 221"/>
                <a:gd name="T22" fmla="*/ 98 w 103"/>
                <a:gd name="T23" fmla="*/ 216 h 221"/>
                <a:gd name="T24" fmla="*/ 100 w 103"/>
                <a:gd name="T25" fmla="*/ 211 h 221"/>
                <a:gd name="T26" fmla="*/ 100 w 103"/>
                <a:gd name="T27" fmla="*/ 206 h 221"/>
                <a:gd name="T28" fmla="*/ 99 w 103"/>
                <a:gd name="T29" fmla="*/ 201 h 221"/>
                <a:gd name="T30" fmla="*/ 96 w 103"/>
                <a:gd name="T31" fmla="*/ 196 h 221"/>
                <a:gd name="T32" fmla="*/ 91 w 103"/>
                <a:gd name="T33" fmla="*/ 194 h 221"/>
                <a:gd name="T34" fmla="*/ 74 w 103"/>
                <a:gd name="T35" fmla="*/ 188 h 221"/>
                <a:gd name="T36" fmla="*/ 58 w 103"/>
                <a:gd name="T37" fmla="*/ 179 h 221"/>
                <a:gd name="T38" fmla="*/ 45 w 103"/>
                <a:gd name="T39" fmla="*/ 168 h 221"/>
                <a:gd name="T40" fmla="*/ 36 w 103"/>
                <a:gd name="T41" fmla="*/ 155 h 221"/>
                <a:gd name="T42" fmla="*/ 30 w 103"/>
                <a:gd name="T43" fmla="*/ 139 h 221"/>
                <a:gd name="T44" fmla="*/ 27 w 103"/>
                <a:gd name="T45" fmla="*/ 122 h 221"/>
                <a:gd name="T46" fmla="*/ 27 w 103"/>
                <a:gd name="T47" fmla="*/ 103 h 221"/>
                <a:gd name="T48" fmla="*/ 32 w 103"/>
                <a:gd name="T49" fmla="*/ 84 h 221"/>
                <a:gd name="T50" fmla="*/ 38 w 103"/>
                <a:gd name="T51" fmla="*/ 70 h 221"/>
                <a:gd name="T52" fmla="*/ 46 w 103"/>
                <a:gd name="T53" fmla="*/ 57 h 221"/>
                <a:gd name="T54" fmla="*/ 56 w 103"/>
                <a:gd name="T55" fmla="*/ 46 h 221"/>
                <a:gd name="T56" fmla="*/ 66 w 103"/>
                <a:gd name="T57" fmla="*/ 35 h 221"/>
                <a:gd name="T58" fmla="*/ 76 w 103"/>
                <a:gd name="T59" fmla="*/ 25 h 221"/>
                <a:gd name="T60" fmla="*/ 86 w 103"/>
                <a:gd name="T61" fmla="*/ 17 h 221"/>
                <a:gd name="T62" fmla="*/ 96 w 103"/>
                <a:gd name="T63" fmla="*/ 8 h 221"/>
                <a:gd name="T64" fmla="*/ 103 w 103"/>
                <a:gd name="T65" fmla="*/ 1 h 221"/>
                <a:gd name="T66" fmla="*/ 96 w 103"/>
                <a:gd name="T67" fmla="*/ 0 h 221"/>
                <a:gd name="T68" fmla="*/ 84 w 103"/>
                <a:gd name="T69" fmla="*/ 5 h 221"/>
                <a:gd name="T70" fmla="*/ 69 w 103"/>
                <a:gd name="T71" fmla="*/ 17 h 221"/>
                <a:gd name="T72" fmla="*/ 51 w 103"/>
                <a:gd name="T73" fmla="*/ 33 h 221"/>
                <a:gd name="T74" fmla="*/ 34 w 103"/>
                <a:gd name="T75" fmla="*/ 53 h 221"/>
                <a:gd name="T76" fmla="*/ 18 w 103"/>
                <a:gd name="T77" fmla="*/ 75 h 221"/>
                <a:gd name="T78" fmla="*/ 7 w 103"/>
                <a:gd name="T79" fmla="*/ 98 h 221"/>
                <a:gd name="T80" fmla="*/ 0 w 103"/>
                <a:gd name="T81" fmla="*/ 121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5" name="Freeform 54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186 w 221"/>
                <a:gd name="T1" fmla="*/ 115 h 288"/>
                <a:gd name="T2" fmla="*/ 197 w 221"/>
                <a:gd name="T3" fmla="*/ 133 h 288"/>
                <a:gd name="T4" fmla="*/ 202 w 221"/>
                <a:gd name="T5" fmla="*/ 153 h 288"/>
                <a:gd name="T6" fmla="*/ 199 w 221"/>
                <a:gd name="T7" fmla="*/ 174 h 288"/>
                <a:gd name="T8" fmla="*/ 187 w 221"/>
                <a:gd name="T9" fmla="*/ 194 h 288"/>
                <a:gd name="T10" fmla="*/ 170 w 221"/>
                <a:gd name="T11" fmla="*/ 212 h 288"/>
                <a:gd name="T12" fmla="*/ 150 w 221"/>
                <a:gd name="T13" fmla="*/ 229 h 288"/>
                <a:gd name="T14" fmla="*/ 129 w 221"/>
                <a:gd name="T15" fmla="*/ 246 h 288"/>
                <a:gd name="T16" fmla="*/ 116 w 221"/>
                <a:gd name="T17" fmla="*/ 258 h 288"/>
                <a:gd name="T18" fmla="*/ 112 w 221"/>
                <a:gd name="T19" fmla="*/ 267 h 288"/>
                <a:gd name="T20" fmla="*/ 109 w 221"/>
                <a:gd name="T21" fmla="*/ 276 h 288"/>
                <a:gd name="T22" fmla="*/ 110 w 221"/>
                <a:gd name="T23" fmla="*/ 284 h 288"/>
                <a:gd name="T24" fmla="*/ 117 w 221"/>
                <a:gd name="T25" fmla="*/ 288 h 288"/>
                <a:gd name="T26" fmla="*/ 125 w 221"/>
                <a:gd name="T27" fmla="*/ 287 h 288"/>
                <a:gd name="T28" fmla="*/ 139 w 221"/>
                <a:gd name="T29" fmla="*/ 272 h 288"/>
                <a:gd name="T30" fmla="*/ 162 w 221"/>
                <a:gd name="T31" fmla="*/ 250 h 288"/>
                <a:gd name="T32" fmla="*/ 186 w 221"/>
                <a:gd name="T33" fmla="*/ 229 h 288"/>
                <a:gd name="T34" fmla="*/ 207 w 221"/>
                <a:gd name="T35" fmla="*/ 204 h 288"/>
                <a:gd name="T36" fmla="*/ 220 w 221"/>
                <a:gd name="T37" fmla="*/ 174 h 288"/>
                <a:gd name="T38" fmla="*/ 218 w 221"/>
                <a:gd name="T39" fmla="*/ 142 h 288"/>
                <a:gd name="T40" fmla="*/ 204 w 221"/>
                <a:gd name="T41" fmla="*/ 112 h 288"/>
                <a:gd name="T42" fmla="*/ 181 w 221"/>
                <a:gd name="T43" fmla="*/ 87 h 288"/>
                <a:gd name="T44" fmla="*/ 159 w 221"/>
                <a:gd name="T45" fmla="*/ 69 h 288"/>
                <a:gd name="T46" fmla="*/ 137 w 221"/>
                <a:gd name="T47" fmla="*/ 55 h 288"/>
                <a:gd name="T48" fmla="*/ 114 w 221"/>
                <a:gd name="T49" fmla="*/ 40 h 288"/>
                <a:gd name="T50" fmla="*/ 89 w 221"/>
                <a:gd name="T51" fmla="*/ 27 h 288"/>
                <a:gd name="T52" fmla="*/ 66 w 221"/>
                <a:gd name="T53" fmla="*/ 15 h 288"/>
                <a:gd name="T54" fmla="*/ 42 w 221"/>
                <a:gd name="T55" fmla="*/ 6 h 288"/>
                <a:gd name="T56" fmla="*/ 22 w 221"/>
                <a:gd name="T57" fmla="*/ 1 h 288"/>
                <a:gd name="T58" fmla="*/ 7 w 221"/>
                <a:gd name="T59" fmla="*/ 1 h 288"/>
                <a:gd name="T60" fmla="*/ 8 w 221"/>
                <a:gd name="T61" fmla="*/ 5 h 288"/>
                <a:gd name="T62" fmla="*/ 26 w 221"/>
                <a:gd name="T63" fmla="*/ 13 h 288"/>
                <a:gd name="T64" fmla="*/ 47 w 221"/>
                <a:gd name="T65" fmla="*/ 22 h 288"/>
                <a:gd name="T66" fmla="*/ 71 w 221"/>
                <a:gd name="T67" fmla="*/ 34 h 288"/>
                <a:gd name="T68" fmla="*/ 96 w 221"/>
                <a:gd name="T69" fmla="*/ 48 h 288"/>
                <a:gd name="T70" fmla="*/ 121 w 221"/>
                <a:gd name="T71" fmla="*/ 64 h 288"/>
                <a:gd name="T72" fmla="*/ 146 w 221"/>
                <a:gd name="T73" fmla="*/ 81 h 288"/>
                <a:gd name="T74" fmla="*/ 169 w 221"/>
                <a:gd name="T75" fmla="*/ 98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6" name="Freeform 551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28 w 74"/>
                <a:gd name="T1" fmla="*/ 12 h 174"/>
                <a:gd name="T2" fmla="*/ 26 w 74"/>
                <a:gd name="T3" fmla="*/ 7 h 174"/>
                <a:gd name="T4" fmla="*/ 23 w 74"/>
                <a:gd name="T5" fmla="*/ 3 h 174"/>
                <a:gd name="T6" fmla="*/ 17 w 74"/>
                <a:gd name="T7" fmla="*/ 1 h 174"/>
                <a:gd name="T8" fmla="*/ 12 w 74"/>
                <a:gd name="T9" fmla="*/ 0 h 174"/>
                <a:gd name="T10" fmla="*/ 7 w 74"/>
                <a:gd name="T11" fmla="*/ 2 h 174"/>
                <a:gd name="T12" fmla="*/ 3 w 74"/>
                <a:gd name="T13" fmla="*/ 5 h 174"/>
                <a:gd name="T14" fmla="*/ 0 w 74"/>
                <a:gd name="T15" fmla="*/ 10 h 174"/>
                <a:gd name="T16" fmla="*/ 0 w 74"/>
                <a:gd name="T17" fmla="*/ 16 h 174"/>
                <a:gd name="T18" fmla="*/ 5 w 74"/>
                <a:gd name="T19" fmla="*/ 39 h 174"/>
                <a:gd name="T20" fmla="*/ 13 w 74"/>
                <a:gd name="T21" fmla="*/ 66 h 174"/>
                <a:gd name="T22" fmla="*/ 24 w 74"/>
                <a:gd name="T23" fmla="*/ 92 h 174"/>
                <a:gd name="T24" fmla="*/ 36 w 74"/>
                <a:gd name="T25" fmla="*/ 118 h 174"/>
                <a:gd name="T26" fmla="*/ 49 w 74"/>
                <a:gd name="T27" fmla="*/ 141 h 174"/>
                <a:gd name="T28" fmla="*/ 61 w 74"/>
                <a:gd name="T29" fmla="*/ 159 h 174"/>
                <a:gd name="T30" fmla="*/ 69 w 74"/>
                <a:gd name="T31" fmla="*/ 171 h 174"/>
                <a:gd name="T32" fmla="*/ 74 w 74"/>
                <a:gd name="T33" fmla="*/ 174 h 174"/>
                <a:gd name="T34" fmla="*/ 72 w 74"/>
                <a:gd name="T35" fmla="*/ 162 h 174"/>
                <a:gd name="T36" fmla="*/ 67 w 74"/>
                <a:gd name="T37" fmla="*/ 147 h 174"/>
                <a:gd name="T38" fmla="*/ 61 w 74"/>
                <a:gd name="T39" fmla="*/ 128 h 174"/>
                <a:gd name="T40" fmla="*/ 53 w 74"/>
                <a:gd name="T41" fmla="*/ 105 h 174"/>
                <a:gd name="T42" fmla="*/ 46 w 74"/>
                <a:gd name="T43" fmla="*/ 82 h 174"/>
                <a:gd name="T44" fmla="*/ 38 w 74"/>
                <a:gd name="T45" fmla="*/ 58 h 174"/>
                <a:gd name="T46" fmla="*/ 32 w 74"/>
                <a:gd name="T47" fmla="*/ 35 h 174"/>
                <a:gd name="T48" fmla="*/ 28 w 74"/>
                <a:gd name="T49" fmla="*/ 1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7" name="Freeform 552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20 w 39"/>
                <a:gd name="T1" fmla="*/ 9 h 87"/>
                <a:gd name="T2" fmla="*/ 19 w 39"/>
                <a:gd name="T3" fmla="*/ 5 h 87"/>
                <a:gd name="T4" fmla="*/ 16 w 39"/>
                <a:gd name="T5" fmla="*/ 2 h 87"/>
                <a:gd name="T6" fmla="*/ 13 w 39"/>
                <a:gd name="T7" fmla="*/ 0 h 87"/>
                <a:gd name="T8" fmla="*/ 8 w 39"/>
                <a:gd name="T9" fmla="*/ 0 h 87"/>
                <a:gd name="T10" fmla="*/ 5 w 39"/>
                <a:gd name="T11" fmla="*/ 1 h 87"/>
                <a:gd name="T12" fmla="*/ 2 w 39"/>
                <a:gd name="T13" fmla="*/ 3 h 87"/>
                <a:gd name="T14" fmla="*/ 0 w 39"/>
                <a:gd name="T15" fmla="*/ 6 h 87"/>
                <a:gd name="T16" fmla="*/ 0 w 39"/>
                <a:gd name="T17" fmla="*/ 10 h 87"/>
                <a:gd name="T18" fmla="*/ 0 w 39"/>
                <a:gd name="T19" fmla="*/ 22 h 87"/>
                <a:gd name="T20" fmla="*/ 3 w 39"/>
                <a:gd name="T21" fmla="*/ 35 h 87"/>
                <a:gd name="T22" fmla="*/ 7 w 39"/>
                <a:gd name="T23" fmla="*/ 48 h 87"/>
                <a:gd name="T24" fmla="*/ 13 w 39"/>
                <a:gd name="T25" fmla="*/ 60 h 87"/>
                <a:gd name="T26" fmla="*/ 19 w 39"/>
                <a:gd name="T27" fmla="*/ 72 h 87"/>
                <a:gd name="T28" fmla="*/ 25 w 39"/>
                <a:gd name="T29" fmla="*/ 81 h 87"/>
                <a:gd name="T30" fmla="*/ 33 w 39"/>
                <a:gd name="T31" fmla="*/ 86 h 87"/>
                <a:gd name="T32" fmla="*/ 38 w 39"/>
                <a:gd name="T33" fmla="*/ 87 h 87"/>
                <a:gd name="T34" fmla="*/ 39 w 39"/>
                <a:gd name="T35" fmla="*/ 70 h 87"/>
                <a:gd name="T36" fmla="*/ 34 w 39"/>
                <a:gd name="T37" fmla="*/ 50 h 87"/>
                <a:gd name="T38" fmla="*/ 27 w 39"/>
                <a:gd name="T39" fmla="*/ 29 h 87"/>
                <a:gd name="T40" fmla="*/ 20 w 39"/>
                <a:gd name="T41" fmla="*/ 9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8" name="Freeform 553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18 w 34"/>
                <a:gd name="T1" fmla="*/ 7 h 51"/>
                <a:gd name="T2" fmla="*/ 18 w 34"/>
                <a:gd name="T3" fmla="*/ 8 h 51"/>
                <a:gd name="T4" fmla="*/ 18 w 34"/>
                <a:gd name="T5" fmla="*/ 8 h 51"/>
                <a:gd name="T6" fmla="*/ 18 w 34"/>
                <a:gd name="T7" fmla="*/ 8 h 51"/>
                <a:gd name="T8" fmla="*/ 18 w 34"/>
                <a:gd name="T9" fmla="*/ 8 h 51"/>
                <a:gd name="T10" fmla="*/ 17 w 34"/>
                <a:gd name="T11" fmla="*/ 5 h 51"/>
                <a:gd name="T12" fmla="*/ 14 w 34"/>
                <a:gd name="T13" fmla="*/ 1 h 51"/>
                <a:gd name="T14" fmla="*/ 11 w 34"/>
                <a:gd name="T15" fmla="*/ 0 h 51"/>
                <a:gd name="T16" fmla="*/ 7 w 34"/>
                <a:gd name="T17" fmla="*/ 0 h 51"/>
                <a:gd name="T18" fmla="*/ 4 w 34"/>
                <a:gd name="T19" fmla="*/ 1 h 51"/>
                <a:gd name="T20" fmla="*/ 1 w 34"/>
                <a:gd name="T21" fmla="*/ 5 h 51"/>
                <a:gd name="T22" fmla="*/ 0 w 34"/>
                <a:gd name="T23" fmla="*/ 8 h 51"/>
                <a:gd name="T24" fmla="*/ 0 w 34"/>
                <a:gd name="T25" fmla="*/ 11 h 51"/>
                <a:gd name="T26" fmla="*/ 1 w 34"/>
                <a:gd name="T27" fmla="*/ 16 h 51"/>
                <a:gd name="T28" fmla="*/ 4 w 34"/>
                <a:gd name="T29" fmla="*/ 23 h 51"/>
                <a:gd name="T30" fmla="*/ 8 w 34"/>
                <a:gd name="T31" fmla="*/ 30 h 51"/>
                <a:gd name="T32" fmla="*/ 13 w 34"/>
                <a:gd name="T33" fmla="*/ 37 h 51"/>
                <a:gd name="T34" fmla="*/ 18 w 34"/>
                <a:gd name="T35" fmla="*/ 43 h 51"/>
                <a:gd name="T36" fmla="*/ 25 w 34"/>
                <a:gd name="T37" fmla="*/ 47 h 51"/>
                <a:gd name="T38" fmla="*/ 30 w 34"/>
                <a:gd name="T39" fmla="*/ 51 h 51"/>
                <a:gd name="T40" fmla="*/ 34 w 34"/>
                <a:gd name="T41" fmla="*/ 51 h 51"/>
                <a:gd name="T42" fmla="*/ 33 w 34"/>
                <a:gd name="T43" fmla="*/ 40 h 51"/>
                <a:gd name="T44" fmla="*/ 29 w 34"/>
                <a:gd name="T45" fmla="*/ 27 h 51"/>
                <a:gd name="T46" fmla="*/ 23 w 34"/>
                <a:gd name="T47" fmla="*/ 15 h 51"/>
                <a:gd name="T48" fmla="*/ 18 w 34"/>
                <a:gd name="T49" fmla="*/ 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9" name="Freeform 554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37 w 46"/>
                <a:gd name="T1" fmla="*/ 24 h 33"/>
                <a:gd name="T2" fmla="*/ 41 w 46"/>
                <a:gd name="T3" fmla="*/ 22 h 33"/>
                <a:gd name="T4" fmla="*/ 45 w 46"/>
                <a:gd name="T5" fmla="*/ 19 h 33"/>
                <a:gd name="T6" fmla="*/ 46 w 46"/>
                <a:gd name="T7" fmla="*/ 15 h 33"/>
                <a:gd name="T8" fmla="*/ 46 w 46"/>
                <a:gd name="T9" fmla="*/ 10 h 33"/>
                <a:gd name="T10" fmla="*/ 44 w 46"/>
                <a:gd name="T11" fmla="*/ 5 h 33"/>
                <a:gd name="T12" fmla="*/ 41 w 46"/>
                <a:gd name="T13" fmla="*/ 2 h 33"/>
                <a:gd name="T14" fmla="*/ 37 w 46"/>
                <a:gd name="T15" fmla="*/ 0 h 33"/>
                <a:gd name="T16" fmla="*/ 32 w 46"/>
                <a:gd name="T17" fmla="*/ 0 h 33"/>
                <a:gd name="T18" fmla="*/ 29 w 46"/>
                <a:gd name="T19" fmla="*/ 0 h 33"/>
                <a:gd name="T20" fmla="*/ 25 w 46"/>
                <a:gd name="T21" fmla="*/ 1 h 33"/>
                <a:gd name="T22" fmla="*/ 19 w 46"/>
                <a:gd name="T23" fmla="*/ 3 h 33"/>
                <a:gd name="T24" fmla="*/ 12 w 46"/>
                <a:gd name="T25" fmla="*/ 7 h 33"/>
                <a:gd name="T26" fmla="*/ 5 w 46"/>
                <a:gd name="T27" fmla="*/ 14 h 33"/>
                <a:gd name="T28" fmla="*/ 2 w 46"/>
                <a:gd name="T29" fmla="*/ 20 h 33"/>
                <a:gd name="T30" fmla="*/ 0 w 46"/>
                <a:gd name="T31" fmla="*/ 26 h 33"/>
                <a:gd name="T32" fmla="*/ 0 w 46"/>
                <a:gd name="T33" fmla="*/ 29 h 33"/>
                <a:gd name="T34" fmla="*/ 3 w 46"/>
                <a:gd name="T35" fmla="*/ 31 h 33"/>
                <a:gd name="T36" fmla="*/ 7 w 46"/>
                <a:gd name="T37" fmla="*/ 33 h 33"/>
                <a:gd name="T38" fmla="*/ 12 w 46"/>
                <a:gd name="T39" fmla="*/ 33 h 33"/>
                <a:gd name="T40" fmla="*/ 16 w 46"/>
                <a:gd name="T41" fmla="*/ 33 h 33"/>
                <a:gd name="T42" fmla="*/ 21 w 46"/>
                <a:gd name="T43" fmla="*/ 31 h 33"/>
                <a:gd name="T44" fmla="*/ 26 w 46"/>
                <a:gd name="T45" fmla="*/ 30 h 33"/>
                <a:gd name="T46" fmla="*/ 32 w 46"/>
                <a:gd name="T47" fmla="*/ 28 h 33"/>
                <a:gd name="T48" fmla="*/ 37 w 46"/>
                <a:gd name="T49" fmla="*/ 24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0" name="Freeform 583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65 w 177"/>
                <a:gd name="T1" fmla="*/ 33 h 219"/>
                <a:gd name="T2" fmla="*/ 52 w 177"/>
                <a:gd name="T3" fmla="*/ 43 h 219"/>
                <a:gd name="T4" fmla="*/ 41 w 177"/>
                <a:gd name="T5" fmla="*/ 54 h 219"/>
                <a:gd name="T6" fmla="*/ 29 w 177"/>
                <a:gd name="T7" fmla="*/ 66 h 219"/>
                <a:gd name="T8" fmla="*/ 20 w 177"/>
                <a:gd name="T9" fmla="*/ 79 h 219"/>
                <a:gd name="T10" fmla="*/ 12 w 177"/>
                <a:gd name="T11" fmla="*/ 93 h 219"/>
                <a:gd name="T12" fmla="*/ 6 w 177"/>
                <a:gd name="T13" fmla="*/ 107 h 219"/>
                <a:gd name="T14" fmla="*/ 2 w 177"/>
                <a:gd name="T15" fmla="*/ 121 h 219"/>
                <a:gd name="T16" fmla="*/ 0 w 177"/>
                <a:gd name="T17" fmla="*/ 136 h 219"/>
                <a:gd name="T18" fmla="*/ 2 w 177"/>
                <a:gd name="T19" fmla="*/ 158 h 219"/>
                <a:gd name="T20" fmla="*/ 10 w 177"/>
                <a:gd name="T21" fmla="*/ 177 h 219"/>
                <a:gd name="T22" fmla="*/ 23 w 177"/>
                <a:gd name="T23" fmla="*/ 193 h 219"/>
                <a:gd name="T24" fmla="*/ 38 w 177"/>
                <a:gd name="T25" fmla="*/ 204 h 219"/>
                <a:gd name="T26" fmla="*/ 57 w 177"/>
                <a:gd name="T27" fmla="*/ 213 h 219"/>
                <a:gd name="T28" fmla="*/ 78 w 177"/>
                <a:gd name="T29" fmla="*/ 218 h 219"/>
                <a:gd name="T30" fmla="*/ 98 w 177"/>
                <a:gd name="T31" fmla="*/ 219 h 219"/>
                <a:gd name="T32" fmla="*/ 118 w 177"/>
                <a:gd name="T33" fmla="*/ 216 h 219"/>
                <a:gd name="T34" fmla="*/ 123 w 177"/>
                <a:gd name="T35" fmla="*/ 216 h 219"/>
                <a:gd name="T36" fmla="*/ 127 w 177"/>
                <a:gd name="T37" fmla="*/ 214 h 219"/>
                <a:gd name="T38" fmla="*/ 130 w 177"/>
                <a:gd name="T39" fmla="*/ 210 h 219"/>
                <a:gd name="T40" fmla="*/ 131 w 177"/>
                <a:gd name="T41" fmla="*/ 205 h 219"/>
                <a:gd name="T42" fmla="*/ 130 w 177"/>
                <a:gd name="T43" fmla="*/ 203 h 219"/>
                <a:gd name="T44" fmla="*/ 127 w 177"/>
                <a:gd name="T45" fmla="*/ 203 h 219"/>
                <a:gd name="T46" fmla="*/ 123 w 177"/>
                <a:gd name="T47" fmla="*/ 202 h 219"/>
                <a:gd name="T48" fmla="*/ 117 w 177"/>
                <a:gd name="T49" fmla="*/ 202 h 219"/>
                <a:gd name="T50" fmla="*/ 111 w 177"/>
                <a:gd name="T51" fmla="*/ 202 h 219"/>
                <a:gd name="T52" fmla="*/ 106 w 177"/>
                <a:gd name="T53" fmla="*/ 202 h 219"/>
                <a:gd name="T54" fmla="*/ 100 w 177"/>
                <a:gd name="T55" fmla="*/ 202 h 219"/>
                <a:gd name="T56" fmla="*/ 97 w 177"/>
                <a:gd name="T57" fmla="*/ 202 h 219"/>
                <a:gd name="T58" fmla="*/ 87 w 177"/>
                <a:gd name="T59" fmla="*/ 201 h 219"/>
                <a:gd name="T60" fmla="*/ 77 w 177"/>
                <a:gd name="T61" fmla="*/ 200 h 219"/>
                <a:gd name="T62" fmla="*/ 67 w 177"/>
                <a:gd name="T63" fmla="*/ 199 h 219"/>
                <a:gd name="T64" fmla="*/ 56 w 177"/>
                <a:gd name="T65" fmla="*/ 196 h 219"/>
                <a:gd name="T66" fmla="*/ 46 w 177"/>
                <a:gd name="T67" fmla="*/ 193 h 219"/>
                <a:gd name="T68" fmla="*/ 35 w 177"/>
                <a:gd name="T69" fmla="*/ 185 h 219"/>
                <a:gd name="T70" fmla="*/ 26 w 177"/>
                <a:gd name="T71" fmla="*/ 175 h 219"/>
                <a:gd name="T72" fmla="*/ 15 w 177"/>
                <a:gd name="T73" fmla="*/ 162 h 219"/>
                <a:gd name="T74" fmla="*/ 13 w 177"/>
                <a:gd name="T75" fmla="*/ 146 h 219"/>
                <a:gd name="T76" fmla="*/ 14 w 177"/>
                <a:gd name="T77" fmla="*/ 131 h 219"/>
                <a:gd name="T78" fmla="*/ 19 w 177"/>
                <a:gd name="T79" fmla="*/ 116 h 219"/>
                <a:gd name="T80" fmla="*/ 25 w 177"/>
                <a:gd name="T81" fmla="*/ 102 h 219"/>
                <a:gd name="T82" fmla="*/ 34 w 177"/>
                <a:gd name="T83" fmla="*/ 89 h 219"/>
                <a:gd name="T84" fmla="*/ 45 w 177"/>
                <a:gd name="T85" fmla="*/ 76 h 219"/>
                <a:gd name="T86" fmla="*/ 56 w 177"/>
                <a:gd name="T87" fmla="*/ 65 h 219"/>
                <a:gd name="T88" fmla="*/ 70 w 177"/>
                <a:gd name="T89" fmla="*/ 55 h 219"/>
                <a:gd name="T90" fmla="*/ 84 w 177"/>
                <a:gd name="T91" fmla="*/ 45 h 219"/>
                <a:gd name="T92" fmla="*/ 98 w 177"/>
                <a:gd name="T93" fmla="*/ 37 h 219"/>
                <a:gd name="T94" fmla="*/ 113 w 177"/>
                <a:gd name="T95" fmla="*/ 29 h 219"/>
                <a:gd name="T96" fmla="*/ 127 w 177"/>
                <a:gd name="T97" fmla="*/ 23 h 219"/>
                <a:gd name="T98" fmla="*/ 141 w 177"/>
                <a:gd name="T99" fmla="*/ 17 h 219"/>
                <a:gd name="T100" fmla="*/ 154 w 177"/>
                <a:gd name="T101" fmla="*/ 12 h 219"/>
                <a:gd name="T102" fmla="*/ 167 w 177"/>
                <a:gd name="T103" fmla="*/ 9 h 219"/>
                <a:gd name="T104" fmla="*/ 177 w 177"/>
                <a:gd name="T105" fmla="*/ 7 h 219"/>
                <a:gd name="T106" fmla="*/ 170 w 177"/>
                <a:gd name="T107" fmla="*/ 2 h 219"/>
                <a:gd name="T108" fmla="*/ 158 w 177"/>
                <a:gd name="T109" fmla="*/ 0 h 219"/>
                <a:gd name="T110" fmla="*/ 145 w 177"/>
                <a:gd name="T111" fmla="*/ 2 h 219"/>
                <a:gd name="T112" fmla="*/ 129 w 177"/>
                <a:gd name="T113" fmla="*/ 6 h 219"/>
                <a:gd name="T114" fmla="*/ 111 w 177"/>
                <a:gd name="T115" fmla="*/ 11 h 219"/>
                <a:gd name="T116" fmla="*/ 94 w 177"/>
                <a:gd name="T117" fmla="*/ 17 h 219"/>
                <a:gd name="T118" fmla="*/ 78 w 177"/>
                <a:gd name="T119" fmla="*/ 26 h 219"/>
                <a:gd name="T120" fmla="*/ 65 w 177"/>
                <a:gd name="T121" fmla="*/ 33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1" name="Freeform 584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97 w 115"/>
                <a:gd name="T1" fmla="*/ 57 h 170"/>
                <a:gd name="T2" fmla="*/ 100 w 115"/>
                <a:gd name="T3" fmla="*/ 75 h 170"/>
                <a:gd name="T4" fmla="*/ 98 w 115"/>
                <a:gd name="T5" fmla="*/ 90 h 170"/>
                <a:gd name="T6" fmla="*/ 91 w 115"/>
                <a:gd name="T7" fmla="*/ 103 h 170"/>
                <a:gd name="T8" fmla="*/ 80 w 115"/>
                <a:gd name="T9" fmla="*/ 114 h 170"/>
                <a:gd name="T10" fmla="*/ 68 w 115"/>
                <a:gd name="T11" fmla="*/ 125 h 170"/>
                <a:gd name="T12" fmla="*/ 54 w 115"/>
                <a:gd name="T13" fmla="*/ 135 h 170"/>
                <a:gd name="T14" fmla="*/ 39 w 115"/>
                <a:gd name="T15" fmla="*/ 145 h 170"/>
                <a:gd name="T16" fmla="*/ 27 w 115"/>
                <a:gd name="T17" fmla="*/ 155 h 170"/>
                <a:gd name="T18" fmla="*/ 25 w 115"/>
                <a:gd name="T19" fmla="*/ 158 h 170"/>
                <a:gd name="T20" fmla="*/ 23 w 115"/>
                <a:gd name="T21" fmla="*/ 160 h 170"/>
                <a:gd name="T22" fmla="*/ 23 w 115"/>
                <a:gd name="T23" fmla="*/ 164 h 170"/>
                <a:gd name="T24" fmla="*/ 26 w 115"/>
                <a:gd name="T25" fmla="*/ 167 h 170"/>
                <a:gd name="T26" fmla="*/ 28 w 115"/>
                <a:gd name="T27" fmla="*/ 169 h 170"/>
                <a:gd name="T28" fmla="*/ 31 w 115"/>
                <a:gd name="T29" fmla="*/ 170 h 170"/>
                <a:gd name="T30" fmla="*/ 34 w 115"/>
                <a:gd name="T31" fmla="*/ 170 h 170"/>
                <a:gd name="T32" fmla="*/ 37 w 115"/>
                <a:gd name="T33" fmla="*/ 169 h 170"/>
                <a:gd name="T34" fmla="*/ 53 w 115"/>
                <a:gd name="T35" fmla="*/ 159 h 170"/>
                <a:gd name="T36" fmla="*/ 69 w 115"/>
                <a:gd name="T37" fmla="*/ 149 h 170"/>
                <a:gd name="T38" fmla="*/ 83 w 115"/>
                <a:gd name="T39" fmla="*/ 137 h 170"/>
                <a:gd name="T40" fmla="*/ 97 w 115"/>
                <a:gd name="T41" fmla="*/ 123 h 170"/>
                <a:gd name="T42" fmla="*/ 106 w 115"/>
                <a:gd name="T43" fmla="*/ 108 h 170"/>
                <a:gd name="T44" fmla="*/ 113 w 115"/>
                <a:gd name="T45" fmla="*/ 91 h 170"/>
                <a:gd name="T46" fmla="*/ 115 w 115"/>
                <a:gd name="T47" fmla="*/ 73 h 170"/>
                <a:gd name="T48" fmla="*/ 111 w 115"/>
                <a:gd name="T49" fmla="*/ 53 h 170"/>
                <a:gd name="T50" fmla="*/ 101 w 115"/>
                <a:gd name="T51" fmla="*/ 39 h 170"/>
                <a:gd name="T52" fmla="*/ 89 w 115"/>
                <a:gd name="T53" fmla="*/ 26 h 170"/>
                <a:gd name="T54" fmla="*/ 72 w 115"/>
                <a:gd name="T55" fmla="*/ 15 h 170"/>
                <a:gd name="T56" fmla="*/ 55 w 115"/>
                <a:gd name="T57" fmla="*/ 8 h 170"/>
                <a:gd name="T58" fmla="*/ 37 w 115"/>
                <a:gd name="T59" fmla="*/ 2 h 170"/>
                <a:gd name="T60" fmla="*/ 21 w 115"/>
                <a:gd name="T61" fmla="*/ 0 h 170"/>
                <a:gd name="T62" fmla="*/ 9 w 115"/>
                <a:gd name="T63" fmla="*/ 1 h 170"/>
                <a:gd name="T64" fmla="*/ 0 w 115"/>
                <a:gd name="T65" fmla="*/ 5 h 170"/>
                <a:gd name="T66" fmla="*/ 15 w 115"/>
                <a:gd name="T67" fmla="*/ 10 h 170"/>
                <a:gd name="T68" fmla="*/ 30 w 115"/>
                <a:gd name="T69" fmla="*/ 13 h 170"/>
                <a:gd name="T70" fmla="*/ 43 w 115"/>
                <a:gd name="T71" fmla="*/ 16 h 170"/>
                <a:gd name="T72" fmla="*/ 57 w 115"/>
                <a:gd name="T73" fmla="*/ 20 h 170"/>
                <a:gd name="T74" fmla="*/ 70 w 115"/>
                <a:gd name="T75" fmla="*/ 26 h 170"/>
                <a:gd name="T76" fmla="*/ 81 w 115"/>
                <a:gd name="T77" fmla="*/ 33 h 170"/>
                <a:gd name="T78" fmla="*/ 91 w 115"/>
                <a:gd name="T79" fmla="*/ 43 h 170"/>
                <a:gd name="T80" fmla="*/ 97 w 115"/>
                <a:gd name="T81" fmla="*/ 57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2" name="Freeform 585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90 w 289"/>
                <a:gd name="T1" fmla="*/ 65 h 352"/>
                <a:gd name="T2" fmla="*/ 48 w 289"/>
                <a:gd name="T3" fmla="*/ 106 h 352"/>
                <a:gd name="T4" fmla="*/ 16 w 289"/>
                <a:gd name="T5" fmla="*/ 156 h 352"/>
                <a:gd name="T6" fmla="*/ 0 w 289"/>
                <a:gd name="T7" fmla="*/ 211 h 352"/>
                <a:gd name="T8" fmla="*/ 3 w 289"/>
                <a:gd name="T9" fmla="*/ 249 h 352"/>
                <a:gd name="T10" fmla="*/ 10 w 289"/>
                <a:gd name="T11" fmla="*/ 264 h 352"/>
                <a:gd name="T12" fmla="*/ 19 w 289"/>
                <a:gd name="T13" fmla="*/ 277 h 352"/>
                <a:gd name="T14" fmla="*/ 31 w 289"/>
                <a:gd name="T15" fmla="*/ 289 h 352"/>
                <a:gd name="T16" fmla="*/ 51 w 289"/>
                <a:gd name="T17" fmla="*/ 302 h 352"/>
                <a:gd name="T18" fmla="*/ 78 w 289"/>
                <a:gd name="T19" fmla="*/ 316 h 352"/>
                <a:gd name="T20" fmla="*/ 107 w 289"/>
                <a:gd name="T21" fmla="*/ 327 h 352"/>
                <a:gd name="T22" fmla="*/ 137 w 289"/>
                <a:gd name="T23" fmla="*/ 335 h 352"/>
                <a:gd name="T24" fmla="*/ 167 w 289"/>
                <a:gd name="T25" fmla="*/ 342 h 352"/>
                <a:gd name="T26" fmla="*/ 198 w 289"/>
                <a:gd name="T27" fmla="*/ 346 h 352"/>
                <a:gd name="T28" fmla="*/ 229 w 289"/>
                <a:gd name="T29" fmla="*/ 349 h 352"/>
                <a:gd name="T30" fmla="*/ 260 w 289"/>
                <a:gd name="T31" fmla="*/ 351 h 352"/>
                <a:gd name="T32" fmla="*/ 280 w 289"/>
                <a:gd name="T33" fmla="*/ 352 h 352"/>
                <a:gd name="T34" fmla="*/ 287 w 289"/>
                <a:gd name="T35" fmla="*/ 346 h 352"/>
                <a:gd name="T36" fmla="*/ 289 w 289"/>
                <a:gd name="T37" fmla="*/ 335 h 352"/>
                <a:gd name="T38" fmla="*/ 283 w 289"/>
                <a:gd name="T39" fmla="*/ 328 h 352"/>
                <a:gd name="T40" fmla="*/ 264 w 289"/>
                <a:gd name="T41" fmla="*/ 327 h 352"/>
                <a:gd name="T42" fmla="*/ 235 w 289"/>
                <a:gd name="T43" fmla="*/ 326 h 352"/>
                <a:gd name="T44" fmla="*/ 207 w 289"/>
                <a:gd name="T45" fmla="*/ 323 h 352"/>
                <a:gd name="T46" fmla="*/ 179 w 289"/>
                <a:gd name="T47" fmla="*/ 319 h 352"/>
                <a:gd name="T48" fmla="*/ 150 w 289"/>
                <a:gd name="T49" fmla="*/ 314 h 352"/>
                <a:gd name="T50" fmla="*/ 122 w 289"/>
                <a:gd name="T51" fmla="*/ 306 h 352"/>
                <a:gd name="T52" fmla="*/ 95 w 289"/>
                <a:gd name="T53" fmla="*/ 298 h 352"/>
                <a:gd name="T54" fmla="*/ 68 w 289"/>
                <a:gd name="T55" fmla="*/ 285 h 352"/>
                <a:gd name="T56" fmla="*/ 45 w 289"/>
                <a:gd name="T57" fmla="*/ 271 h 352"/>
                <a:gd name="T58" fmla="*/ 32 w 289"/>
                <a:gd name="T59" fmla="*/ 250 h 352"/>
                <a:gd name="T60" fmla="*/ 27 w 289"/>
                <a:gd name="T61" fmla="*/ 222 h 352"/>
                <a:gd name="T62" fmla="*/ 34 w 289"/>
                <a:gd name="T63" fmla="*/ 183 h 352"/>
                <a:gd name="T64" fmla="*/ 45 w 289"/>
                <a:gd name="T65" fmla="*/ 153 h 352"/>
                <a:gd name="T66" fmla="*/ 61 w 289"/>
                <a:gd name="T67" fmla="*/ 127 h 352"/>
                <a:gd name="T68" fmla="*/ 80 w 289"/>
                <a:gd name="T69" fmla="*/ 103 h 352"/>
                <a:gd name="T70" fmla="*/ 102 w 289"/>
                <a:gd name="T71" fmla="*/ 82 h 352"/>
                <a:gd name="T72" fmla="*/ 129 w 289"/>
                <a:gd name="T73" fmla="*/ 59 h 352"/>
                <a:gd name="T74" fmla="*/ 162 w 289"/>
                <a:gd name="T75" fmla="*/ 38 h 352"/>
                <a:gd name="T76" fmla="*/ 197 w 289"/>
                <a:gd name="T77" fmla="*/ 20 h 352"/>
                <a:gd name="T78" fmla="*/ 227 w 289"/>
                <a:gd name="T79" fmla="*/ 6 h 352"/>
                <a:gd name="T80" fmla="*/ 228 w 289"/>
                <a:gd name="T81" fmla="*/ 0 h 352"/>
                <a:gd name="T82" fmla="*/ 198 w 289"/>
                <a:gd name="T83" fmla="*/ 5 h 352"/>
                <a:gd name="T84" fmla="*/ 162 w 289"/>
                <a:gd name="T85" fmla="*/ 18 h 352"/>
                <a:gd name="T86" fmla="*/ 127 w 289"/>
                <a:gd name="T87" fmla="*/ 36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3" name="Freeform 586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10 w 252"/>
                <a:gd name="T1" fmla="*/ 72 h 235"/>
                <a:gd name="T2" fmla="*/ 222 w 252"/>
                <a:gd name="T3" fmla="*/ 85 h 235"/>
                <a:gd name="T4" fmla="*/ 228 w 252"/>
                <a:gd name="T5" fmla="*/ 100 h 235"/>
                <a:gd name="T6" fmla="*/ 232 w 252"/>
                <a:gd name="T7" fmla="*/ 116 h 235"/>
                <a:gd name="T8" fmla="*/ 232 w 252"/>
                <a:gd name="T9" fmla="*/ 133 h 235"/>
                <a:gd name="T10" fmla="*/ 230 w 252"/>
                <a:gd name="T11" fmla="*/ 147 h 235"/>
                <a:gd name="T12" fmla="*/ 226 w 252"/>
                <a:gd name="T13" fmla="*/ 159 h 235"/>
                <a:gd name="T14" fmla="*/ 218 w 252"/>
                <a:gd name="T15" fmla="*/ 171 h 235"/>
                <a:gd name="T16" fmla="*/ 211 w 252"/>
                <a:gd name="T17" fmla="*/ 180 h 235"/>
                <a:gd name="T18" fmla="*/ 202 w 252"/>
                <a:gd name="T19" fmla="*/ 191 h 235"/>
                <a:gd name="T20" fmla="*/ 192 w 252"/>
                <a:gd name="T21" fmla="*/ 200 h 235"/>
                <a:gd name="T22" fmla="*/ 183 w 252"/>
                <a:gd name="T23" fmla="*/ 209 h 235"/>
                <a:gd name="T24" fmla="*/ 173 w 252"/>
                <a:gd name="T25" fmla="*/ 219 h 235"/>
                <a:gd name="T26" fmla="*/ 171 w 252"/>
                <a:gd name="T27" fmla="*/ 222 h 235"/>
                <a:gd name="T28" fmla="*/ 170 w 252"/>
                <a:gd name="T29" fmla="*/ 225 h 235"/>
                <a:gd name="T30" fmla="*/ 171 w 252"/>
                <a:gd name="T31" fmla="*/ 229 h 235"/>
                <a:gd name="T32" fmla="*/ 173 w 252"/>
                <a:gd name="T33" fmla="*/ 232 h 235"/>
                <a:gd name="T34" fmla="*/ 176 w 252"/>
                <a:gd name="T35" fmla="*/ 234 h 235"/>
                <a:gd name="T36" fmla="*/ 180 w 252"/>
                <a:gd name="T37" fmla="*/ 235 h 235"/>
                <a:gd name="T38" fmla="*/ 184 w 252"/>
                <a:gd name="T39" fmla="*/ 234 h 235"/>
                <a:gd name="T40" fmla="*/ 187 w 252"/>
                <a:gd name="T41" fmla="*/ 232 h 235"/>
                <a:gd name="T42" fmla="*/ 208 w 252"/>
                <a:gd name="T43" fmla="*/ 218 h 235"/>
                <a:gd name="T44" fmla="*/ 225 w 252"/>
                <a:gd name="T45" fmla="*/ 200 h 235"/>
                <a:gd name="T46" fmla="*/ 239 w 252"/>
                <a:gd name="T47" fmla="*/ 178 h 235"/>
                <a:gd name="T48" fmla="*/ 249 w 252"/>
                <a:gd name="T49" fmla="*/ 156 h 235"/>
                <a:gd name="T50" fmla="*/ 252 w 252"/>
                <a:gd name="T51" fmla="*/ 131 h 235"/>
                <a:gd name="T52" fmla="*/ 250 w 252"/>
                <a:gd name="T53" fmla="*/ 108 h 235"/>
                <a:gd name="T54" fmla="*/ 242 w 252"/>
                <a:gd name="T55" fmla="*/ 85 h 235"/>
                <a:gd name="T56" fmla="*/ 225 w 252"/>
                <a:gd name="T57" fmla="*/ 65 h 235"/>
                <a:gd name="T58" fmla="*/ 212 w 252"/>
                <a:gd name="T59" fmla="*/ 54 h 235"/>
                <a:gd name="T60" fmla="*/ 197 w 252"/>
                <a:gd name="T61" fmla="*/ 45 h 235"/>
                <a:gd name="T62" fmla="*/ 181 w 252"/>
                <a:gd name="T63" fmla="*/ 36 h 235"/>
                <a:gd name="T64" fmla="*/ 164 w 252"/>
                <a:gd name="T65" fmla="*/ 29 h 235"/>
                <a:gd name="T66" fmla="*/ 146 w 252"/>
                <a:gd name="T67" fmla="*/ 22 h 235"/>
                <a:gd name="T68" fmla="*/ 127 w 252"/>
                <a:gd name="T69" fmla="*/ 17 h 235"/>
                <a:gd name="T70" fmla="*/ 109 w 252"/>
                <a:gd name="T71" fmla="*/ 12 h 235"/>
                <a:gd name="T72" fmla="*/ 90 w 252"/>
                <a:gd name="T73" fmla="*/ 7 h 235"/>
                <a:gd name="T74" fmla="*/ 73 w 252"/>
                <a:gd name="T75" fmla="*/ 4 h 235"/>
                <a:gd name="T76" fmla="*/ 57 w 252"/>
                <a:gd name="T77" fmla="*/ 2 h 235"/>
                <a:gd name="T78" fmla="*/ 42 w 252"/>
                <a:gd name="T79" fmla="*/ 0 h 235"/>
                <a:gd name="T80" fmla="*/ 28 w 252"/>
                <a:gd name="T81" fmla="*/ 0 h 235"/>
                <a:gd name="T82" fmla="*/ 17 w 252"/>
                <a:gd name="T83" fmla="*/ 0 h 235"/>
                <a:gd name="T84" fmla="*/ 8 w 252"/>
                <a:gd name="T85" fmla="*/ 1 h 235"/>
                <a:gd name="T86" fmla="*/ 3 w 252"/>
                <a:gd name="T87" fmla="*/ 3 h 235"/>
                <a:gd name="T88" fmla="*/ 0 w 252"/>
                <a:gd name="T89" fmla="*/ 5 h 235"/>
                <a:gd name="T90" fmla="*/ 10 w 252"/>
                <a:gd name="T91" fmla="*/ 7 h 235"/>
                <a:gd name="T92" fmla="*/ 22 w 252"/>
                <a:gd name="T93" fmla="*/ 8 h 235"/>
                <a:gd name="T94" fmla="*/ 33 w 252"/>
                <a:gd name="T95" fmla="*/ 11 h 235"/>
                <a:gd name="T96" fmla="*/ 46 w 252"/>
                <a:gd name="T97" fmla="*/ 13 h 235"/>
                <a:gd name="T98" fmla="*/ 60 w 252"/>
                <a:gd name="T99" fmla="*/ 15 h 235"/>
                <a:gd name="T100" fmla="*/ 73 w 252"/>
                <a:gd name="T101" fmla="*/ 17 h 235"/>
                <a:gd name="T102" fmla="*/ 87 w 252"/>
                <a:gd name="T103" fmla="*/ 20 h 235"/>
                <a:gd name="T104" fmla="*/ 102 w 252"/>
                <a:gd name="T105" fmla="*/ 23 h 235"/>
                <a:gd name="T106" fmla="*/ 115 w 252"/>
                <a:gd name="T107" fmla="*/ 28 h 235"/>
                <a:gd name="T108" fmla="*/ 130 w 252"/>
                <a:gd name="T109" fmla="*/ 32 h 235"/>
                <a:gd name="T110" fmla="*/ 145 w 252"/>
                <a:gd name="T111" fmla="*/ 37 h 235"/>
                <a:gd name="T112" fmla="*/ 159 w 252"/>
                <a:gd name="T113" fmla="*/ 43 h 235"/>
                <a:gd name="T114" fmla="*/ 172 w 252"/>
                <a:gd name="T115" fmla="*/ 49 h 235"/>
                <a:gd name="T116" fmla="*/ 186 w 252"/>
                <a:gd name="T117" fmla="*/ 55 h 235"/>
                <a:gd name="T118" fmla="*/ 198 w 252"/>
                <a:gd name="T119" fmla="*/ 64 h 235"/>
                <a:gd name="T120" fmla="*/ 210 w 252"/>
                <a:gd name="T121" fmla="*/ 72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4" name="Freeform 587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20 h 220"/>
                <a:gd name="T2" fmla="*/ 0 w 103"/>
                <a:gd name="T3" fmla="*/ 138 h 220"/>
                <a:gd name="T4" fmla="*/ 4 w 103"/>
                <a:gd name="T5" fmla="*/ 155 h 220"/>
                <a:gd name="T6" fmla="*/ 12 w 103"/>
                <a:gd name="T7" fmla="*/ 171 h 220"/>
                <a:gd name="T8" fmla="*/ 22 w 103"/>
                <a:gd name="T9" fmla="*/ 185 h 220"/>
                <a:gd name="T10" fmla="*/ 35 w 103"/>
                <a:gd name="T11" fmla="*/ 197 h 220"/>
                <a:gd name="T12" fmla="*/ 50 w 103"/>
                <a:gd name="T13" fmla="*/ 207 h 220"/>
                <a:gd name="T14" fmla="*/ 66 w 103"/>
                <a:gd name="T15" fmla="*/ 215 h 220"/>
                <a:gd name="T16" fmla="*/ 83 w 103"/>
                <a:gd name="T17" fmla="*/ 219 h 220"/>
                <a:gd name="T18" fmla="*/ 89 w 103"/>
                <a:gd name="T19" fmla="*/ 220 h 220"/>
                <a:gd name="T20" fmla="*/ 94 w 103"/>
                <a:gd name="T21" fmla="*/ 218 h 220"/>
                <a:gd name="T22" fmla="*/ 98 w 103"/>
                <a:gd name="T23" fmla="*/ 215 h 220"/>
                <a:gd name="T24" fmla="*/ 100 w 103"/>
                <a:gd name="T25" fmla="*/ 211 h 220"/>
                <a:gd name="T26" fmla="*/ 100 w 103"/>
                <a:gd name="T27" fmla="*/ 205 h 220"/>
                <a:gd name="T28" fmla="*/ 99 w 103"/>
                <a:gd name="T29" fmla="*/ 200 h 220"/>
                <a:gd name="T30" fmla="*/ 96 w 103"/>
                <a:gd name="T31" fmla="*/ 196 h 220"/>
                <a:gd name="T32" fmla="*/ 91 w 103"/>
                <a:gd name="T33" fmla="*/ 193 h 220"/>
                <a:gd name="T34" fmla="*/ 74 w 103"/>
                <a:gd name="T35" fmla="*/ 187 h 220"/>
                <a:gd name="T36" fmla="*/ 58 w 103"/>
                <a:gd name="T37" fmla="*/ 178 h 220"/>
                <a:gd name="T38" fmla="*/ 45 w 103"/>
                <a:gd name="T39" fmla="*/ 167 h 220"/>
                <a:gd name="T40" fmla="*/ 36 w 103"/>
                <a:gd name="T41" fmla="*/ 154 h 220"/>
                <a:gd name="T42" fmla="*/ 30 w 103"/>
                <a:gd name="T43" fmla="*/ 138 h 220"/>
                <a:gd name="T44" fmla="*/ 27 w 103"/>
                <a:gd name="T45" fmla="*/ 121 h 220"/>
                <a:gd name="T46" fmla="*/ 27 w 103"/>
                <a:gd name="T47" fmla="*/ 103 h 220"/>
                <a:gd name="T48" fmla="*/ 32 w 103"/>
                <a:gd name="T49" fmla="*/ 83 h 220"/>
                <a:gd name="T50" fmla="*/ 39 w 103"/>
                <a:gd name="T51" fmla="*/ 69 h 220"/>
                <a:gd name="T52" fmla="*/ 51 w 103"/>
                <a:gd name="T53" fmla="*/ 56 h 220"/>
                <a:gd name="T54" fmla="*/ 63 w 103"/>
                <a:gd name="T55" fmla="*/ 43 h 220"/>
                <a:gd name="T56" fmla="*/ 77 w 103"/>
                <a:gd name="T57" fmla="*/ 31 h 220"/>
                <a:gd name="T58" fmla="*/ 89 w 103"/>
                <a:gd name="T59" fmla="*/ 21 h 220"/>
                <a:gd name="T60" fmla="*/ 98 w 103"/>
                <a:gd name="T61" fmla="*/ 12 h 220"/>
                <a:gd name="T62" fmla="*/ 103 w 103"/>
                <a:gd name="T63" fmla="*/ 5 h 220"/>
                <a:gd name="T64" fmla="*/ 103 w 103"/>
                <a:gd name="T65" fmla="*/ 0 h 220"/>
                <a:gd name="T66" fmla="*/ 92 w 103"/>
                <a:gd name="T67" fmla="*/ 4 h 220"/>
                <a:gd name="T68" fmla="*/ 77 w 103"/>
                <a:gd name="T69" fmla="*/ 12 h 220"/>
                <a:gd name="T70" fmla="*/ 61 w 103"/>
                <a:gd name="T71" fmla="*/ 25 h 220"/>
                <a:gd name="T72" fmla="*/ 44 w 103"/>
                <a:gd name="T73" fmla="*/ 40 h 220"/>
                <a:gd name="T74" fmla="*/ 29 w 103"/>
                <a:gd name="T75" fmla="*/ 57 h 220"/>
                <a:gd name="T76" fmla="*/ 16 w 103"/>
                <a:gd name="T77" fmla="*/ 77 h 220"/>
                <a:gd name="T78" fmla="*/ 6 w 103"/>
                <a:gd name="T79" fmla="*/ 98 h 220"/>
                <a:gd name="T80" fmla="*/ 0 w 103"/>
                <a:gd name="T81" fmla="*/ 12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5" name="Freeform 588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186 w 220"/>
                <a:gd name="T1" fmla="*/ 115 h 288"/>
                <a:gd name="T2" fmla="*/ 196 w 220"/>
                <a:gd name="T3" fmla="*/ 133 h 288"/>
                <a:gd name="T4" fmla="*/ 202 w 220"/>
                <a:gd name="T5" fmla="*/ 153 h 288"/>
                <a:gd name="T6" fmla="*/ 199 w 220"/>
                <a:gd name="T7" fmla="*/ 174 h 288"/>
                <a:gd name="T8" fmla="*/ 186 w 220"/>
                <a:gd name="T9" fmla="*/ 194 h 288"/>
                <a:gd name="T10" fmla="*/ 168 w 220"/>
                <a:gd name="T11" fmla="*/ 213 h 288"/>
                <a:gd name="T12" fmla="*/ 148 w 220"/>
                <a:gd name="T13" fmla="*/ 229 h 288"/>
                <a:gd name="T14" fmla="*/ 127 w 220"/>
                <a:gd name="T15" fmla="*/ 246 h 288"/>
                <a:gd name="T16" fmla="*/ 115 w 220"/>
                <a:gd name="T17" fmla="*/ 258 h 288"/>
                <a:gd name="T18" fmla="*/ 110 w 220"/>
                <a:gd name="T19" fmla="*/ 267 h 288"/>
                <a:gd name="T20" fmla="*/ 107 w 220"/>
                <a:gd name="T21" fmla="*/ 276 h 288"/>
                <a:gd name="T22" fmla="*/ 109 w 220"/>
                <a:gd name="T23" fmla="*/ 284 h 288"/>
                <a:gd name="T24" fmla="*/ 117 w 220"/>
                <a:gd name="T25" fmla="*/ 288 h 288"/>
                <a:gd name="T26" fmla="*/ 124 w 220"/>
                <a:gd name="T27" fmla="*/ 287 h 288"/>
                <a:gd name="T28" fmla="*/ 138 w 220"/>
                <a:gd name="T29" fmla="*/ 271 h 288"/>
                <a:gd name="T30" fmla="*/ 161 w 220"/>
                <a:gd name="T31" fmla="*/ 250 h 288"/>
                <a:gd name="T32" fmla="*/ 185 w 220"/>
                <a:gd name="T33" fmla="*/ 229 h 288"/>
                <a:gd name="T34" fmla="*/ 206 w 220"/>
                <a:gd name="T35" fmla="*/ 204 h 288"/>
                <a:gd name="T36" fmla="*/ 219 w 220"/>
                <a:gd name="T37" fmla="*/ 173 h 288"/>
                <a:gd name="T38" fmla="*/ 218 w 220"/>
                <a:gd name="T39" fmla="*/ 141 h 288"/>
                <a:gd name="T40" fmla="*/ 204 w 220"/>
                <a:gd name="T41" fmla="*/ 111 h 288"/>
                <a:gd name="T42" fmla="*/ 182 w 220"/>
                <a:gd name="T43" fmla="*/ 86 h 288"/>
                <a:gd name="T44" fmla="*/ 158 w 220"/>
                <a:gd name="T45" fmla="*/ 70 h 288"/>
                <a:gd name="T46" fmla="*/ 134 w 220"/>
                <a:gd name="T47" fmla="*/ 56 h 288"/>
                <a:gd name="T48" fmla="*/ 109 w 220"/>
                <a:gd name="T49" fmla="*/ 43 h 288"/>
                <a:gd name="T50" fmla="*/ 83 w 220"/>
                <a:gd name="T51" fmla="*/ 29 h 288"/>
                <a:gd name="T52" fmla="*/ 59 w 220"/>
                <a:gd name="T53" fmla="*/ 17 h 288"/>
                <a:gd name="T54" fmla="*/ 36 w 220"/>
                <a:gd name="T55" fmla="*/ 7 h 288"/>
                <a:gd name="T56" fmla="*/ 18 w 220"/>
                <a:gd name="T57" fmla="*/ 1 h 288"/>
                <a:gd name="T58" fmla="*/ 4 w 220"/>
                <a:gd name="T59" fmla="*/ 0 h 288"/>
                <a:gd name="T60" fmla="*/ 9 w 220"/>
                <a:gd name="T61" fmla="*/ 7 h 288"/>
                <a:gd name="T62" fmla="*/ 31 w 220"/>
                <a:gd name="T63" fmla="*/ 18 h 288"/>
                <a:gd name="T64" fmla="*/ 54 w 220"/>
                <a:gd name="T65" fmla="*/ 29 h 288"/>
                <a:gd name="T66" fmla="*/ 77 w 220"/>
                <a:gd name="T67" fmla="*/ 40 h 288"/>
                <a:gd name="T68" fmla="*/ 101 w 220"/>
                <a:gd name="T69" fmla="*/ 53 h 288"/>
                <a:gd name="T70" fmla="*/ 124 w 220"/>
                <a:gd name="T71" fmla="*/ 66 h 288"/>
                <a:gd name="T72" fmla="*/ 147 w 220"/>
                <a:gd name="T73" fmla="*/ 82 h 288"/>
                <a:gd name="T74" fmla="*/ 168 w 220"/>
                <a:gd name="T75" fmla="*/ 98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6" name="Freeform 496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1 w 1070"/>
                <a:gd name="T1" fmla="*/ 0 h 844"/>
                <a:gd name="T2" fmla="*/ 1070 w 1070"/>
                <a:gd name="T3" fmla="*/ 194 h 844"/>
                <a:gd name="T4" fmla="*/ 919 w 1070"/>
                <a:gd name="T5" fmla="*/ 844 h 844"/>
                <a:gd name="T6" fmla="*/ 0 w 1070"/>
                <a:gd name="T7" fmla="*/ 624 h 844"/>
                <a:gd name="T8" fmla="*/ 141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7" name="Freeform 58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97 w 819"/>
                <a:gd name="T1" fmla="*/ 0 h 333"/>
                <a:gd name="T2" fmla="*/ 819 w 819"/>
                <a:gd name="T3" fmla="*/ 139 h 333"/>
                <a:gd name="T4" fmla="*/ 172 w 819"/>
                <a:gd name="T5" fmla="*/ 98 h 333"/>
                <a:gd name="T6" fmla="*/ 0 w 819"/>
                <a:gd name="T7" fmla="*/ 333 h 333"/>
                <a:gd name="T8" fmla="*/ 97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8" name="Freeform 60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4 w 1083"/>
                <a:gd name="T1" fmla="*/ 0 h 306"/>
                <a:gd name="T2" fmla="*/ 1083 w 1083"/>
                <a:gd name="T3" fmla="*/ 261 h 306"/>
                <a:gd name="T4" fmla="*/ 1055 w 1083"/>
                <a:gd name="T5" fmla="*/ 306 h 306"/>
                <a:gd name="T6" fmla="*/ 0 w 1083"/>
                <a:gd name="T7" fmla="*/ 28 h 306"/>
                <a:gd name="T8" fmla="*/ 34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9" name="Freeform 60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39 w 1088"/>
                <a:gd name="T1" fmla="*/ 0 h 311"/>
                <a:gd name="T2" fmla="*/ 1088 w 1088"/>
                <a:gd name="T3" fmla="*/ 260 h 311"/>
                <a:gd name="T4" fmla="*/ 1055 w 1088"/>
                <a:gd name="T5" fmla="*/ 311 h 311"/>
                <a:gd name="T6" fmla="*/ 0 w 1088"/>
                <a:gd name="T7" fmla="*/ 34 h 311"/>
                <a:gd name="T8" fmla="*/ 39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0" name="Freeform 60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16 w 164"/>
                <a:gd name="T1" fmla="*/ 1 h 72"/>
                <a:gd name="T2" fmla="*/ 21 w 164"/>
                <a:gd name="T3" fmla="*/ 1 h 72"/>
                <a:gd name="T4" fmla="*/ 35 w 164"/>
                <a:gd name="T5" fmla="*/ 0 h 72"/>
                <a:gd name="T6" fmla="*/ 54 w 164"/>
                <a:gd name="T7" fmla="*/ 0 h 72"/>
                <a:gd name="T8" fmla="*/ 78 w 164"/>
                <a:gd name="T9" fmla="*/ 2 h 72"/>
                <a:gd name="T10" fmla="*/ 104 w 164"/>
                <a:gd name="T11" fmla="*/ 7 h 72"/>
                <a:gd name="T12" fmla="*/ 128 w 164"/>
                <a:gd name="T13" fmla="*/ 17 h 72"/>
                <a:gd name="T14" fmla="*/ 149 w 164"/>
                <a:gd name="T15" fmla="*/ 31 h 72"/>
                <a:gd name="T16" fmla="*/ 164 w 164"/>
                <a:gd name="T17" fmla="*/ 51 h 72"/>
                <a:gd name="T18" fmla="*/ 164 w 164"/>
                <a:gd name="T19" fmla="*/ 52 h 72"/>
                <a:gd name="T20" fmla="*/ 164 w 164"/>
                <a:gd name="T21" fmla="*/ 57 h 72"/>
                <a:gd name="T22" fmla="*/ 163 w 164"/>
                <a:gd name="T23" fmla="*/ 62 h 72"/>
                <a:gd name="T24" fmla="*/ 161 w 164"/>
                <a:gd name="T25" fmla="*/ 67 h 72"/>
                <a:gd name="T26" fmla="*/ 156 w 164"/>
                <a:gd name="T27" fmla="*/ 71 h 72"/>
                <a:gd name="T28" fmla="*/ 149 w 164"/>
                <a:gd name="T29" fmla="*/ 72 h 72"/>
                <a:gd name="T30" fmla="*/ 138 w 164"/>
                <a:gd name="T31" fmla="*/ 71 h 72"/>
                <a:gd name="T32" fmla="*/ 124 w 164"/>
                <a:gd name="T33" fmla="*/ 65 h 72"/>
                <a:gd name="T34" fmla="*/ 124 w 164"/>
                <a:gd name="T35" fmla="*/ 63 h 72"/>
                <a:gd name="T36" fmla="*/ 123 w 164"/>
                <a:gd name="T37" fmla="*/ 59 h 72"/>
                <a:gd name="T38" fmla="*/ 120 w 164"/>
                <a:gd name="T39" fmla="*/ 52 h 72"/>
                <a:gd name="T40" fmla="*/ 113 w 164"/>
                <a:gd name="T41" fmla="*/ 45 h 72"/>
                <a:gd name="T42" fmla="*/ 100 w 164"/>
                <a:gd name="T43" fmla="*/ 38 h 72"/>
                <a:gd name="T44" fmla="*/ 81 w 164"/>
                <a:gd name="T45" fmla="*/ 32 h 72"/>
                <a:gd name="T46" fmla="*/ 55 w 164"/>
                <a:gd name="T47" fmla="*/ 29 h 72"/>
                <a:gd name="T48" fmla="*/ 20 w 164"/>
                <a:gd name="T49" fmla="*/ 29 h 72"/>
                <a:gd name="T50" fmla="*/ 18 w 164"/>
                <a:gd name="T51" fmla="*/ 29 h 72"/>
                <a:gd name="T52" fmla="*/ 14 w 164"/>
                <a:gd name="T53" fmla="*/ 27 h 72"/>
                <a:gd name="T54" fmla="*/ 9 w 164"/>
                <a:gd name="T55" fmla="*/ 25 h 72"/>
                <a:gd name="T56" fmla="*/ 4 w 164"/>
                <a:gd name="T57" fmla="*/ 22 h 72"/>
                <a:gd name="T58" fmla="*/ 0 w 164"/>
                <a:gd name="T59" fmla="*/ 18 h 72"/>
                <a:gd name="T60" fmla="*/ 0 w 164"/>
                <a:gd name="T61" fmla="*/ 14 h 72"/>
                <a:gd name="T62" fmla="*/ 5 w 164"/>
                <a:gd name="T63" fmla="*/ 7 h 72"/>
                <a:gd name="T64" fmla="*/ 16 w 164"/>
                <a:gd name="T65" fmla="*/ 1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1" name="Freeform 604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45 w 146"/>
                <a:gd name="T1" fmla="*/ 0 h 109"/>
                <a:gd name="T2" fmla="*/ 42 w 146"/>
                <a:gd name="T3" fmla="*/ 0 h 109"/>
                <a:gd name="T4" fmla="*/ 35 w 146"/>
                <a:gd name="T5" fmla="*/ 3 h 109"/>
                <a:gd name="T6" fmla="*/ 26 w 146"/>
                <a:gd name="T7" fmla="*/ 7 h 109"/>
                <a:gd name="T8" fmla="*/ 15 w 146"/>
                <a:gd name="T9" fmla="*/ 14 h 109"/>
                <a:gd name="T10" fmla="*/ 6 w 146"/>
                <a:gd name="T11" fmla="*/ 24 h 109"/>
                <a:gd name="T12" fmla="*/ 1 w 146"/>
                <a:gd name="T13" fmla="*/ 39 h 109"/>
                <a:gd name="T14" fmla="*/ 0 w 146"/>
                <a:gd name="T15" fmla="*/ 59 h 109"/>
                <a:gd name="T16" fmla="*/ 6 w 146"/>
                <a:gd name="T17" fmla="*/ 85 h 109"/>
                <a:gd name="T18" fmla="*/ 85 w 146"/>
                <a:gd name="T19" fmla="*/ 109 h 109"/>
                <a:gd name="T20" fmla="*/ 84 w 146"/>
                <a:gd name="T21" fmla="*/ 104 h 109"/>
                <a:gd name="T22" fmla="*/ 84 w 146"/>
                <a:gd name="T23" fmla="*/ 93 h 109"/>
                <a:gd name="T24" fmla="*/ 84 w 146"/>
                <a:gd name="T25" fmla="*/ 76 h 109"/>
                <a:gd name="T26" fmla="*/ 87 w 146"/>
                <a:gd name="T27" fmla="*/ 58 h 109"/>
                <a:gd name="T28" fmla="*/ 93 w 146"/>
                <a:gd name="T29" fmla="*/ 40 h 109"/>
                <a:gd name="T30" fmla="*/ 104 w 146"/>
                <a:gd name="T31" fmla="*/ 27 h 109"/>
                <a:gd name="T32" fmla="*/ 121 w 146"/>
                <a:gd name="T33" fmla="*/ 20 h 109"/>
                <a:gd name="T34" fmla="*/ 146 w 146"/>
                <a:gd name="T35" fmla="*/ 23 h 109"/>
                <a:gd name="T36" fmla="*/ 4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2" name="Freeform 605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45 w 146"/>
                <a:gd name="T1" fmla="*/ 0 h 107"/>
                <a:gd name="T2" fmla="*/ 42 w 146"/>
                <a:gd name="T3" fmla="*/ 0 h 107"/>
                <a:gd name="T4" fmla="*/ 35 w 146"/>
                <a:gd name="T5" fmla="*/ 2 h 107"/>
                <a:gd name="T6" fmla="*/ 25 w 146"/>
                <a:gd name="T7" fmla="*/ 6 h 107"/>
                <a:gd name="T8" fmla="*/ 15 w 146"/>
                <a:gd name="T9" fmla="*/ 12 h 107"/>
                <a:gd name="T10" fmla="*/ 6 w 146"/>
                <a:gd name="T11" fmla="*/ 23 h 107"/>
                <a:gd name="T12" fmla="*/ 0 w 146"/>
                <a:gd name="T13" fmla="*/ 38 h 107"/>
                <a:gd name="T14" fmla="*/ 0 w 146"/>
                <a:gd name="T15" fmla="*/ 58 h 107"/>
                <a:gd name="T16" fmla="*/ 6 w 146"/>
                <a:gd name="T17" fmla="*/ 85 h 107"/>
                <a:gd name="T18" fmla="*/ 84 w 146"/>
                <a:gd name="T19" fmla="*/ 107 h 107"/>
                <a:gd name="T20" fmla="*/ 83 w 146"/>
                <a:gd name="T21" fmla="*/ 103 h 107"/>
                <a:gd name="T22" fmla="*/ 83 w 146"/>
                <a:gd name="T23" fmla="*/ 91 h 107"/>
                <a:gd name="T24" fmla="*/ 83 w 146"/>
                <a:gd name="T25" fmla="*/ 75 h 107"/>
                <a:gd name="T26" fmla="*/ 86 w 146"/>
                <a:gd name="T27" fmla="*/ 56 h 107"/>
                <a:gd name="T28" fmla="*/ 92 w 146"/>
                <a:gd name="T29" fmla="*/ 40 h 107"/>
                <a:gd name="T30" fmla="*/ 103 w 146"/>
                <a:gd name="T31" fmla="*/ 27 h 107"/>
                <a:gd name="T32" fmla="*/ 121 w 146"/>
                <a:gd name="T33" fmla="*/ 19 h 107"/>
                <a:gd name="T34" fmla="*/ 146 w 146"/>
                <a:gd name="T35" fmla="*/ 23 h 107"/>
                <a:gd name="T36" fmla="*/ 4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3" name="Freeform 606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0 h 182"/>
                <a:gd name="T2" fmla="*/ 601 w 629"/>
                <a:gd name="T3" fmla="*/ 182 h 182"/>
                <a:gd name="T4" fmla="*/ 629 w 629"/>
                <a:gd name="T5" fmla="*/ 142 h 182"/>
                <a:gd name="T6" fmla="*/ 29 w 629"/>
                <a:gd name="T7" fmla="*/ 0 h 182"/>
                <a:gd name="T8" fmla="*/ 0 w 629"/>
                <a:gd name="T9" fmla="*/ 4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4" name="Freeform 607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8 h 170"/>
                <a:gd name="T2" fmla="*/ 600 w 606"/>
                <a:gd name="T3" fmla="*/ 170 h 170"/>
                <a:gd name="T4" fmla="*/ 606 w 606"/>
                <a:gd name="T5" fmla="*/ 142 h 170"/>
                <a:gd name="T6" fmla="*/ 5 w 606"/>
                <a:gd name="T7" fmla="*/ 0 h 170"/>
                <a:gd name="T8" fmla="*/ 0 w 606"/>
                <a:gd name="T9" fmla="*/ 28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5" name="Freeform 608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8 h 170"/>
                <a:gd name="T2" fmla="*/ 600 w 606"/>
                <a:gd name="T3" fmla="*/ 170 h 170"/>
                <a:gd name="T4" fmla="*/ 606 w 606"/>
                <a:gd name="T5" fmla="*/ 142 h 170"/>
                <a:gd name="T6" fmla="*/ 5 w 606"/>
                <a:gd name="T7" fmla="*/ 0 h 170"/>
                <a:gd name="T8" fmla="*/ 0 w 606"/>
                <a:gd name="T9" fmla="*/ 28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01" name="Group 61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11674" name="AutoShape 61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5" name="Freeform 61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653 w 1894"/>
                <a:gd name="T1" fmla="*/ 0 h 1904"/>
                <a:gd name="T2" fmla="*/ 668 w 1894"/>
                <a:gd name="T3" fmla="*/ 0 h 1904"/>
                <a:gd name="T4" fmla="*/ 699 w 1894"/>
                <a:gd name="T5" fmla="*/ 1 h 1904"/>
                <a:gd name="T6" fmla="*/ 742 w 1894"/>
                <a:gd name="T7" fmla="*/ 3 h 1904"/>
                <a:gd name="T8" fmla="*/ 799 w 1894"/>
                <a:gd name="T9" fmla="*/ 6 h 1904"/>
                <a:gd name="T10" fmla="*/ 865 w 1894"/>
                <a:gd name="T11" fmla="*/ 10 h 1904"/>
                <a:gd name="T12" fmla="*/ 941 w 1894"/>
                <a:gd name="T13" fmla="*/ 17 h 1904"/>
                <a:gd name="T14" fmla="*/ 1025 w 1894"/>
                <a:gd name="T15" fmla="*/ 26 h 1904"/>
                <a:gd name="T16" fmla="*/ 1116 w 1894"/>
                <a:gd name="T17" fmla="*/ 38 h 1904"/>
                <a:gd name="T18" fmla="*/ 1213 w 1894"/>
                <a:gd name="T19" fmla="*/ 55 h 1904"/>
                <a:gd name="T20" fmla="*/ 1315 w 1894"/>
                <a:gd name="T21" fmla="*/ 73 h 1904"/>
                <a:gd name="T22" fmla="*/ 1418 w 1894"/>
                <a:gd name="T23" fmla="*/ 97 h 1904"/>
                <a:gd name="T24" fmla="*/ 1525 w 1894"/>
                <a:gd name="T25" fmla="*/ 125 h 1904"/>
                <a:gd name="T26" fmla="*/ 1632 w 1894"/>
                <a:gd name="T27" fmla="*/ 159 h 1904"/>
                <a:gd name="T28" fmla="*/ 1739 w 1894"/>
                <a:gd name="T29" fmla="*/ 197 h 1904"/>
                <a:gd name="T30" fmla="*/ 1843 w 1894"/>
                <a:gd name="T31" fmla="*/ 241 h 1904"/>
                <a:gd name="T32" fmla="*/ 1729 w 1894"/>
                <a:gd name="T33" fmla="*/ 1139 h 1904"/>
                <a:gd name="T34" fmla="*/ 1742 w 1894"/>
                <a:gd name="T35" fmla="*/ 1146 h 1904"/>
                <a:gd name="T36" fmla="*/ 1768 w 1894"/>
                <a:gd name="T37" fmla="*/ 1173 h 1904"/>
                <a:gd name="T38" fmla="*/ 1781 w 1894"/>
                <a:gd name="T39" fmla="*/ 1234 h 1904"/>
                <a:gd name="T40" fmla="*/ 1760 w 1894"/>
                <a:gd name="T41" fmla="*/ 1341 h 1904"/>
                <a:gd name="T42" fmla="*/ 1432 w 1894"/>
                <a:gd name="T43" fmla="*/ 1765 h 1904"/>
                <a:gd name="T44" fmla="*/ 1322 w 1894"/>
                <a:gd name="T45" fmla="*/ 1904 h 1904"/>
                <a:gd name="T46" fmla="*/ 1304 w 1894"/>
                <a:gd name="T47" fmla="*/ 1902 h 1904"/>
                <a:gd name="T48" fmla="*/ 1270 w 1894"/>
                <a:gd name="T49" fmla="*/ 1897 h 1904"/>
                <a:gd name="T50" fmla="*/ 1223 w 1894"/>
                <a:gd name="T51" fmla="*/ 1891 h 1904"/>
                <a:gd name="T52" fmla="*/ 1162 w 1894"/>
                <a:gd name="T53" fmla="*/ 1881 h 1904"/>
                <a:gd name="T54" fmla="*/ 1091 w 1894"/>
                <a:gd name="T55" fmla="*/ 1869 h 1904"/>
                <a:gd name="T56" fmla="*/ 1008 w 1894"/>
                <a:gd name="T57" fmla="*/ 1854 h 1904"/>
                <a:gd name="T58" fmla="*/ 918 w 1894"/>
                <a:gd name="T59" fmla="*/ 1835 h 1904"/>
                <a:gd name="T60" fmla="*/ 820 w 1894"/>
                <a:gd name="T61" fmla="*/ 1813 h 1904"/>
                <a:gd name="T62" fmla="*/ 717 w 1894"/>
                <a:gd name="T63" fmla="*/ 1786 h 1904"/>
                <a:gd name="T64" fmla="*/ 610 w 1894"/>
                <a:gd name="T65" fmla="*/ 1755 h 1904"/>
                <a:gd name="T66" fmla="*/ 501 w 1894"/>
                <a:gd name="T67" fmla="*/ 1720 h 1904"/>
                <a:gd name="T68" fmla="*/ 390 w 1894"/>
                <a:gd name="T69" fmla="*/ 1681 h 1904"/>
                <a:gd name="T70" fmla="*/ 280 w 1894"/>
                <a:gd name="T71" fmla="*/ 1636 h 1904"/>
                <a:gd name="T72" fmla="*/ 172 w 1894"/>
                <a:gd name="T73" fmla="*/ 1585 h 1904"/>
                <a:gd name="T74" fmla="*/ 67 w 1894"/>
                <a:gd name="T75" fmla="*/ 1530 h 1904"/>
                <a:gd name="T76" fmla="*/ 16 w 1894"/>
                <a:gd name="T77" fmla="*/ 1495 h 1904"/>
                <a:gd name="T78" fmla="*/ 8 w 1894"/>
                <a:gd name="T79" fmla="*/ 1457 h 1904"/>
                <a:gd name="T80" fmla="*/ 0 w 1894"/>
                <a:gd name="T81" fmla="*/ 1401 h 1904"/>
                <a:gd name="T82" fmla="*/ 4 w 1894"/>
                <a:gd name="T83" fmla="*/ 1343 h 1904"/>
                <a:gd name="T84" fmla="*/ 388 w 1894"/>
                <a:gd name="T85" fmla="*/ 965 h 1904"/>
                <a:gd name="T86" fmla="*/ 386 w 1894"/>
                <a:gd name="T87" fmla="*/ 952 h 1904"/>
                <a:gd name="T88" fmla="*/ 390 w 1894"/>
                <a:gd name="T89" fmla="*/ 917 h 1904"/>
                <a:gd name="T90" fmla="*/ 412 w 1894"/>
                <a:gd name="T91" fmla="*/ 868 h 1904"/>
                <a:gd name="T92" fmla="*/ 468 w 1894"/>
                <a:gd name="T93" fmla="*/ 814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6" name="Freeform 61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40 w 1106"/>
                <a:gd name="T1" fmla="*/ 0 h 331"/>
                <a:gd name="T2" fmla="*/ 1106 w 1106"/>
                <a:gd name="T3" fmla="*/ 277 h 331"/>
                <a:gd name="T4" fmla="*/ 1071 w 1106"/>
                <a:gd name="T5" fmla="*/ 331 h 331"/>
                <a:gd name="T6" fmla="*/ 0 w 1106"/>
                <a:gd name="T7" fmla="*/ 36 h 331"/>
                <a:gd name="T8" fmla="*/ 4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7" name="Freeform 61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282 w 1285"/>
                <a:gd name="T1" fmla="*/ 391 h 505"/>
                <a:gd name="T2" fmla="*/ 1264 w 1285"/>
                <a:gd name="T3" fmla="*/ 389 h 505"/>
                <a:gd name="T4" fmla="*/ 1232 w 1285"/>
                <a:gd name="T5" fmla="*/ 385 h 505"/>
                <a:gd name="T6" fmla="*/ 1183 w 1285"/>
                <a:gd name="T7" fmla="*/ 378 h 505"/>
                <a:gd name="T8" fmla="*/ 1124 w 1285"/>
                <a:gd name="T9" fmla="*/ 369 h 505"/>
                <a:gd name="T10" fmla="*/ 1052 w 1285"/>
                <a:gd name="T11" fmla="*/ 355 h 505"/>
                <a:gd name="T12" fmla="*/ 971 w 1285"/>
                <a:gd name="T13" fmla="*/ 340 h 505"/>
                <a:gd name="T14" fmla="*/ 881 w 1285"/>
                <a:gd name="T15" fmla="*/ 322 h 505"/>
                <a:gd name="T16" fmla="*/ 785 w 1285"/>
                <a:gd name="T17" fmla="*/ 299 h 505"/>
                <a:gd name="T18" fmla="*/ 684 w 1285"/>
                <a:gd name="T19" fmla="*/ 273 h 505"/>
                <a:gd name="T20" fmla="*/ 579 w 1285"/>
                <a:gd name="T21" fmla="*/ 244 h 505"/>
                <a:gd name="T22" fmla="*/ 472 w 1285"/>
                <a:gd name="T23" fmla="*/ 209 h 505"/>
                <a:gd name="T24" fmla="*/ 364 w 1285"/>
                <a:gd name="T25" fmla="*/ 171 h 505"/>
                <a:gd name="T26" fmla="*/ 259 w 1285"/>
                <a:gd name="T27" fmla="*/ 128 h 505"/>
                <a:gd name="T28" fmla="*/ 155 w 1285"/>
                <a:gd name="T29" fmla="*/ 81 h 505"/>
                <a:gd name="T30" fmla="*/ 55 w 1285"/>
                <a:gd name="T31" fmla="*/ 28 h 505"/>
                <a:gd name="T32" fmla="*/ 6 w 1285"/>
                <a:gd name="T33" fmla="*/ 4 h 505"/>
                <a:gd name="T34" fmla="*/ 2 w 1285"/>
                <a:gd name="T35" fmla="*/ 32 h 505"/>
                <a:gd name="T36" fmla="*/ 0 w 1285"/>
                <a:gd name="T37" fmla="*/ 76 h 505"/>
                <a:gd name="T38" fmla="*/ 8 w 1285"/>
                <a:gd name="T39" fmla="*/ 120 h 505"/>
                <a:gd name="T40" fmla="*/ 19 w 1285"/>
                <a:gd name="T41" fmla="*/ 139 h 505"/>
                <a:gd name="T42" fmla="*/ 28 w 1285"/>
                <a:gd name="T43" fmla="*/ 144 h 505"/>
                <a:gd name="T44" fmla="*/ 47 w 1285"/>
                <a:gd name="T45" fmla="*/ 155 h 505"/>
                <a:gd name="T46" fmla="*/ 75 w 1285"/>
                <a:gd name="T47" fmla="*/ 170 h 505"/>
                <a:gd name="T48" fmla="*/ 112 w 1285"/>
                <a:gd name="T49" fmla="*/ 190 h 505"/>
                <a:gd name="T50" fmla="*/ 159 w 1285"/>
                <a:gd name="T51" fmla="*/ 212 h 505"/>
                <a:gd name="T52" fmla="*/ 215 w 1285"/>
                <a:gd name="T53" fmla="*/ 238 h 505"/>
                <a:gd name="T54" fmla="*/ 281 w 1285"/>
                <a:gd name="T55" fmla="*/ 267 h 505"/>
                <a:gd name="T56" fmla="*/ 358 w 1285"/>
                <a:gd name="T57" fmla="*/ 296 h 505"/>
                <a:gd name="T58" fmla="*/ 443 w 1285"/>
                <a:gd name="T59" fmla="*/ 326 h 505"/>
                <a:gd name="T60" fmla="*/ 540 w 1285"/>
                <a:gd name="T61" fmla="*/ 357 h 505"/>
                <a:gd name="T62" fmla="*/ 647 w 1285"/>
                <a:gd name="T63" fmla="*/ 387 h 505"/>
                <a:gd name="T64" fmla="*/ 764 w 1285"/>
                <a:gd name="T65" fmla="*/ 416 h 505"/>
                <a:gd name="T66" fmla="*/ 890 w 1285"/>
                <a:gd name="T67" fmla="*/ 444 h 505"/>
                <a:gd name="T68" fmla="*/ 1028 w 1285"/>
                <a:gd name="T69" fmla="*/ 472 h 505"/>
                <a:gd name="T70" fmla="*/ 1177 w 1285"/>
                <a:gd name="T71" fmla="*/ 494 h 505"/>
                <a:gd name="T72" fmla="*/ 1256 w 1285"/>
                <a:gd name="T73" fmla="*/ 503 h 505"/>
                <a:gd name="T74" fmla="*/ 1265 w 1285"/>
                <a:gd name="T75" fmla="*/ 487 h 505"/>
                <a:gd name="T76" fmla="*/ 1278 w 1285"/>
                <a:gd name="T77" fmla="*/ 456 h 505"/>
                <a:gd name="T78" fmla="*/ 1285 w 1285"/>
                <a:gd name="T79" fmla="*/ 41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8" name="AutoShape 61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9" name="Freeform 61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63 w 179"/>
                <a:gd name="T1" fmla="*/ 28 h 216"/>
                <a:gd name="T2" fmla="*/ 49 w 179"/>
                <a:gd name="T3" fmla="*/ 37 h 216"/>
                <a:gd name="T4" fmla="*/ 38 w 179"/>
                <a:gd name="T5" fmla="*/ 47 h 216"/>
                <a:gd name="T6" fmla="*/ 27 w 179"/>
                <a:gd name="T7" fmla="*/ 59 h 216"/>
                <a:gd name="T8" fmla="*/ 18 w 179"/>
                <a:gd name="T9" fmla="*/ 72 h 216"/>
                <a:gd name="T10" fmla="*/ 10 w 179"/>
                <a:gd name="T11" fmla="*/ 86 h 216"/>
                <a:gd name="T12" fmla="*/ 5 w 179"/>
                <a:gd name="T13" fmla="*/ 101 h 216"/>
                <a:gd name="T14" fmla="*/ 2 w 179"/>
                <a:gd name="T15" fmla="*/ 117 h 216"/>
                <a:gd name="T16" fmla="*/ 0 w 179"/>
                <a:gd name="T17" fmla="*/ 133 h 216"/>
                <a:gd name="T18" fmla="*/ 2 w 179"/>
                <a:gd name="T19" fmla="*/ 155 h 216"/>
                <a:gd name="T20" fmla="*/ 10 w 179"/>
                <a:gd name="T21" fmla="*/ 173 h 216"/>
                <a:gd name="T22" fmla="*/ 23 w 179"/>
                <a:gd name="T23" fmla="*/ 190 h 216"/>
                <a:gd name="T24" fmla="*/ 40 w 179"/>
                <a:gd name="T25" fmla="*/ 201 h 216"/>
                <a:gd name="T26" fmla="*/ 59 w 179"/>
                <a:gd name="T27" fmla="*/ 211 h 216"/>
                <a:gd name="T28" fmla="*/ 79 w 179"/>
                <a:gd name="T29" fmla="*/ 215 h 216"/>
                <a:gd name="T30" fmla="*/ 100 w 179"/>
                <a:gd name="T31" fmla="*/ 216 h 216"/>
                <a:gd name="T32" fmla="*/ 120 w 179"/>
                <a:gd name="T33" fmla="*/ 213 h 216"/>
                <a:gd name="T34" fmla="*/ 124 w 179"/>
                <a:gd name="T35" fmla="*/ 213 h 216"/>
                <a:gd name="T36" fmla="*/ 128 w 179"/>
                <a:gd name="T37" fmla="*/ 211 h 216"/>
                <a:gd name="T38" fmla="*/ 131 w 179"/>
                <a:gd name="T39" fmla="*/ 208 h 216"/>
                <a:gd name="T40" fmla="*/ 132 w 179"/>
                <a:gd name="T41" fmla="*/ 203 h 216"/>
                <a:gd name="T42" fmla="*/ 130 w 179"/>
                <a:gd name="T43" fmla="*/ 198 h 216"/>
                <a:gd name="T44" fmla="*/ 126 w 179"/>
                <a:gd name="T45" fmla="*/ 194 h 216"/>
                <a:gd name="T46" fmla="*/ 121 w 179"/>
                <a:gd name="T47" fmla="*/ 190 h 216"/>
                <a:gd name="T48" fmla="*/ 116 w 179"/>
                <a:gd name="T49" fmla="*/ 187 h 216"/>
                <a:gd name="T50" fmla="*/ 105 w 179"/>
                <a:gd name="T51" fmla="*/ 184 h 216"/>
                <a:gd name="T52" fmla="*/ 95 w 179"/>
                <a:gd name="T53" fmla="*/ 182 h 216"/>
                <a:gd name="T54" fmla="*/ 84 w 179"/>
                <a:gd name="T55" fmla="*/ 180 h 216"/>
                <a:gd name="T56" fmla="*/ 75 w 179"/>
                <a:gd name="T57" fmla="*/ 178 h 216"/>
                <a:gd name="T58" fmla="*/ 65 w 179"/>
                <a:gd name="T59" fmla="*/ 175 h 216"/>
                <a:gd name="T60" fmla="*/ 56 w 179"/>
                <a:gd name="T61" fmla="*/ 170 h 216"/>
                <a:gd name="T62" fmla="*/ 47 w 179"/>
                <a:gd name="T63" fmla="*/ 165 h 216"/>
                <a:gd name="T64" fmla="*/ 39 w 179"/>
                <a:gd name="T65" fmla="*/ 156 h 216"/>
                <a:gd name="T66" fmla="*/ 36 w 179"/>
                <a:gd name="T67" fmla="*/ 120 h 216"/>
                <a:gd name="T68" fmla="*/ 44 w 179"/>
                <a:gd name="T69" fmla="*/ 90 h 216"/>
                <a:gd name="T70" fmla="*/ 61 w 179"/>
                <a:gd name="T71" fmla="*/ 67 h 216"/>
                <a:gd name="T72" fmla="*/ 84 w 179"/>
                <a:gd name="T73" fmla="*/ 47 h 216"/>
                <a:gd name="T74" fmla="*/ 109 w 179"/>
                <a:gd name="T75" fmla="*/ 32 h 216"/>
                <a:gd name="T76" fmla="*/ 136 w 179"/>
                <a:gd name="T77" fmla="*/ 21 h 216"/>
                <a:gd name="T78" fmla="*/ 160 w 179"/>
                <a:gd name="T79" fmla="*/ 12 h 216"/>
                <a:gd name="T80" fmla="*/ 179 w 179"/>
                <a:gd name="T81" fmla="*/ 5 h 216"/>
                <a:gd name="T82" fmla="*/ 167 w 179"/>
                <a:gd name="T83" fmla="*/ 1 h 216"/>
                <a:gd name="T84" fmla="*/ 154 w 179"/>
                <a:gd name="T85" fmla="*/ 0 h 216"/>
                <a:gd name="T86" fmla="*/ 140 w 179"/>
                <a:gd name="T87" fmla="*/ 2 h 216"/>
                <a:gd name="T88" fmla="*/ 124 w 179"/>
                <a:gd name="T89" fmla="*/ 5 h 216"/>
                <a:gd name="T90" fmla="*/ 108 w 179"/>
                <a:gd name="T91" fmla="*/ 10 h 216"/>
                <a:gd name="T92" fmla="*/ 92 w 179"/>
                <a:gd name="T93" fmla="*/ 15 h 216"/>
                <a:gd name="T94" fmla="*/ 77 w 179"/>
                <a:gd name="T95" fmla="*/ 22 h 216"/>
                <a:gd name="T96" fmla="*/ 63 w 179"/>
                <a:gd name="T97" fmla="*/ 28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0" name="Freeform 61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96 w 114"/>
                <a:gd name="T1" fmla="*/ 55 h 168"/>
                <a:gd name="T2" fmla="*/ 101 w 114"/>
                <a:gd name="T3" fmla="*/ 72 h 168"/>
                <a:gd name="T4" fmla="*/ 100 w 114"/>
                <a:gd name="T5" fmla="*/ 88 h 168"/>
                <a:gd name="T6" fmla="*/ 92 w 114"/>
                <a:gd name="T7" fmla="*/ 101 h 168"/>
                <a:gd name="T8" fmla="*/ 82 w 114"/>
                <a:gd name="T9" fmla="*/ 112 h 168"/>
                <a:gd name="T10" fmla="*/ 69 w 114"/>
                <a:gd name="T11" fmla="*/ 123 h 168"/>
                <a:gd name="T12" fmla="*/ 54 w 114"/>
                <a:gd name="T13" fmla="*/ 134 h 168"/>
                <a:gd name="T14" fmla="*/ 40 w 114"/>
                <a:gd name="T15" fmla="*/ 143 h 168"/>
                <a:gd name="T16" fmla="*/ 27 w 114"/>
                <a:gd name="T17" fmla="*/ 153 h 168"/>
                <a:gd name="T18" fmla="*/ 25 w 114"/>
                <a:gd name="T19" fmla="*/ 156 h 168"/>
                <a:gd name="T20" fmla="*/ 24 w 114"/>
                <a:gd name="T21" fmla="*/ 158 h 168"/>
                <a:gd name="T22" fmla="*/ 24 w 114"/>
                <a:gd name="T23" fmla="*/ 162 h 168"/>
                <a:gd name="T24" fmla="*/ 25 w 114"/>
                <a:gd name="T25" fmla="*/ 165 h 168"/>
                <a:gd name="T26" fmla="*/ 28 w 114"/>
                <a:gd name="T27" fmla="*/ 167 h 168"/>
                <a:gd name="T28" fmla="*/ 31 w 114"/>
                <a:gd name="T29" fmla="*/ 168 h 168"/>
                <a:gd name="T30" fmla="*/ 33 w 114"/>
                <a:gd name="T31" fmla="*/ 168 h 168"/>
                <a:gd name="T32" fmla="*/ 37 w 114"/>
                <a:gd name="T33" fmla="*/ 167 h 168"/>
                <a:gd name="T34" fmla="*/ 53 w 114"/>
                <a:gd name="T35" fmla="*/ 157 h 168"/>
                <a:gd name="T36" fmla="*/ 69 w 114"/>
                <a:gd name="T37" fmla="*/ 147 h 168"/>
                <a:gd name="T38" fmla="*/ 84 w 114"/>
                <a:gd name="T39" fmla="*/ 135 h 168"/>
                <a:gd name="T40" fmla="*/ 97 w 114"/>
                <a:gd name="T41" fmla="*/ 121 h 168"/>
                <a:gd name="T42" fmla="*/ 107 w 114"/>
                <a:gd name="T43" fmla="*/ 106 h 168"/>
                <a:gd name="T44" fmla="*/ 113 w 114"/>
                <a:gd name="T45" fmla="*/ 89 h 168"/>
                <a:gd name="T46" fmla="*/ 114 w 114"/>
                <a:gd name="T47" fmla="*/ 71 h 168"/>
                <a:gd name="T48" fmla="*/ 110 w 114"/>
                <a:gd name="T49" fmla="*/ 51 h 168"/>
                <a:gd name="T50" fmla="*/ 101 w 114"/>
                <a:gd name="T51" fmla="*/ 36 h 168"/>
                <a:gd name="T52" fmla="*/ 87 w 114"/>
                <a:gd name="T53" fmla="*/ 24 h 168"/>
                <a:gd name="T54" fmla="*/ 70 w 114"/>
                <a:gd name="T55" fmla="*/ 14 h 168"/>
                <a:gd name="T56" fmla="*/ 51 w 114"/>
                <a:gd name="T57" fmla="*/ 7 h 168"/>
                <a:gd name="T58" fmla="*/ 32 w 114"/>
                <a:gd name="T59" fmla="*/ 2 h 168"/>
                <a:gd name="T60" fmla="*/ 17 w 114"/>
                <a:gd name="T61" fmla="*/ 0 h 168"/>
                <a:gd name="T62" fmla="*/ 5 w 114"/>
                <a:gd name="T63" fmla="*/ 0 h 168"/>
                <a:gd name="T64" fmla="*/ 0 w 114"/>
                <a:gd name="T65" fmla="*/ 3 h 168"/>
                <a:gd name="T66" fmla="*/ 12 w 114"/>
                <a:gd name="T67" fmla="*/ 9 h 168"/>
                <a:gd name="T68" fmla="*/ 26 w 114"/>
                <a:gd name="T69" fmla="*/ 13 h 168"/>
                <a:gd name="T70" fmla="*/ 41 w 114"/>
                <a:gd name="T71" fmla="*/ 17 h 168"/>
                <a:gd name="T72" fmla="*/ 54 w 114"/>
                <a:gd name="T73" fmla="*/ 22 h 168"/>
                <a:gd name="T74" fmla="*/ 68 w 114"/>
                <a:gd name="T75" fmla="*/ 27 h 168"/>
                <a:gd name="T76" fmla="*/ 80 w 114"/>
                <a:gd name="T77" fmla="*/ 34 h 168"/>
                <a:gd name="T78" fmla="*/ 89 w 114"/>
                <a:gd name="T79" fmla="*/ 43 h 168"/>
                <a:gd name="T80" fmla="*/ 96 w 114"/>
                <a:gd name="T81" fmla="*/ 55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1" name="Freeform 61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90 w 289"/>
                <a:gd name="T1" fmla="*/ 65 h 351"/>
                <a:gd name="T2" fmla="*/ 48 w 289"/>
                <a:gd name="T3" fmla="*/ 106 h 351"/>
                <a:gd name="T4" fmla="*/ 15 w 289"/>
                <a:gd name="T5" fmla="*/ 155 h 351"/>
                <a:gd name="T6" fmla="*/ 0 w 289"/>
                <a:gd name="T7" fmla="*/ 210 h 351"/>
                <a:gd name="T8" fmla="*/ 3 w 289"/>
                <a:gd name="T9" fmla="*/ 248 h 351"/>
                <a:gd name="T10" fmla="*/ 8 w 289"/>
                <a:gd name="T11" fmla="*/ 262 h 351"/>
                <a:gd name="T12" fmla="*/ 17 w 289"/>
                <a:gd name="T13" fmla="*/ 276 h 351"/>
                <a:gd name="T14" fmla="*/ 29 w 289"/>
                <a:gd name="T15" fmla="*/ 288 h 351"/>
                <a:gd name="T16" fmla="*/ 50 w 289"/>
                <a:gd name="T17" fmla="*/ 301 h 351"/>
                <a:gd name="T18" fmla="*/ 77 w 289"/>
                <a:gd name="T19" fmla="*/ 315 h 351"/>
                <a:gd name="T20" fmla="*/ 107 w 289"/>
                <a:gd name="T21" fmla="*/ 326 h 351"/>
                <a:gd name="T22" fmla="*/ 136 w 289"/>
                <a:gd name="T23" fmla="*/ 334 h 351"/>
                <a:gd name="T24" fmla="*/ 167 w 289"/>
                <a:gd name="T25" fmla="*/ 341 h 351"/>
                <a:gd name="T26" fmla="*/ 197 w 289"/>
                <a:gd name="T27" fmla="*/ 345 h 351"/>
                <a:gd name="T28" fmla="*/ 228 w 289"/>
                <a:gd name="T29" fmla="*/ 348 h 351"/>
                <a:gd name="T30" fmla="*/ 259 w 289"/>
                <a:gd name="T31" fmla="*/ 350 h 351"/>
                <a:gd name="T32" fmla="*/ 279 w 289"/>
                <a:gd name="T33" fmla="*/ 351 h 351"/>
                <a:gd name="T34" fmla="*/ 286 w 289"/>
                <a:gd name="T35" fmla="*/ 345 h 351"/>
                <a:gd name="T36" fmla="*/ 289 w 289"/>
                <a:gd name="T37" fmla="*/ 335 h 351"/>
                <a:gd name="T38" fmla="*/ 282 w 289"/>
                <a:gd name="T39" fmla="*/ 328 h 351"/>
                <a:gd name="T40" fmla="*/ 263 w 289"/>
                <a:gd name="T41" fmla="*/ 322 h 351"/>
                <a:gd name="T42" fmla="*/ 236 w 289"/>
                <a:gd name="T43" fmla="*/ 317 h 351"/>
                <a:gd name="T44" fmla="*/ 208 w 289"/>
                <a:gd name="T45" fmla="*/ 313 h 351"/>
                <a:gd name="T46" fmla="*/ 179 w 289"/>
                <a:gd name="T47" fmla="*/ 308 h 351"/>
                <a:gd name="T48" fmla="*/ 152 w 289"/>
                <a:gd name="T49" fmla="*/ 303 h 351"/>
                <a:gd name="T50" fmla="*/ 125 w 289"/>
                <a:gd name="T51" fmla="*/ 296 h 351"/>
                <a:gd name="T52" fmla="*/ 98 w 289"/>
                <a:gd name="T53" fmla="*/ 287 h 351"/>
                <a:gd name="T54" fmla="*/ 72 w 289"/>
                <a:gd name="T55" fmla="*/ 276 h 351"/>
                <a:gd name="T56" fmla="*/ 49 w 289"/>
                <a:gd name="T57" fmla="*/ 261 h 351"/>
                <a:gd name="T58" fmla="*/ 34 w 289"/>
                <a:gd name="T59" fmla="*/ 241 h 351"/>
                <a:gd name="T60" fmla="*/ 30 w 289"/>
                <a:gd name="T61" fmla="*/ 215 h 351"/>
                <a:gd name="T62" fmla="*/ 34 w 289"/>
                <a:gd name="T63" fmla="*/ 186 h 351"/>
                <a:gd name="T64" fmla="*/ 46 w 289"/>
                <a:gd name="T65" fmla="*/ 158 h 351"/>
                <a:gd name="T66" fmla="*/ 64 w 289"/>
                <a:gd name="T67" fmla="*/ 128 h 351"/>
                <a:gd name="T68" fmla="*/ 85 w 289"/>
                <a:gd name="T69" fmla="*/ 102 h 351"/>
                <a:gd name="T70" fmla="*/ 110 w 289"/>
                <a:gd name="T71" fmla="*/ 77 h 351"/>
                <a:gd name="T72" fmla="*/ 137 w 289"/>
                <a:gd name="T73" fmla="*/ 53 h 351"/>
                <a:gd name="T74" fmla="*/ 175 w 289"/>
                <a:gd name="T75" fmla="*/ 35 h 351"/>
                <a:gd name="T76" fmla="*/ 213 w 289"/>
                <a:gd name="T77" fmla="*/ 19 h 351"/>
                <a:gd name="T78" fmla="*/ 237 w 289"/>
                <a:gd name="T79" fmla="*/ 6 h 351"/>
                <a:gd name="T80" fmla="*/ 230 w 289"/>
                <a:gd name="T81" fmla="*/ 0 h 351"/>
                <a:gd name="T82" fmla="*/ 198 w 289"/>
                <a:gd name="T83" fmla="*/ 4 h 351"/>
                <a:gd name="T84" fmla="*/ 161 w 289"/>
                <a:gd name="T85" fmla="*/ 17 h 351"/>
                <a:gd name="T86" fmla="*/ 127 w 289"/>
                <a:gd name="T87" fmla="*/ 3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2" name="Freeform 61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10 w 254"/>
                <a:gd name="T1" fmla="*/ 71 h 234"/>
                <a:gd name="T2" fmla="*/ 222 w 254"/>
                <a:gd name="T3" fmla="*/ 84 h 234"/>
                <a:gd name="T4" fmla="*/ 229 w 254"/>
                <a:gd name="T5" fmla="*/ 99 h 234"/>
                <a:gd name="T6" fmla="*/ 232 w 254"/>
                <a:gd name="T7" fmla="*/ 115 h 234"/>
                <a:gd name="T8" fmla="*/ 232 w 254"/>
                <a:gd name="T9" fmla="*/ 132 h 234"/>
                <a:gd name="T10" fmla="*/ 230 w 254"/>
                <a:gd name="T11" fmla="*/ 146 h 234"/>
                <a:gd name="T12" fmla="*/ 226 w 254"/>
                <a:gd name="T13" fmla="*/ 158 h 234"/>
                <a:gd name="T14" fmla="*/ 219 w 254"/>
                <a:gd name="T15" fmla="*/ 170 h 234"/>
                <a:gd name="T16" fmla="*/ 211 w 254"/>
                <a:gd name="T17" fmla="*/ 179 h 234"/>
                <a:gd name="T18" fmla="*/ 202 w 254"/>
                <a:gd name="T19" fmla="*/ 190 h 234"/>
                <a:gd name="T20" fmla="*/ 193 w 254"/>
                <a:gd name="T21" fmla="*/ 199 h 234"/>
                <a:gd name="T22" fmla="*/ 183 w 254"/>
                <a:gd name="T23" fmla="*/ 208 h 234"/>
                <a:gd name="T24" fmla="*/ 174 w 254"/>
                <a:gd name="T25" fmla="*/ 218 h 234"/>
                <a:gd name="T26" fmla="*/ 172 w 254"/>
                <a:gd name="T27" fmla="*/ 221 h 234"/>
                <a:gd name="T28" fmla="*/ 172 w 254"/>
                <a:gd name="T29" fmla="*/ 224 h 234"/>
                <a:gd name="T30" fmla="*/ 172 w 254"/>
                <a:gd name="T31" fmla="*/ 227 h 234"/>
                <a:gd name="T32" fmla="*/ 174 w 254"/>
                <a:gd name="T33" fmla="*/ 231 h 234"/>
                <a:gd name="T34" fmla="*/ 177 w 254"/>
                <a:gd name="T35" fmla="*/ 233 h 234"/>
                <a:gd name="T36" fmla="*/ 181 w 254"/>
                <a:gd name="T37" fmla="*/ 234 h 234"/>
                <a:gd name="T38" fmla="*/ 184 w 254"/>
                <a:gd name="T39" fmla="*/ 233 h 234"/>
                <a:gd name="T40" fmla="*/ 187 w 254"/>
                <a:gd name="T41" fmla="*/ 231 h 234"/>
                <a:gd name="T42" fmla="*/ 208 w 254"/>
                <a:gd name="T43" fmla="*/ 217 h 234"/>
                <a:gd name="T44" fmla="*/ 226 w 254"/>
                <a:gd name="T45" fmla="*/ 199 h 234"/>
                <a:gd name="T46" fmla="*/ 240 w 254"/>
                <a:gd name="T47" fmla="*/ 178 h 234"/>
                <a:gd name="T48" fmla="*/ 249 w 254"/>
                <a:gd name="T49" fmla="*/ 155 h 234"/>
                <a:gd name="T50" fmla="*/ 254 w 254"/>
                <a:gd name="T51" fmla="*/ 131 h 234"/>
                <a:gd name="T52" fmla="*/ 251 w 254"/>
                <a:gd name="T53" fmla="*/ 107 h 234"/>
                <a:gd name="T54" fmla="*/ 243 w 254"/>
                <a:gd name="T55" fmla="*/ 84 h 234"/>
                <a:gd name="T56" fmla="*/ 226 w 254"/>
                <a:gd name="T57" fmla="*/ 64 h 234"/>
                <a:gd name="T58" fmla="*/ 214 w 254"/>
                <a:gd name="T59" fmla="*/ 53 h 234"/>
                <a:gd name="T60" fmla="*/ 199 w 254"/>
                <a:gd name="T61" fmla="*/ 45 h 234"/>
                <a:gd name="T62" fmla="*/ 183 w 254"/>
                <a:gd name="T63" fmla="*/ 36 h 234"/>
                <a:gd name="T64" fmla="*/ 165 w 254"/>
                <a:gd name="T65" fmla="*/ 29 h 234"/>
                <a:gd name="T66" fmla="*/ 147 w 254"/>
                <a:gd name="T67" fmla="*/ 21 h 234"/>
                <a:gd name="T68" fmla="*/ 129 w 254"/>
                <a:gd name="T69" fmla="*/ 16 h 234"/>
                <a:gd name="T70" fmla="*/ 111 w 254"/>
                <a:gd name="T71" fmla="*/ 12 h 234"/>
                <a:gd name="T72" fmla="*/ 93 w 254"/>
                <a:gd name="T73" fmla="*/ 7 h 234"/>
                <a:gd name="T74" fmla="*/ 75 w 254"/>
                <a:gd name="T75" fmla="*/ 4 h 234"/>
                <a:gd name="T76" fmla="*/ 59 w 254"/>
                <a:gd name="T77" fmla="*/ 2 h 234"/>
                <a:gd name="T78" fmla="*/ 43 w 254"/>
                <a:gd name="T79" fmla="*/ 0 h 234"/>
                <a:gd name="T80" fmla="*/ 31 w 254"/>
                <a:gd name="T81" fmla="*/ 0 h 234"/>
                <a:gd name="T82" fmla="*/ 19 w 254"/>
                <a:gd name="T83" fmla="*/ 0 h 234"/>
                <a:gd name="T84" fmla="*/ 10 w 254"/>
                <a:gd name="T85" fmla="*/ 0 h 234"/>
                <a:gd name="T86" fmla="*/ 3 w 254"/>
                <a:gd name="T87" fmla="*/ 2 h 234"/>
                <a:gd name="T88" fmla="*/ 0 w 254"/>
                <a:gd name="T89" fmla="*/ 4 h 234"/>
                <a:gd name="T90" fmla="*/ 11 w 254"/>
                <a:gd name="T91" fmla="*/ 6 h 234"/>
                <a:gd name="T92" fmla="*/ 21 w 254"/>
                <a:gd name="T93" fmla="*/ 7 h 234"/>
                <a:gd name="T94" fmla="*/ 34 w 254"/>
                <a:gd name="T95" fmla="*/ 9 h 234"/>
                <a:gd name="T96" fmla="*/ 46 w 254"/>
                <a:gd name="T97" fmla="*/ 12 h 234"/>
                <a:gd name="T98" fmla="*/ 59 w 254"/>
                <a:gd name="T99" fmla="*/ 15 h 234"/>
                <a:gd name="T100" fmla="*/ 74 w 254"/>
                <a:gd name="T101" fmla="*/ 17 h 234"/>
                <a:gd name="T102" fmla="*/ 87 w 254"/>
                <a:gd name="T103" fmla="*/ 20 h 234"/>
                <a:gd name="T104" fmla="*/ 102 w 254"/>
                <a:gd name="T105" fmla="*/ 23 h 234"/>
                <a:gd name="T106" fmla="*/ 116 w 254"/>
                <a:gd name="T107" fmla="*/ 28 h 234"/>
                <a:gd name="T108" fmla="*/ 131 w 254"/>
                <a:gd name="T109" fmla="*/ 32 h 234"/>
                <a:gd name="T110" fmla="*/ 145 w 254"/>
                <a:gd name="T111" fmla="*/ 36 h 234"/>
                <a:gd name="T112" fmla="*/ 159 w 254"/>
                <a:gd name="T113" fmla="*/ 42 h 234"/>
                <a:gd name="T114" fmla="*/ 173 w 254"/>
                <a:gd name="T115" fmla="*/ 48 h 234"/>
                <a:gd name="T116" fmla="*/ 186 w 254"/>
                <a:gd name="T117" fmla="*/ 55 h 234"/>
                <a:gd name="T118" fmla="*/ 199 w 254"/>
                <a:gd name="T119" fmla="*/ 63 h 234"/>
                <a:gd name="T120" fmla="*/ 210 w 254"/>
                <a:gd name="T121" fmla="*/ 71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3" name="Freeform 62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21 h 221"/>
                <a:gd name="T2" fmla="*/ 0 w 103"/>
                <a:gd name="T3" fmla="*/ 139 h 221"/>
                <a:gd name="T4" fmla="*/ 4 w 103"/>
                <a:gd name="T5" fmla="*/ 156 h 221"/>
                <a:gd name="T6" fmla="*/ 12 w 103"/>
                <a:gd name="T7" fmla="*/ 172 h 221"/>
                <a:gd name="T8" fmla="*/ 22 w 103"/>
                <a:gd name="T9" fmla="*/ 186 h 221"/>
                <a:gd name="T10" fmla="*/ 35 w 103"/>
                <a:gd name="T11" fmla="*/ 197 h 221"/>
                <a:gd name="T12" fmla="*/ 50 w 103"/>
                <a:gd name="T13" fmla="*/ 208 h 221"/>
                <a:gd name="T14" fmla="*/ 66 w 103"/>
                <a:gd name="T15" fmla="*/ 216 h 221"/>
                <a:gd name="T16" fmla="*/ 83 w 103"/>
                <a:gd name="T17" fmla="*/ 220 h 221"/>
                <a:gd name="T18" fmla="*/ 89 w 103"/>
                <a:gd name="T19" fmla="*/ 221 h 221"/>
                <a:gd name="T20" fmla="*/ 94 w 103"/>
                <a:gd name="T21" fmla="*/ 219 h 221"/>
                <a:gd name="T22" fmla="*/ 98 w 103"/>
                <a:gd name="T23" fmla="*/ 216 h 221"/>
                <a:gd name="T24" fmla="*/ 100 w 103"/>
                <a:gd name="T25" fmla="*/ 211 h 221"/>
                <a:gd name="T26" fmla="*/ 100 w 103"/>
                <a:gd name="T27" fmla="*/ 206 h 221"/>
                <a:gd name="T28" fmla="*/ 99 w 103"/>
                <a:gd name="T29" fmla="*/ 201 h 221"/>
                <a:gd name="T30" fmla="*/ 96 w 103"/>
                <a:gd name="T31" fmla="*/ 196 h 221"/>
                <a:gd name="T32" fmla="*/ 91 w 103"/>
                <a:gd name="T33" fmla="*/ 194 h 221"/>
                <a:gd name="T34" fmla="*/ 74 w 103"/>
                <a:gd name="T35" fmla="*/ 188 h 221"/>
                <a:gd name="T36" fmla="*/ 58 w 103"/>
                <a:gd name="T37" fmla="*/ 179 h 221"/>
                <a:gd name="T38" fmla="*/ 45 w 103"/>
                <a:gd name="T39" fmla="*/ 168 h 221"/>
                <a:gd name="T40" fmla="*/ 36 w 103"/>
                <a:gd name="T41" fmla="*/ 155 h 221"/>
                <a:gd name="T42" fmla="*/ 30 w 103"/>
                <a:gd name="T43" fmla="*/ 139 h 221"/>
                <a:gd name="T44" fmla="*/ 27 w 103"/>
                <a:gd name="T45" fmla="*/ 122 h 221"/>
                <a:gd name="T46" fmla="*/ 27 w 103"/>
                <a:gd name="T47" fmla="*/ 103 h 221"/>
                <a:gd name="T48" fmla="*/ 32 w 103"/>
                <a:gd name="T49" fmla="*/ 84 h 221"/>
                <a:gd name="T50" fmla="*/ 38 w 103"/>
                <a:gd name="T51" fmla="*/ 70 h 221"/>
                <a:gd name="T52" fmla="*/ 46 w 103"/>
                <a:gd name="T53" fmla="*/ 57 h 221"/>
                <a:gd name="T54" fmla="*/ 56 w 103"/>
                <a:gd name="T55" fmla="*/ 46 h 221"/>
                <a:gd name="T56" fmla="*/ 66 w 103"/>
                <a:gd name="T57" fmla="*/ 35 h 221"/>
                <a:gd name="T58" fmla="*/ 76 w 103"/>
                <a:gd name="T59" fmla="*/ 25 h 221"/>
                <a:gd name="T60" fmla="*/ 86 w 103"/>
                <a:gd name="T61" fmla="*/ 17 h 221"/>
                <a:gd name="T62" fmla="*/ 96 w 103"/>
                <a:gd name="T63" fmla="*/ 8 h 221"/>
                <a:gd name="T64" fmla="*/ 103 w 103"/>
                <a:gd name="T65" fmla="*/ 1 h 221"/>
                <a:gd name="T66" fmla="*/ 96 w 103"/>
                <a:gd name="T67" fmla="*/ 0 h 221"/>
                <a:gd name="T68" fmla="*/ 84 w 103"/>
                <a:gd name="T69" fmla="*/ 5 h 221"/>
                <a:gd name="T70" fmla="*/ 69 w 103"/>
                <a:gd name="T71" fmla="*/ 17 h 221"/>
                <a:gd name="T72" fmla="*/ 51 w 103"/>
                <a:gd name="T73" fmla="*/ 33 h 221"/>
                <a:gd name="T74" fmla="*/ 34 w 103"/>
                <a:gd name="T75" fmla="*/ 53 h 221"/>
                <a:gd name="T76" fmla="*/ 18 w 103"/>
                <a:gd name="T77" fmla="*/ 75 h 221"/>
                <a:gd name="T78" fmla="*/ 7 w 103"/>
                <a:gd name="T79" fmla="*/ 98 h 221"/>
                <a:gd name="T80" fmla="*/ 0 w 103"/>
                <a:gd name="T81" fmla="*/ 121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4" name="Freeform 62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186 w 221"/>
                <a:gd name="T1" fmla="*/ 115 h 288"/>
                <a:gd name="T2" fmla="*/ 197 w 221"/>
                <a:gd name="T3" fmla="*/ 133 h 288"/>
                <a:gd name="T4" fmla="*/ 202 w 221"/>
                <a:gd name="T5" fmla="*/ 153 h 288"/>
                <a:gd name="T6" fmla="*/ 199 w 221"/>
                <a:gd name="T7" fmla="*/ 174 h 288"/>
                <a:gd name="T8" fmla="*/ 187 w 221"/>
                <a:gd name="T9" fmla="*/ 194 h 288"/>
                <a:gd name="T10" fmla="*/ 170 w 221"/>
                <a:gd name="T11" fmla="*/ 212 h 288"/>
                <a:gd name="T12" fmla="*/ 150 w 221"/>
                <a:gd name="T13" fmla="*/ 229 h 288"/>
                <a:gd name="T14" fmla="*/ 129 w 221"/>
                <a:gd name="T15" fmla="*/ 246 h 288"/>
                <a:gd name="T16" fmla="*/ 116 w 221"/>
                <a:gd name="T17" fmla="*/ 258 h 288"/>
                <a:gd name="T18" fmla="*/ 112 w 221"/>
                <a:gd name="T19" fmla="*/ 267 h 288"/>
                <a:gd name="T20" fmla="*/ 109 w 221"/>
                <a:gd name="T21" fmla="*/ 276 h 288"/>
                <a:gd name="T22" fmla="*/ 110 w 221"/>
                <a:gd name="T23" fmla="*/ 284 h 288"/>
                <a:gd name="T24" fmla="*/ 117 w 221"/>
                <a:gd name="T25" fmla="*/ 288 h 288"/>
                <a:gd name="T26" fmla="*/ 125 w 221"/>
                <a:gd name="T27" fmla="*/ 287 h 288"/>
                <a:gd name="T28" fmla="*/ 139 w 221"/>
                <a:gd name="T29" fmla="*/ 272 h 288"/>
                <a:gd name="T30" fmla="*/ 162 w 221"/>
                <a:gd name="T31" fmla="*/ 250 h 288"/>
                <a:gd name="T32" fmla="*/ 186 w 221"/>
                <a:gd name="T33" fmla="*/ 229 h 288"/>
                <a:gd name="T34" fmla="*/ 207 w 221"/>
                <a:gd name="T35" fmla="*/ 204 h 288"/>
                <a:gd name="T36" fmla="*/ 220 w 221"/>
                <a:gd name="T37" fmla="*/ 174 h 288"/>
                <a:gd name="T38" fmla="*/ 218 w 221"/>
                <a:gd name="T39" fmla="*/ 142 h 288"/>
                <a:gd name="T40" fmla="*/ 204 w 221"/>
                <a:gd name="T41" fmla="*/ 112 h 288"/>
                <a:gd name="T42" fmla="*/ 181 w 221"/>
                <a:gd name="T43" fmla="*/ 87 h 288"/>
                <a:gd name="T44" fmla="*/ 159 w 221"/>
                <a:gd name="T45" fmla="*/ 69 h 288"/>
                <a:gd name="T46" fmla="*/ 137 w 221"/>
                <a:gd name="T47" fmla="*/ 55 h 288"/>
                <a:gd name="T48" fmla="*/ 114 w 221"/>
                <a:gd name="T49" fmla="*/ 40 h 288"/>
                <a:gd name="T50" fmla="*/ 89 w 221"/>
                <a:gd name="T51" fmla="*/ 27 h 288"/>
                <a:gd name="T52" fmla="*/ 66 w 221"/>
                <a:gd name="T53" fmla="*/ 15 h 288"/>
                <a:gd name="T54" fmla="*/ 42 w 221"/>
                <a:gd name="T55" fmla="*/ 6 h 288"/>
                <a:gd name="T56" fmla="*/ 22 w 221"/>
                <a:gd name="T57" fmla="*/ 1 h 288"/>
                <a:gd name="T58" fmla="*/ 7 w 221"/>
                <a:gd name="T59" fmla="*/ 1 h 288"/>
                <a:gd name="T60" fmla="*/ 8 w 221"/>
                <a:gd name="T61" fmla="*/ 5 h 288"/>
                <a:gd name="T62" fmla="*/ 26 w 221"/>
                <a:gd name="T63" fmla="*/ 13 h 288"/>
                <a:gd name="T64" fmla="*/ 47 w 221"/>
                <a:gd name="T65" fmla="*/ 22 h 288"/>
                <a:gd name="T66" fmla="*/ 71 w 221"/>
                <a:gd name="T67" fmla="*/ 34 h 288"/>
                <a:gd name="T68" fmla="*/ 96 w 221"/>
                <a:gd name="T69" fmla="*/ 48 h 288"/>
                <a:gd name="T70" fmla="*/ 121 w 221"/>
                <a:gd name="T71" fmla="*/ 64 h 288"/>
                <a:gd name="T72" fmla="*/ 146 w 221"/>
                <a:gd name="T73" fmla="*/ 81 h 288"/>
                <a:gd name="T74" fmla="*/ 169 w 221"/>
                <a:gd name="T75" fmla="*/ 98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5" name="Freeform 62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28 w 74"/>
                <a:gd name="T1" fmla="*/ 12 h 174"/>
                <a:gd name="T2" fmla="*/ 26 w 74"/>
                <a:gd name="T3" fmla="*/ 7 h 174"/>
                <a:gd name="T4" fmla="*/ 23 w 74"/>
                <a:gd name="T5" fmla="*/ 3 h 174"/>
                <a:gd name="T6" fmla="*/ 17 w 74"/>
                <a:gd name="T7" fmla="*/ 1 h 174"/>
                <a:gd name="T8" fmla="*/ 12 w 74"/>
                <a:gd name="T9" fmla="*/ 0 h 174"/>
                <a:gd name="T10" fmla="*/ 7 w 74"/>
                <a:gd name="T11" fmla="*/ 2 h 174"/>
                <a:gd name="T12" fmla="*/ 3 w 74"/>
                <a:gd name="T13" fmla="*/ 5 h 174"/>
                <a:gd name="T14" fmla="*/ 0 w 74"/>
                <a:gd name="T15" fmla="*/ 10 h 174"/>
                <a:gd name="T16" fmla="*/ 0 w 74"/>
                <a:gd name="T17" fmla="*/ 16 h 174"/>
                <a:gd name="T18" fmla="*/ 5 w 74"/>
                <a:gd name="T19" fmla="*/ 39 h 174"/>
                <a:gd name="T20" fmla="*/ 13 w 74"/>
                <a:gd name="T21" fmla="*/ 66 h 174"/>
                <a:gd name="T22" fmla="*/ 24 w 74"/>
                <a:gd name="T23" fmla="*/ 92 h 174"/>
                <a:gd name="T24" fmla="*/ 36 w 74"/>
                <a:gd name="T25" fmla="*/ 118 h 174"/>
                <a:gd name="T26" fmla="*/ 49 w 74"/>
                <a:gd name="T27" fmla="*/ 141 h 174"/>
                <a:gd name="T28" fmla="*/ 61 w 74"/>
                <a:gd name="T29" fmla="*/ 159 h 174"/>
                <a:gd name="T30" fmla="*/ 69 w 74"/>
                <a:gd name="T31" fmla="*/ 171 h 174"/>
                <a:gd name="T32" fmla="*/ 74 w 74"/>
                <a:gd name="T33" fmla="*/ 174 h 174"/>
                <a:gd name="T34" fmla="*/ 72 w 74"/>
                <a:gd name="T35" fmla="*/ 162 h 174"/>
                <a:gd name="T36" fmla="*/ 67 w 74"/>
                <a:gd name="T37" fmla="*/ 147 h 174"/>
                <a:gd name="T38" fmla="*/ 61 w 74"/>
                <a:gd name="T39" fmla="*/ 128 h 174"/>
                <a:gd name="T40" fmla="*/ 53 w 74"/>
                <a:gd name="T41" fmla="*/ 105 h 174"/>
                <a:gd name="T42" fmla="*/ 46 w 74"/>
                <a:gd name="T43" fmla="*/ 82 h 174"/>
                <a:gd name="T44" fmla="*/ 38 w 74"/>
                <a:gd name="T45" fmla="*/ 58 h 174"/>
                <a:gd name="T46" fmla="*/ 32 w 74"/>
                <a:gd name="T47" fmla="*/ 35 h 174"/>
                <a:gd name="T48" fmla="*/ 28 w 74"/>
                <a:gd name="T49" fmla="*/ 1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6" name="Freeform 62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20 w 39"/>
                <a:gd name="T1" fmla="*/ 9 h 87"/>
                <a:gd name="T2" fmla="*/ 19 w 39"/>
                <a:gd name="T3" fmla="*/ 5 h 87"/>
                <a:gd name="T4" fmla="*/ 16 w 39"/>
                <a:gd name="T5" fmla="*/ 2 h 87"/>
                <a:gd name="T6" fmla="*/ 13 w 39"/>
                <a:gd name="T7" fmla="*/ 0 h 87"/>
                <a:gd name="T8" fmla="*/ 8 w 39"/>
                <a:gd name="T9" fmla="*/ 0 h 87"/>
                <a:gd name="T10" fmla="*/ 5 w 39"/>
                <a:gd name="T11" fmla="*/ 1 h 87"/>
                <a:gd name="T12" fmla="*/ 2 w 39"/>
                <a:gd name="T13" fmla="*/ 3 h 87"/>
                <a:gd name="T14" fmla="*/ 0 w 39"/>
                <a:gd name="T15" fmla="*/ 6 h 87"/>
                <a:gd name="T16" fmla="*/ 0 w 39"/>
                <a:gd name="T17" fmla="*/ 10 h 87"/>
                <a:gd name="T18" fmla="*/ 0 w 39"/>
                <a:gd name="T19" fmla="*/ 22 h 87"/>
                <a:gd name="T20" fmla="*/ 3 w 39"/>
                <a:gd name="T21" fmla="*/ 35 h 87"/>
                <a:gd name="T22" fmla="*/ 7 w 39"/>
                <a:gd name="T23" fmla="*/ 48 h 87"/>
                <a:gd name="T24" fmla="*/ 13 w 39"/>
                <a:gd name="T25" fmla="*/ 60 h 87"/>
                <a:gd name="T26" fmla="*/ 19 w 39"/>
                <a:gd name="T27" fmla="*/ 72 h 87"/>
                <a:gd name="T28" fmla="*/ 25 w 39"/>
                <a:gd name="T29" fmla="*/ 81 h 87"/>
                <a:gd name="T30" fmla="*/ 33 w 39"/>
                <a:gd name="T31" fmla="*/ 86 h 87"/>
                <a:gd name="T32" fmla="*/ 38 w 39"/>
                <a:gd name="T33" fmla="*/ 87 h 87"/>
                <a:gd name="T34" fmla="*/ 39 w 39"/>
                <a:gd name="T35" fmla="*/ 70 h 87"/>
                <a:gd name="T36" fmla="*/ 34 w 39"/>
                <a:gd name="T37" fmla="*/ 50 h 87"/>
                <a:gd name="T38" fmla="*/ 27 w 39"/>
                <a:gd name="T39" fmla="*/ 29 h 87"/>
                <a:gd name="T40" fmla="*/ 20 w 39"/>
                <a:gd name="T41" fmla="*/ 9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7" name="Freeform 62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18 w 34"/>
                <a:gd name="T1" fmla="*/ 7 h 51"/>
                <a:gd name="T2" fmla="*/ 18 w 34"/>
                <a:gd name="T3" fmla="*/ 8 h 51"/>
                <a:gd name="T4" fmla="*/ 18 w 34"/>
                <a:gd name="T5" fmla="*/ 8 h 51"/>
                <a:gd name="T6" fmla="*/ 18 w 34"/>
                <a:gd name="T7" fmla="*/ 8 h 51"/>
                <a:gd name="T8" fmla="*/ 18 w 34"/>
                <a:gd name="T9" fmla="*/ 8 h 51"/>
                <a:gd name="T10" fmla="*/ 17 w 34"/>
                <a:gd name="T11" fmla="*/ 5 h 51"/>
                <a:gd name="T12" fmla="*/ 14 w 34"/>
                <a:gd name="T13" fmla="*/ 1 h 51"/>
                <a:gd name="T14" fmla="*/ 11 w 34"/>
                <a:gd name="T15" fmla="*/ 0 h 51"/>
                <a:gd name="T16" fmla="*/ 7 w 34"/>
                <a:gd name="T17" fmla="*/ 0 h 51"/>
                <a:gd name="T18" fmla="*/ 4 w 34"/>
                <a:gd name="T19" fmla="*/ 1 h 51"/>
                <a:gd name="T20" fmla="*/ 1 w 34"/>
                <a:gd name="T21" fmla="*/ 5 h 51"/>
                <a:gd name="T22" fmla="*/ 0 w 34"/>
                <a:gd name="T23" fmla="*/ 8 h 51"/>
                <a:gd name="T24" fmla="*/ 0 w 34"/>
                <a:gd name="T25" fmla="*/ 11 h 51"/>
                <a:gd name="T26" fmla="*/ 1 w 34"/>
                <a:gd name="T27" fmla="*/ 16 h 51"/>
                <a:gd name="T28" fmla="*/ 4 w 34"/>
                <a:gd name="T29" fmla="*/ 23 h 51"/>
                <a:gd name="T30" fmla="*/ 8 w 34"/>
                <a:gd name="T31" fmla="*/ 30 h 51"/>
                <a:gd name="T32" fmla="*/ 13 w 34"/>
                <a:gd name="T33" fmla="*/ 37 h 51"/>
                <a:gd name="T34" fmla="*/ 18 w 34"/>
                <a:gd name="T35" fmla="*/ 43 h 51"/>
                <a:gd name="T36" fmla="*/ 25 w 34"/>
                <a:gd name="T37" fmla="*/ 47 h 51"/>
                <a:gd name="T38" fmla="*/ 30 w 34"/>
                <a:gd name="T39" fmla="*/ 51 h 51"/>
                <a:gd name="T40" fmla="*/ 34 w 34"/>
                <a:gd name="T41" fmla="*/ 51 h 51"/>
                <a:gd name="T42" fmla="*/ 33 w 34"/>
                <a:gd name="T43" fmla="*/ 40 h 51"/>
                <a:gd name="T44" fmla="*/ 29 w 34"/>
                <a:gd name="T45" fmla="*/ 27 h 51"/>
                <a:gd name="T46" fmla="*/ 23 w 34"/>
                <a:gd name="T47" fmla="*/ 15 h 51"/>
                <a:gd name="T48" fmla="*/ 18 w 34"/>
                <a:gd name="T49" fmla="*/ 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8" name="Freeform 62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37 w 46"/>
                <a:gd name="T1" fmla="*/ 24 h 33"/>
                <a:gd name="T2" fmla="*/ 41 w 46"/>
                <a:gd name="T3" fmla="*/ 22 h 33"/>
                <a:gd name="T4" fmla="*/ 45 w 46"/>
                <a:gd name="T5" fmla="*/ 19 h 33"/>
                <a:gd name="T6" fmla="*/ 46 w 46"/>
                <a:gd name="T7" fmla="*/ 15 h 33"/>
                <a:gd name="T8" fmla="*/ 46 w 46"/>
                <a:gd name="T9" fmla="*/ 10 h 33"/>
                <a:gd name="T10" fmla="*/ 44 w 46"/>
                <a:gd name="T11" fmla="*/ 5 h 33"/>
                <a:gd name="T12" fmla="*/ 41 w 46"/>
                <a:gd name="T13" fmla="*/ 2 h 33"/>
                <a:gd name="T14" fmla="*/ 37 w 46"/>
                <a:gd name="T15" fmla="*/ 0 h 33"/>
                <a:gd name="T16" fmla="*/ 32 w 46"/>
                <a:gd name="T17" fmla="*/ 0 h 33"/>
                <a:gd name="T18" fmla="*/ 29 w 46"/>
                <a:gd name="T19" fmla="*/ 0 h 33"/>
                <a:gd name="T20" fmla="*/ 25 w 46"/>
                <a:gd name="T21" fmla="*/ 1 h 33"/>
                <a:gd name="T22" fmla="*/ 19 w 46"/>
                <a:gd name="T23" fmla="*/ 3 h 33"/>
                <a:gd name="T24" fmla="*/ 12 w 46"/>
                <a:gd name="T25" fmla="*/ 7 h 33"/>
                <a:gd name="T26" fmla="*/ 5 w 46"/>
                <a:gd name="T27" fmla="*/ 14 h 33"/>
                <a:gd name="T28" fmla="*/ 2 w 46"/>
                <a:gd name="T29" fmla="*/ 20 h 33"/>
                <a:gd name="T30" fmla="*/ 0 w 46"/>
                <a:gd name="T31" fmla="*/ 26 h 33"/>
                <a:gd name="T32" fmla="*/ 0 w 46"/>
                <a:gd name="T33" fmla="*/ 29 h 33"/>
                <a:gd name="T34" fmla="*/ 3 w 46"/>
                <a:gd name="T35" fmla="*/ 31 h 33"/>
                <a:gd name="T36" fmla="*/ 7 w 46"/>
                <a:gd name="T37" fmla="*/ 33 h 33"/>
                <a:gd name="T38" fmla="*/ 12 w 46"/>
                <a:gd name="T39" fmla="*/ 33 h 33"/>
                <a:gd name="T40" fmla="*/ 16 w 46"/>
                <a:gd name="T41" fmla="*/ 33 h 33"/>
                <a:gd name="T42" fmla="*/ 21 w 46"/>
                <a:gd name="T43" fmla="*/ 31 h 33"/>
                <a:gd name="T44" fmla="*/ 26 w 46"/>
                <a:gd name="T45" fmla="*/ 30 h 33"/>
                <a:gd name="T46" fmla="*/ 32 w 46"/>
                <a:gd name="T47" fmla="*/ 28 h 33"/>
                <a:gd name="T48" fmla="*/ 37 w 46"/>
                <a:gd name="T49" fmla="*/ 24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89" name="Freeform 62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65 w 177"/>
                <a:gd name="T1" fmla="*/ 33 h 219"/>
                <a:gd name="T2" fmla="*/ 52 w 177"/>
                <a:gd name="T3" fmla="*/ 43 h 219"/>
                <a:gd name="T4" fmla="*/ 41 w 177"/>
                <a:gd name="T5" fmla="*/ 54 h 219"/>
                <a:gd name="T6" fmla="*/ 29 w 177"/>
                <a:gd name="T7" fmla="*/ 66 h 219"/>
                <a:gd name="T8" fmla="*/ 20 w 177"/>
                <a:gd name="T9" fmla="*/ 79 h 219"/>
                <a:gd name="T10" fmla="*/ 12 w 177"/>
                <a:gd name="T11" fmla="*/ 93 h 219"/>
                <a:gd name="T12" fmla="*/ 6 w 177"/>
                <a:gd name="T13" fmla="*/ 107 h 219"/>
                <a:gd name="T14" fmla="*/ 2 w 177"/>
                <a:gd name="T15" fmla="*/ 121 h 219"/>
                <a:gd name="T16" fmla="*/ 0 w 177"/>
                <a:gd name="T17" fmla="*/ 136 h 219"/>
                <a:gd name="T18" fmla="*/ 2 w 177"/>
                <a:gd name="T19" fmla="*/ 158 h 219"/>
                <a:gd name="T20" fmla="*/ 10 w 177"/>
                <a:gd name="T21" fmla="*/ 177 h 219"/>
                <a:gd name="T22" fmla="*/ 23 w 177"/>
                <a:gd name="T23" fmla="*/ 193 h 219"/>
                <a:gd name="T24" fmla="*/ 38 w 177"/>
                <a:gd name="T25" fmla="*/ 204 h 219"/>
                <a:gd name="T26" fmla="*/ 57 w 177"/>
                <a:gd name="T27" fmla="*/ 213 h 219"/>
                <a:gd name="T28" fmla="*/ 78 w 177"/>
                <a:gd name="T29" fmla="*/ 218 h 219"/>
                <a:gd name="T30" fmla="*/ 98 w 177"/>
                <a:gd name="T31" fmla="*/ 219 h 219"/>
                <a:gd name="T32" fmla="*/ 118 w 177"/>
                <a:gd name="T33" fmla="*/ 216 h 219"/>
                <a:gd name="T34" fmla="*/ 123 w 177"/>
                <a:gd name="T35" fmla="*/ 216 h 219"/>
                <a:gd name="T36" fmla="*/ 127 w 177"/>
                <a:gd name="T37" fmla="*/ 214 h 219"/>
                <a:gd name="T38" fmla="*/ 130 w 177"/>
                <a:gd name="T39" fmla="*/ 210 h 219"/>
                <a:gd name="T40" fmla="*/ 131 w 177"/>
                <a:gd name="T41" fmla="*/ 205 h 219"/>
                <a:gd name="T42" fmla="*/ 130 w 177"/>
                <a:gd name="T43" fmla="*/ 203 h 219"/>
                <a:gd name="T44" fmla="*/ 127 w 177"/>
                <a:gd name="T45" fmla="*/ 203 h 219"/>
                <a:gd name="T46" fmla="*/ 123 w 177"/>
                <a:gd name="T47" fmla="*/ 202 h 219"/>
                <a:gd name="T48" fmla="*/ 117 w 177"/>
                <a:gd name="T49" fmla="*/ 202 h 219"/>
                <a:gd name="T50" fmla="*/ 111 w 177"/>
                <a:gd name="T51" fmla="*/ 202 h 219"/>
                <a:gd name="T52" fmla="*/ 106 w 177"/>
                <a:gd name="T53" fmla="*/ 202 h 219"/>
                <a:gd name="T54" fmla="*/ 100 w 177"/>
                <a:gd name="T55" fmla="*/ 202 h 219"/>
                <a:gd name="T56" fmla="*/ 97 w 177"/>
                <a:gd name="T57" fmla="*/ 202 h 219"/>
                <a:gd name="T58" fmla="*/ 87 w 177"/>
                <a:gd name="T59" fmla="*/ 201 h 219"/>
                <a:gd name="T60" fmla="*/ 77 w 177"/>
                <a:gd name="T61" fmla="*/ 200 h 219"/>
                <a:gd name="T62" fmla="*/ 67 w 177"/>
                <a:gd name="T63" fmla="*/ 199 h 219"/>
                <a:gd name="T64" fmla="*/ 56 w 177"/>
                <a:gd name="T65" fmla="*/ 196 h 219"/>
                <a:gd name="T66" fmla="*/ 46 w 177"/>
                <a:gd name="T67" fmla="*/ 193 h 219"/>
                <a:gd name="T68" fmla="*/ 35 w 177"/>
                <a:gd name="T69" fmla="*/ 185 h 219"/>
                <a:gd name="T70" fmla="*/ 26 w 177"/>
                <a:gd name="T71" fmla="*/ 175 h 219"/>
                <a:gd name="T72" fmla="*/ 15 w 177"/>
                <a:gd name="T73" fmla="*/ 162 h 219"/>
                <a:gd name="T74" fmla="*/ 13 w 177"/>
                <a:gd name="T75" fmla="*/ 146 h 219"/>
                <a:gd name="T76" fmla="*/ 14 w 177"/>
                <a:gd name="T77" fmla="*/ 131 h 219"/>
                <a:gd name="T78" fmla="*/ 19 w 177"/>
                <a:gd name="T79" fmla="*/ 116 h 219"/>
                <a:gd name="T80" fmla="*/ 25 w 177"/>
                <a:gd name="T81" fmla="*/ 102 h 219"/>
                <a:gd name="T82" fmla="*/ 34 w 177"/>
                <a:gd name="T83" fmla="*/ 89 h 219"/>
                <a:gd name="T84" fmla="*/ 45 w 177"/>
                <a:gd name="T85" fmla="*/ 76 h 219"/>
                <a:gd name="T86" fmla="*/ 56 w 177"/>
                <a:gd name="T87" fmla="*/ 65 h 219"/>
                <a:gd name="T88" fmla="*/ 70 w 177"/>
                <a:gd name="T89" fmla="*/ 55 h 219"/>
                <a:gd name="T90" fmla="*/ 84 w 177"/>
                <a:gd name="T91" fmla="*/ 45 h 219"/>
                <a:gd name="T92" fmla="*/ 98 w 177"/>
                <a:gd name="T93" fmla="*/ 37 h 219"/>
                <a:gd name="T94" fmla="*/ 113 w 177"/>
                <a:gd name="T95" fmla="*/ 29 h 219"/>
                <a:gd name="T96" fmla="*/ 127 w 177"/>
                <a:gd name="T97" fmla="*/ 23 h 219"/>
                <a:gd name="T98" fmla="*/ 141 w 177"/>
                <a:gd name="T99" fmla="*/ 17 h 219"/>
                <a:gd name="T100" fmla="*/ 154 w 177"/>
                <a:gd name="T101" fmla="*/ 12 h 219"/>
                <a:gd name="T102" fmla="*/ 167 w 177"/>
                <a:gd name="T103" fmla="*/ 9 h 219"/>
                <a:gd name="T104" fmla="*/ 177 w 177"/>
                <a:gd name="T105" fmla="*/ 7 h 219"/>
                <a:gd name="T106" fmla="*/ 170 w 177"/>
                <a:gd name="T107" fmla="*/ 2 h 219"/>
                <a:gd name="T108" fmla="*/ 158 w 177"/>
                <a:gd name="T109" fmla="*/ 0 h 219"/>
                <a:gd name="T110" fmla="*/ 145 w 177"/>
                <a:gd name="T111" fmla="*/ 2 h 219"/>
                <a:gd name="T112" fmla="*/ 129 w 177"/>
                <a:gd name="T113" fmla="*/ 6 h 219"/>
                <a:gd name="T114" fmla="*/ 111 w 177"/>
                <a:gd name="T115" fmla="*/ 11 h 219"/>
                <a:gd name="T116" fmla="*/ 94 w 177"/>
                <a:gd name="T117" fmla="*/ 17 h 219"/>
                <a:gd name="T118" fmla="*/ 78 w 177"/>
                <a:gd name="T119" fmla="*/ 26 h 219"/>
                <a:gd name="T120" fmla="*/ 65 w 177"/>
                <a:gd name="T121" fmla="*/ 33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0" name="Freeform 62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97 w 115"/>
                <a:gd name="T1" fmla="*/ 57 h 170"/>
                <a:gd name="T2" fmla="*/ 100 w 115"/>
                <a:gd name="T3" fmla="*/ 75 h 170"/>
                <a:gd name="T4" fmla="*/ 98 w 115"/>
                <a:gd name="T5" fmla="*/ 90 h 170"/>
                <a:gd name="T6" fmla="*/ 91 w 115"/>
                <a:gd name="T7" fmla="*/ 103 h 170"/>
                <a:gd name="T8" fmla="*/ 80 w 115"/>
                <a:gd name="T9" fmla="*/ 114 h 170"/>
                <a:gd name="T10" fmla="*/ 68 w 115"/>
                <a:gd name="T11" fmla="*/ 125 h 170"/>
                <a:gd name="T12" fmla="*/ 54 w 115"/>
                <a:gd name="T13" fmla="*/ 135 h 170"/>
                <a:gd name="T14" fmla="*/ 39 w 115"/>
                <a:gd name="T15" fmla="*/ 145 h 170"/>
                <a:gd name="T16" fmla="*/ 27 w 115"/>
                <a:gd name="T17" fmla="*/ 155 h 170"/>
                <a:gd name="T18" fmla="*/ 25 w 115"/>
                <a:gd name="T19" fmla="*/ 158 h 170"/>
                <a:gd name="T20" fmla="*/ 23 w 115"/>
                <a:gd name="T21" fmla="*/ 160 h 170"/>
                <a:gd name="T22" fmla="*/ 23 w 115"/>
                <a:gd name="T23" fmla="*/ 164 h 170"/>
                <a:gd name="T24" fmla="*/ 26 w 115"/>
                <a:gd name="T25" fmla="*/ 167 h 170"/>
                <a:gd name="T26" fmla="*/ 28 w 115"/>
                <a:gd name="T27" fmla="*/ 169 h 170"/>
                <a:gd name="T28" fmla="*/ 31 w 115"/>
                <a:gd name="T29" fmla="*/ 170 h 170"/>
                <a:gd name="T30" fmla="*/ 34 w 115"/>
                <a:gd name="T31" fmla="*/ 170 h 170"/>
                <a:gd name="T32" fmla="*/ 37 w 115"/>
                <a:gd name="T33" fmla="*/ 169 h 170"/>
                <a:gd name="T34" fmla="*/ 53 w 115"/>
                <a:gd name="T35" fmla="*/ 159 h 170"/>
                <a:gd name="T36" fmla="*/ 69 w 115"/>
                <a:gd name="T37" fmla="*/ 149 h 170"/>
                <a:gd name="T38" fmla="*/ 83 w 115"/>
                <a:gd name="T39" fmla="*/ 137 h 170"/>
                <a:gd name="T40" fmla="*/ 97 w 115"/>
                <a:gd name="T41" fmla="*/ 123 h 170"/>
                <a:gd name="T42" fmla="*/ 106 w 115"/>
                <a:gd name="T43" fmla="*/ 108 h 170"/>
                <a:gd name="T44" fmla="*/ 113 w 115"/>
                <a:gd name="T45" fmla="*/ 91 h 170"/>
                <a:gd name="T46" fmla="*/ 115 w 115"/>
                <a:gd name="T47" fmla="*/ 73 h 170"/>
                <a:gd name="T48" fmla="*/ 111 w 115"/>
                <a:gd name="T49" fmla="*/ 53 h 170"/>
                <a:gd name="T50" fmla="*/ 101 w 115"/>
                <a:gd name="T51" fmla="*/ 39 h 170"/>
                <a:gd name="T52" fmla="*/ 89 w 115"/>
                <a:gd name="T53" fmla="*/ 26 h 170"/>
                <a:gd name="T54" fmla="*/ 72 w 115"/>
                <a:gd name="T55" fmla="*/ 15 h 170"/>
                <a:gd name="T56" fmla="*/ 55 w 115"/>
                <a:gd name="T57" fmla="*/ 8 h 170"/>
                <a:gd name="T58" fmla="*/ 37 w 115"/>
                <a:gd name="T59" fmla="*/ 2 h 170"/>
                <a:gd name="T60" fmla="*/ 21 w 115"/>
                <a:gd name="T61" fmla="*/ 0 h 170"/>
                <a:gd name="T62" fmla="*/ 9 w 115"/>
                <a:gd name="T63" fmla="*/ 1 h 170"/>
                <a:gd name="T64" fmla="*/ 0 w 115"/>
                <a:gd name="T65" fmla="*/ 5 h 170"/>
                <a:gd name="T66" fmla="*/ 15 w 115"/>
                <a:gd name="T67" fmla="*/ 10 h 170"/>
                <a:gd name="T68" fmla="*/ 30 w 115"/>
                <a:gd name="T69" fmla="*/ 13 h 170"/>
                <a:gd name="T70" fmla="*/ 43 w 115"/>
                <a:gd name="T71" fmla="*/ 16 h 170"/>
                <a:gd name="T72" fmla="*/ 57 w 115"/>
                <a:gd name="T73" fmla="*/ 20 h 170"/>
                <a:gd name="T74" fmla="*/ 70 w 115"/>
                <a:gd name="T75" fmla="*/ 26 h 170"/>
                <a:gd name="T76" fmla="*/ 81 w 115"/>
                <a:gd name="T77" fmla="*/ 33 h 170"/>
                <a:gd name="T78" fmla="*/ 91 w 115"/>
                <a:gd name="T79" fmla="*/ 43 h 170"/>
                <a:gd name="T80" fmla="*/ 97 w 115"/>
                <a:gd name="T81" fmla="*/ 57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1" name="Freeform 62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90 w 289"/>
                <a:gd name="T1" fmla="*/ 65 h 352"/>
                <a:gd name="T2" fmla="*/ 48 w 289"/>
                <a:gd name="T3" fmla="*/ 106 h 352"/>
                <a:gd name="T4" fmla="*/ 16 w 289"/>
                <a:gd name="T5" fmla="*/ 156 h 352"/>
                <a:gd name="T6" fmla="*/ 0 w 289"/>
                <a:gd name="T7" fmla="*/ 211 h 352"/>
                <a:gd name="T8" fmla="*/ 3 w 289"/>
                <a:gd name="T9" fmla="*/ 249 h 352"/>
                <a:gd name="T10" fmla="*/ 10 w 289"/>
                <a:gd name="T11" fmla="*/ 264 h 352"/>
                <a:gd name="T12" fmla="*/ 19 w 289"/>
                <a:gd name="T13" fmla="*/ 277 h 352"/>
                <a:gd name="T14" fmla="*/ 31 w 289"/>
                <a:gd name="T15" fmla="*/ 289 h 352"/>
                <a:gd name="T16" fmla="*/ 51 w 289"/>
                <a:gd name="T17" fmla="*/ 302 h 352"/>
                <a:gd name="T18" fmla="*/ 78 w 289"/>
                <a:gd name="T19" fmla="*/ 316 h 352"/>
                <a:gd name="T20" fmla="*/ 107 w 289"/>
                <a:gd name="T21" fmla="*/ 327 h 352"/>
                <a:gd name="T22" fmla="*/ 137 w 289"/>
                <a:gd name="T23" fmla="*/ 335 h 352"/>
                <a:gd name="T24" fmla="*/ 167 w 289"/>
                <a:gd name="T25" fmla="*/ 342 h 352"/>
                <a:gd name="T26" fmla="*/ 198 w 289"/>
                <a:gd name="T27" fmla="*/ 346 h 352"/>
                <a:gd name="T28" fmla="*/ 229 w 289"/>
                <a:gd name="T29" fmla="*/ 349 h 352"/>
                <a:gd name="T30" fmla="*/ 260 w 289"/>
                <a:gd name="T31" fmla="*/ 351 h 352"/>
                <a:gd name="T32" fmla="*/ 280 w 289"/>
                <a:gd name="T33" fmla="*/ 352 h 352"/>
                <a:gd name="T34" fmla="*/ 287 w 289"/>
                <a:gd name="T35" fmla="*/ 346 h 352"/>
                <a:gd name="T36" fmla="*/ 289 w 289"/>
                <a:gd name="T37" fmla="*/ 335 h 352"/>
                <a:gd name="T38" fmla="*/ 283 w 289"/>
                <a:gd name="T39" fmla="*/ 328 h 352"/>
                <a:gd name="T40" fmla="*/ 264 w 289"/>
                <a:gd name="T41" fmla="*/ 327 h 352"/>
                <a:gd name="T42" fmla="*/ 235 w 289"/>
                <a:gd name="T43" fmla="*/ 326 h 352"/>
                <a:gd name="T44" fmla="*/ 207 w 289"/>
                <a:gd name="T45" fmla="*/ 323 h 352"/>
                <a:gd name="T46" fmla="*/ 179 w 289"/>
                <a:gd name="T47" fmla="*/ 319 h 352"/>
                <a:gd name="T48" fmla="*/ 150 w 289"/>
                <a:gd name="T49" fmla="*/ 314 h 352"/>
                <a:gd name="T50" fmla="*/ 122 w 289"/>
                <a:gd name="T51" fmla="*/ 306 h 352"/>
                <a:gd name="T52" fmla="*/ 95 w 289"/>
                <a:gd name="T53" fmla="*/ 298 h 352"/>
                <a:gd name="T54" fmla="*/ 68 w 289"/>
                <a:gd name="T55" fmla="*/ 285 h 352"/>
                <a:gd name="T56" fmla="*/ 45 w 289"/>
                <a:gd name="T57" fmla="*/ 271 h 352"/>
                <a:gd name="T58" fmla="*/ 32 w 289"/>
                <a:gd name="T59" fmla="*/ 250 h 352"/>
                <a:gd name="T60" fmla="*/ 27 w 289"/>
                <a:gd name="T61" fmla="*/ 222 h 352"/>
                <a:gd name="T62" fmla="*/ 34 w 289"/>
                <a:gd name="T63" fmla="*/ 183 h 352"/>
                <a:gd name="T64" fmla="*/ 45 w 289"/>
                <a:gd name="T65" fmla="*/ 153 h 352"/>
                <a:gd name="T66" fmla="*/ 61 w 289"/>
                <a:gd name="T67" fmla="*/ 127 h 352"/>
                <a:gd name="T68" fmla="*/ 80 w 289"/>
                <a:gd name="T69" fmla="*/ 103 h 352"/>
                <a:gd name="T70" fmla="*/ 102 w 289"/>
                <a:gd name="T71" fmla="*/ 82 h 352"/>
                <a:gd name="T72" fmla="*/ 129 w 289"/>
                <a:gd name="T73" fmla="*/ 59 h 352"/>
                <a:gd name="T74" fmla="*/ 162 w 289"/>
                <a:gd name="T75" fmla="*/ 38 h 352"/>
                <a:gd name="T76" fmla="*/ 197 w 289"/>
                <a:gd name="T77" fmla="*/ 20 h 352"/>
                <a:gd name="T78" fmla="*/ 227 w 289"/>
                <a:gd name="T79" fmla="*/ 6 h 352"/>
                <a:gd name="T80" fmla="*/ 228 w 289"/>
                <a:gd name="T81" fmla="*/ 0 h 352"/>
                <a:gd name="T82" fmla="*/ 198 w 289"/>
                <a:gd name="T83" fmla="*/ 5 h 352"/>
                <a:gd name="T84" fmla="*/ 162 w 289"/>
                <a:gd name="T85" fmla="*/ 18 h 352"/>
                <a:gd name="T86" fmla="*/ 127 w 289"/>
                <a:gd name="T87" fmla="*/ 36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2" name="Freeform 62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10 w 252"/>
                <a:gd name="T1" fmla="*/ 72 h 235"/>
                <a:gd name="T2" fmla="*/ 222 w 252"/>
                <a:gd name="T3" fmla="*/ 85 h 235"/>
                <a:gd name="T4" fmla="*/ 228 w 252"/>
                <a:gd name="T5" fmla="*/ 100 h 235"/>
                <a:gd name="T6" fmla="*/ 232 w 252"/>
                <a:gd name="T7" fmla="*/ 116 h 235"/>
                <a:gd name="T8" fmla="*/ 232 w 252"/>
                <a:gd name="T9" fmla="*/ 133 h 235"/>
                <a:gd name="T10" fmla="*/ 230 w 252"/>
                <a:gd name="T11" fmla="*/ 147 h 235"/>
                <a:gd name="T12" fmla="*/ 226 w 252"/>
                <a:gd name="T13" fmla="*/ 159 h 235"/>
                <a:gd name="T14" fmla="*/ 218 w 252"/>
                <a:gd name="T15" fmla="*/ 171 h 235"/>
                <a:gd name="T16" fmla="*/ 211 w 252"/>
                <a:gd name="T17" fmla="*/ 180 h 235"/>
                <a:gd name="T18" fmla="*/ 202 w 252"/>
                <a:gd name="T19" fmla="*/ 191 h 235"/>
                <a:gd name="T20" fmla="*/ 192 w 252"/>
                <a:gd name="T21" fmla="*/ 200 h 235"/>
                <a:gd name="T22" fmla="*/ 183 w 252"/>
                <a:gd name="T23" fmla="*/ 209 h 235"/>
                <a:gd name="T24" fmla="*/ 173 w 252"/>
                <a:gd name="T25" fmla="*/ 219 h 235"/>
                <a:gd name="T26" fmla="*/ 171 w 252"/>
                <a:gd name="T27" fmla="*/ 222 h 235"/>
                <a:gd name="T28" fmla="*/ 170 w 252"/>
                <a:gd name="T29" fmla="*/ 225 h 235"/>
                <a:gd name="T30" fmla="*/ 171 w 252"/>
                <a:gd name="T31" fmla="*/ 229 h 235"/>
                <a:gd name="T32" fmla="*/ 173 w 252"/>
                <a:gd name="T33" fmla="*/ 232 h 235"/>
                <a:gd name="T34" fmla="*/ 176 w 252"/>
                <a:gd name="T35" fmla="*/ 234 h 235"/>
                <a:gd name="T36" fmla="*/ 180 w 252"/>
                <a:gd name="T37" fmla="*/ 235 h 235"/>
                <a:gd name="T38" fmla="*/ 184 w 252"/>
                <a:gd name="T39" fmla="*/ 234 h 235"/>
                <a:gd name="T40" fmla="*/ 187 w 252"/>
                <a:gd name="T41" fmla="*/ 232 h 235"/>
                <a:gd name="T42" fmla="*/ 208 w 252"/>
                <a:gd name="T43" fmla="*/ 218 h 235"/>
                <a:gd name="T44" fmla="*/ 225 w 252"/>
                <a:gd name="T45" fmla="*/ 200 h 235"/>
                <a:gd name="T46" fmla="*/ 239 w 252"/>
                <a:gd name="T47" fmla="*/ 178 h 235"/>
                <a:gd name="T48" fmla="*/ 249 w 252"/>
                <a:gd name="T49" fmla="*/ 156 h 235"/>
                <a:gd name="T50" fmla="*/ 252 w 252"/>
                <a:gd name="T51" fmla="*/ 131 h 235"/>
                <a:gd name="T52" fmla="*/ 250 w 252"/>
                <a:gd name="T53" fmla="*/ 108 h 235"/>
                <a:gd name="T54" fmla="*/ 242 w 252"/>
                <a:gd name="T55" fmla="*/ 85 h 235"/>
                <a:gd name="T56" fmla="*/ 225 w 252"/>
                <a:gd name="T57" fmla="*/ 65 h 235"/>
                <a:gd name="T58" fmla="*/ 212 w 252"/>
                <a:gd name="T59" fmla="*/ 54 h 235"/>
                <a:gd name="T60" fmla="*/ 197 w 252"/>
                <a:gd name="T61" fmla="*/ 45 h 235"/>
                <a:gd name="T62" fmla="*/ 181 w 252"/>
                <a:gd name="T63" fmla="*/ 36 h 235"/>
                <a:gd name="T64" fmla="*/ 164 w 252"/>
                <a:gd name="T65" fmla="*/ 29 h 235"/>
                <a:gd name="T66" fmla="*/ 146 w 252"/>
                <a:gd name="T67" fmla="*/ 22 h 235"/>
                <a:gd name="T68" fmla="*/ 127 w 252"/>
                <a:gd name="T69" fmla="*/ 17 h 235"/>
                <a:gd name="T70" fmla="*/ 109 w 252"/>
                <a:gd name="T71" fmla="*/ 12 h 235"/>
                <a:gd name="T72" fmla="*/ 90 w 252"/>
                <a:gd name="T73" fmla="*/ 7 h 235"/>
                <a:gd name="T74" fmla="*/ 73 w 252"/>
                <a:gd name="T75" fmla="*/ 4 h 235"/>
                <a:gd name="T76" fmla="*/ 57 w 252"/>
                <a:gd name="T77" fmla="*/ 2 h 235"/>
                <a:gd name="T78" fmla="*/ 42 w 252"/>
                <a:gd name="T79" fmla="*/ 0 h 235"/>
                <a:gd name="T80" fmla="*/ 28 w 252"/>
                <a:gd name="T81" fmla="*/ 0 h 235"/>
                <a:gd name="T82" fmla="*/ 17 w 252"/>
                <a:gd name="T83" fmla="*/ 0 h 235"/>
                <a:gd name="T84" fmla="*/ 8 w 252"/>
                <a:gd name="T85" fmla="*/ 1 h 235"/>
                <a:gd name="T86" fmla="*/ 3 w 252"/>
                <a:gd name="T87" fmla="*/ 3 h 235"/>
                <a:gd name="T88" fmla="*/ 0 w 252"/>
                <a:gd name="T89" fmla="*/ 5 h 235"/>
                <a:gd name="T90" fmla="*/ 10 w 252"/>
                <a:gd name="T91" fmla="*/ 7 h 235"/>
                <a:gd name="T92" fmla="*/ 22 w 252"/>
                <a:gd name="T93" fmla="*/ 8 h 235"/>
                <a:gd name="T94" fmla="*/ 33 w 252"/>
                <a:gd name="T95" fmla="*/ 11 h 235"/>
                <a:gd name="T96" fmla="*/ 46 w 252"/>
                <a:gd name="T97" fmla="*/ 13 h 235"/>
                <a:gd name="T98" fmla="*/ 60 w 252"/>
                <a:gd name="T99" fmla="*/ 15 h 235"/>
                <a:gd name="T100" fmla="*/ 73 w 252"/>
                <a:gd name="T101" fmla="*/ 17 h 235"/>
                <a:gd name="T102" fmla="*/ 87 w 252"/>
                <a:gd name="T103" fmla="*/ 20 h 235"/>
                <a:gd name="T104" fmla="*/ 102 w 252"/>
                <a:gd name="T105" fmla="*/ 23 h 235"/>
                <a:gd name="T106" fmla="*/ 115 w 252"/>
                <a:gd name="T107" fmla="*/ 28 h 235"/>
                <a:gd name="T108" fmla="*/ 130 w 252"/>
                <a:gd name="T109" fmla="*/ 32 h 235"/>
                <a:gd name="T110" fmla="*/ 145 w 252"/>
                <a:gd name="T111" fmla="*/ 37 h 235"/>
                <a:gd name="T112" fmla="*/ 159 w 252"/>
                <a:gd name="T113" fmla="*/ 43 h 235"/>
                <a:gd name="T114" fmla="*/ 172 w 252"/>
                <a:gd name="T115" fmla="*/ 49 h 235"/>
                <a:gd name="T116" fmla="*/ 186 w 252"/>
                <a:gd name="T117" fmla="*/ 55 h 235"/>
                <a:gd name="T118" fmla="*/ 198 w 252"/>
                <a:gd name="T119" fmla="*/ 64 h 235"/>
                <a:gd name="T120" fmla="*/ 210 w 252"/>
                <a:gd name="T121" fmla="*/ 72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3" name="Freeform 63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20 h 220"/>
                <a:gd name="T2" fmla="*/ 0 w 103"/>
                <a:gd name="T3" fmla="*/ 138 h 220"/>
                <a:gd name="T4" fmla="*/ 4 w 103"/>
                <a:gd name="T5" fmla="*/ 155 h 220"/>
                <a:gd name="T6" fmla="*/ 12 w 103"/>
                <a:gd name="T7" fmla="*/ 171 h 220"/>
                <a:gd name="T8" fmla="*/ 22 w 103"/>
                <a:gd name="T9" fmla="*/ 185 h 220"/>
                <a:gd name="T10" fmla="*/ 35 w 103"/>
                <a:gd name="T11" fmla="*/ 197 h 220"/>
                <a:gd name="T12" fmla="*/ 50 w 103"/>
                <a:gd name="T13" fmla="*/ 207 h 220"/>
                <a:gd name="T14" fmla="*/ 66 w 103"/>
                <a:gd name="T15" fmla="*/ 215 h 220"/>
                <a:gd name="T16" fmla="*/ 83 w 103"/>
                <a:gd name="T17" fmla="*/ 219 h 220"/>
                <a:gd name="T18" fmla="*/ 89 w 103"/>
                <a:gd name="T19" fmla="*/ 220 h 220"/>
                <a:gd name="T20" fmla="*/ 94 w 103"/>
                <a:gd name="T21" fmla="*/ 218 h 220"/>
                <a:gd name="T22" fmla="*/ 98 w 103"/>
                <a:gd name="T23" fmla="*/ 215 h 220"/>
                <a:gd name="T24" fmla="*/ 100 w 103"/>
                <a:gd name="T25" fmla="*/ 211 h 220"/>
                <a:gd name="T26" fmla="*/ 100 w 103"/>
                <a:gd name="T27" fmla="*/ 205 h 220"/>
                <a:gd name="T28" fmla="*/ 99 w 103"/>
                <a:gd name="T29" fmla="*/ 200 h 220"/>
                <a:gd name="T30" fmla="*/ 96 w 103"/>
                <a:gd name="T31" fmla="*/ 196 h 220"/>
                <a:gd name="T32" fmla="*/ 91 w 103"/>
                <a:gd name="T33" fmla="*/ 193 h 220"/>
                <a:gd name="T34" fmla="*/ 74 w 103"/>
                <a:gd name="T35" fmla="*/ 187 h 220"/>
                <a:gd name="T36" fmla="*/ 58 w 103"/>
                <a:gd name="T37" fmla="*/ 178 h 220"/>
                <a:gd name="T38" fmla="*/ 45 w 103"/>
                <a:gd name="T39" fmla="*/ 167 h 220"/>
                <a:gd name="T40" fmla="*/ 36 w 103"/>
                <a:gd name="T41" fmla="*/ 154 h 220"/>
                <a:gd name="T42" fmla="*/ 30 w 103"/>
                <a:gd name="T43" fmla="*/ 138 h 220"/>
                <a:gd name="T44" fmla="*/ 27 w 103"/>
                <a:gd name="T45" fmla="*/ 121 h 220"/>
                <a:gd name="T46" fmla="*/ 27 w 103"/>
                <a:gd name="T47" fmla="*/ 103 h 220"/>
                <a:gd name="T48" fmla="*/ 32 w 103"/>
                <a:gd name="T49" fmla="*/ 83 h 220"/>
                <a:gd name="T50" fmla="*/ 39 w 103"/>
                <a:gd name="T51" fmla="*/ 69 h 220"/>
                <a:gd name="T52" fmla="*/ 51 w 103"/>
                <a:gd name="T53" fmla="*/ 56 h 220"/>
                <a:gd name="T54" fmla="*/ 63 w 103"/>
                <a:gd name="T55" fmla="*/ 43 h 220"/>
                <a:gd name="T56" fmla="*/ 77 w 103"/>
                <a:gd name="T57" fmla="*/ 31 h 220"/>
                <a:gd name="T58" fmla="*/ 89 w 103"/>
                <a:gd name="T59" fmla="*/ 21 h 220"/>
                <a:gd name="T60" fmla="*/ 98 w 103"/>
                <a:gd name="T61" fmla="*/ 12 h 220"/>
                <a:gd name="T62" fmla="*/ 103 w 103"/>
                <a:gd name="T63" fmla="*/ 5 h 220"/>
                <a:gd name="T64" fmla="*/ 103 w 103"/>
                <a:gd name="T65" fmla="*/ 0 h 220"/>
                <a:gd name="T66" fmla="*/ 92 w 103"/>
                <a:gd name="T67" fmla="*/ 4 h 220"/>
                <a:gd name="T68" fmla="*/ 77 w 103"/>
                <a:gd name="T69" fmla="*/ 12 h 220"/>
                <a:gd name="T70" fmla="*/ 61 w 103"/>
                <a:gd name="T71" fmla="*/ 25 h 220"/>
                <a:gd name="T72" fmla="*/ 44 w 103"/>
                <a:gd name="T73" fmla="*/ 40 h 220"/>
                <a:gd name="T74" fmla="*/ 29 w 103"/>
                <a:gd name="T75" fmla="*/ 57 h 220"/>
                <a:gd name="T76" fmla="*/ 16 w 103"/>
                <a:gd name="T77" fmla="*/ 77 h 220"/>
                <a:gd name="T78" fmla="*/ 6 w 103"/>
                <a:gd name="T79" fmla="*/ 98 h 220"/>
                <a:gd name="T80" fmla="*/ 0 w 103"/>
                <a:gd name="T81" fmla="*/ 12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4" name="Freeform 63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186 w 220"/>
                <a:gd name="T1" fmla="*/ 115 h 288"/>
                <a:gd name="T2" fmla="*/ 196 w 220"/>
                <a:gd name="T3" fmla="*/ 133 h 288"/>
                <a:gd name="T4" fmla="*/ 202 w 220"/>
                <a:gd name="T5" fmla="*/ 153 h 288"/>
                <a:gd name="T6" fmla="*/ 199 w 220"/>
                <a:gd name="T7" fmla="*/ 174 h 288"/>
                <a:gd name="T8" fmla="*/ 186 w 220"/>
                <a:gd name="T9" fmla="*/ 194 h 288"/>
                <a:gd name="T10" fmla="*/ 168 w 220"/>
                <a:gd name="T11" fmla="*/ 213 h 288"/>
                <a:gd name="T12" fmla="*/ 148 w 220"/>
                <a:gd name="T13" fmla="*/ 229 h 288"/>
                <a:gd name="T14" fmla="*/ 127 w 220"/>
                <a:gd name="T15" fmla="*/ 246 h 288"/>
                <a:gd name="T16" fmla="*/ 115 w 220"/>
                <a:gd name="T17" fmla="*/ 258 h 288"/>
                <a:gd name="T18" fmla="*/ 110 w 220"/>
                <a:gd name="T19" fmla="*/ 267 h 288"/>
                <a:gd name="T20" fmla="*/ 107 w 220"/>
                <a:gd name="T21" fmla="*/ 276 h 288"/>
                <a:gd name="T22" fmla="*/ 109 w 220"/>
                <a:gd name="T23" fmla="*/ 284 h 288"/>
                <a:gd name="T24" fmla="*/ 117 w 220"/>
                <a:gd name="T25" fmla="*/ 288 h 288"/>
                <a:gd name="T26" fmla="*/ 124 w 220"/>
                <a:gd name="T27" fmla="*/ 287 h 288"/>
                <a:gd name="T28" fmla="*/ 138 w 220"/>
                <a:gd name="T29" fmla="*/ 271 h 288"/>
                <a:gd name="T30" fmla="*/ 161 w 220"/>
                <a:gd name="T31" fmla="*/ 250 h 288"/>
                <a:gd name="T32" fmla="*/ 185 w 220"/>
                <a:gd name="T33" fmla="*/ 229 h 288"/>
                <a:gd name="T34" fmla="*/ 206 w 220"/>
                <a:gd name="T35" fmla="*/ 204 h 288"/>
                <a:gd name="T36" fmla="*/ 219 w 220"/>
                <a:gd name="T37" fmla="*/ 173 h 288"/>
                <a:gd name="T38" fmla="*/ 218 w 220"/>
                <a:gd name="T39" fmla="*/ 141 h 288"/>
                <a:gd name="T40" fmla="*/ 204 w 220"/>
                <a:gd name="T41" fmla="*/ 111 h 288"/>
                <a:gd name="T42" fmla="*/ 182 w 220"/>
                <a:gd name="T43" fmla="*/ 86 h 288"/>
                <a:gd name="T44" fmla="*/ 158 w 220"/>
                <a:gd name="T45" fmla="*/ 70 h 288"/>
                <a:gd name="T46" fmla="*/ 134 w 220"/>
                <a:gd name="T47" fmla="*/ 56 h 288"/>
                <a:gd name="T48" fmla="*/ 109 w 220"/>
                <a:gd name="T49" fmla="*/ 43 h 288"/>
                <a:gd name="T50" fmla="*/ 83 w 220"/>
                <a:gd name="T51" fmla="*/ 29 h 288"/>
                <a:gd name="T52" fmla="*/ 59 w 220"/>
                <a:gd name="T53" fmla="*/ 17 h 288"/>
                <a:gd name="T54" fmla="*/ 36 w 220"/>
                <a:gd name="T55" fmla="*/ 7 h 288"/>
                <a:gd name="T56" fmla="*/ 18 w 220"/>
                <a:gd name="T57" fmla="*/ 1 h 288"/>
                <a:gd name="T58" fmla="*/ 4 w 220"/>
                <a:gd name="T59" fmla="*/ 0 h 288"/>
                <a:gd name="T60" fmla="*/ 9 w 220"/>
                <a:gd name="T61" fmla="*/ 7 h 288"/>
                <a:gd name="T62" fmla="*/ 31 w 220"/>
                <a:gd name="T63" fmla="*/ 18 h 288"/>
                <a:gd name="T64" fmla="*/ 54 w 220"/>
                <a:gd name="T65" fmla="*/ 29 h 288"/>
                <a:gd name="T66" fmla="*/ 77 w 220"/>
                <a:gd name="T67" fmla="*/ 40 h 288"/>
                <a:gd name="T68" fmla="*/ 101 w 220"/>
                <a:gd name="T69" fmla="*/ 53 h 288"/>
                <a:gd name="T70" fmla="*/ 124 w 220"/>
                <a:gd name="T71" fmla="*/ 66 h 288"/>
                <a:gd name="T72" fmla="*/ 147 w 220"/>
                <a:gd name="T73" fmla="*/ 82 h 288"/>
                <a:gd name="T74" fmla="*/ 168 w 220"/>
                <a:gd name="T75" fmla="*/ 98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5" name="Freeform 63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1 w 1070"/>
                <a:gd name="T1" fmla="*/ 0 h 844"/>
                <a:gd name="T2" fmla="*/ 1070 w 1070"/>
                <a:gd name="T3" fmla="*/ 194 h 844"/>
                <a:gd name="T4" fmla="*/ 919 w 1070"/>
                <a:gd name="T5" fmla="*/ 844 h 844"/>
                <a:gd name="T6" fmla="*/ 0 w 1070"/>
                <a:gd name="T7" fmla="*/ 624 h 844"/>
                <a:gd name="T8" fmla="*/ 141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6" name="Freeform 63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97 w 819"/>
                <a:gd name="T1" fmla="*/ 0 h 333"/>
                <a:gd name="T2" fmla="*/ 819 w 819"/>
                <a:gd name="T3" fmla="*/ 139 h 333"/>
                <a:gd name="T4" fmla="*/ 172 w 819"/>
                <a:gd name="T5" fmla="*/ 98 h 333"/>
                <a:gd name="T6" fmla="*/ 0 w 819"/>
                <a:gd name="T7" fmla="*/ 333 h 333"/>
                <a:gd name="T8" fmla="*/ 97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7" name="Freeform 63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4 w 1083"/>
                <a:gd name="T1" fmla="*/ 0 h 306"/>
                <a:gd name="T2" fmla="*/ 1083 w 1083"/>
                <a:gd name="T3" fmla="*/ 261 h 306"/>
                <a:gd name="T4" fmla="*/ 1055 w 1083"/>
                <a:gd name="T5" fmla="*/ 306 h 306"/>
                <a:gd name="T6" fmla="*/ 0 w 1083"/>
                <a:gd name="T7" fmla="*/ 28 h 306"/>
                <a:gd name="T8" fmla="*/ 34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8" name="Freeform 63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39 w 1088"/>
                <a:gd name="T1" fmla="*/ 0 h 311"/>
                <a:gd name="T2" fmla="*/ 1088 w 1088"/>
                <a:gd name="T3" fmla="*/ 260 h 311"/>
                <a:gd name="T4" fmla="*/ 1055 w 1088"/>
                <a:gd name="T5" fmla="*/ 311 h 311"/>
                <a:gd name="T6" fmla="*/ 0 w 1088"/>
                <a:gd name="T7" fmla="*/ 34 h 311"/>
                <a:gd name="T8" fmla="*/ 39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9" name="Freeform 63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16 w 164"/>
                <a:gd name="T1" fmla="*/ 1 h 72"/>
                <a:gd name="T2" fmla="*/ 21 w 164"/>
                <a:gd name="T3" fmla="*/ 1 h 72"/>
                <a:gd name="T4" fmla="*/ 35 w 164"/>
                <a:gd name="T5" fmla="*/ 0 h 72"/>
                <a:gd name="T6" fmla="*/ 54 w 164"/>
                <a:gd name="T7" fmla="*/ 0 h 72"/>
                <a:gd name="T8" fmla="*/ 78 w 164"/>
                <a:gd name="T9" fmla="*/ 2 h 72"/>
                <a:gd name="T10" fmla="*/ 104 w 164"/>
                <a:gd name="T11" fmla="*/ 7 h 72"/>
                <a:gd name="T12" fmla="*/ 128 w 164"/>
                <a:gd name="T13" fmla="*/ 17 h 72"/>
                <a:gd name="T14" fmla="*/ 149 w 164"/>
                <a:gd name="T15" fmla="*/ 31 h 72"/>
                <a:gd name="T16" fmla="*/ 164 w 164"/>
                <a:gd name="T17" fmla="*/ 51 h 72"/>
                <a:gd name="T18" fmla="*/ 164 w 164"/>
                <a:gd name="T19" fmla="*/ 52 h 72"/>
                <a:gd name="T20" fmla="*/ 164 w 164"/>
                <a:gd name="T21" fmla="*/ 57 h 72"/>
                <a:gd name="T22" fmla="*/ 163 w 164"/>
                <a:gd name="T23" fmla="*/ 62 h 72"/>
                <a:gd name="T24" fmla="*/ 161 w 164"/>
                <a:gd name="T25" fmla="*/ 67 h 72"/>
                <a:gd name="T26" fmla="*/ 156 w 164"/>
                <a:gd name="T27" fmla="*/ 71 h 72"/>
                <a:gd name="T28" fmla="*/ 149 w 164"/>
                <a:gd name="T29" fmla="*/ 72 h 72"/>
                <a:gd name="T30" fmla="*/ 138 w 164"/>
                <a:gd name="T31" fmla="*/ 71 h 72"/>
                <a:gd name="T32" fmla="*/ 124 w 164"/>
                <a:gd name="T33" fmla="*/ 65 h 72"/>
                <a:gd name="T34" fmla="*/ 124 w 164"/>
                <a:gd name="T35" fmla="*/ 63 h 72"/>
                <a:gd name="T36" fmla="*/ 123 w 164"/>
                <a:gd name="T37" fmla="*/ 59 h 72"/>
                <a:gd name="T38" fmla="*/ 120 w 164"/>
                <a:gd name="T39" fmla="*/ 52 h 72"/>
                <a:gd name="T40" fmla="*/ 113 w 164"/>
                <a:gd name="T41" fmla="*/ 45 h 72"/>
                <a:gd name="T42" fmla="*/ 100 w 164"/>
                <a:gd name="T43" fmla="*/ 38 h 72"/>
                <a:gd name="T44" fmla="*/ 81 w 164"/>
                <a:gd name="T45" fmla="*/ 32 h 72"/>
                <a:gd name="T46" fmla="*/ 55 w 164"/>
                <a:gd name="T47" fmla="*/ 29 h 72"/>
                <a:gd name="T48" fmla="*/ 20 w 164"/>
                <a:gd name="T49" fmla="*/ 29 h 72"/>
                <a:gd name="T50" fmla="*/ 18 w 164"/>
                <a:gd name="T51" fmla="*/ 29 h 72"/>
                <a:gd name="T52" fmla="*/ 14 w 164"/>
                <a:gd name="T53" fmla="*/ 27 h 72"/>
                <a:gd name="T54" fmla="*/ 9 w 164"/>
                <a:gd name="T55" fmla="*/ 25 h 72"/>
                <a:gd name="T56" fmla="*/ 4 w 164"/>
                <a:gd name="T57" fmla="*/ 22 h 72"/>
                <a:gd name="T58" fmla="*/ 0 w 164"/>
                <a:gd name="T59" fmla="*/ 18 h 72"/>
                <a:gd name="T60" fmla="*/ 0 w 164"/>
                <a:gd name="T61" fmla="*/ 14 h 72"/>
                <a:gd name="T62" fmla="*/ 5 w 164"/>
                <a:gd name="T63" fmla="*/ 7 h 72"/>
                <a:gd name="T64" fmla="*/ 16 w 164"/>
                <a:gd name="T65" fmla="*/ 1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0" name="Freeform 63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45 w 146"/>
                <a:gd name="T1" fmla="*/ 0 h 109"/>
                <a:gd name="T2" fmla="*/ 42 w 146"/>
                <a:gd name="T3" fmla="*/ 0 h 109"/>
                <a:gd name="T4" fmla="*/ 35 w 146"/>
                <a:gd name="T5" fmla="*/ 3 h 109"/>
                <a:gd name="T6" fmla="*/ 26 w 146"/>
                <a:gd name="T7" fmla="*/ 7 h 109"/>
                <a:gd name="T8" fmla="*/ 15 w 146"/>
                <a:gd name="T9" fmla="*/ 14 h 109"/>
                <a:gd name="T10" fmla="*/ 6 w 146"/>
                <a:gd name="T11" fmla="*/ 24 h 109"/>
                <a:gd name="T12" fmla="*/ 1 w 146"/>
                <a:gd name="T13" fmla="*/ 39 h 109"/>
                <a:gd name="T14" fmla="*/ 0 w 146"/>
                <a:gd name="T15" fmla="*/ 59 h 109"/>
                <a:gd name="T16" fmla="*/ 6 w 146"/>
                <a:gd name="T17" fmla="*/ 85 h 109"/>
                <a:gd name="T18" fmla="*/ 85 w 146"/>
                <a:gd name="T19" fmla="*/ 109 h 109"/>
                <a:gd name="T20" fmla="*/ 84 w 146"/>
                <a:gd name="T21" fmla="*/ 104 h 109"/>
                <a:gd name="T22" fmla="*/ 84 w 146"/>
                <a:gd name="T23" fmla="*/ 93 h 109"/>
                <a:gd name="T24" fmla="*/ 84 w 146"/>
                <a:gd name="T25" fmla="*/ 76 h 109"/>
                <a:gd name="T26" fmla="*/ 87 w 146"/>
                <a:gd name="T27" fmla="*/ 58 h 109"/>
                <a:gd name="T28" fmla="*/ 93 w 146"/>
                <a:gd name="T29" fmla="*/ 40 h 109"/>
                <a:gd name="T30" fmla="*/ 104 w 146"/>
                <a:gd name="T31" fmla="*/ 27 h 109"/>
                <a:gd name="T32" fmla="*/ 121 w 146"/>
                <a:gd name="T33" fmla="*/ 20 h 109"/>
                <a:gd name="T34" fmla="*/ 146 w 146"/>
                <a:gd name="T35" fmla="*/ 23 h 109"/>
                <a:gd name="T36" fmla="*/ 4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1" name="Freeform 63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45 w 146"/>
                <a:gd name="T1" fmla="*/ 0 h 107"/>
                <a:gd name="T2" fmla="*/ 42 w 146"/>
                <a:gd name="T3" fmla="*/ 0 h 107"/>
                <a:gd name="T4" fmla="*/ 35 w 146"/>
                <a:gd name="T5" fmla="*/ 2 h 107"/>
                <a:gd name="T6" fmla="*/ 25 w 146"/>
                <a:gd name="T7" fmla="*/ 6 h 107"/>
                <a:gd name="T8" fmla="*/ 15 w 146"/>
                <a:gd name="T9" fmla="*/ 12 h 107"/>
                <a:gd name="T10" fmla="*/ 6 w 146"/>
                <a:gd name="T11" fmla="*/ 23 h 107"/>
                <a:gd name="T12" fmla="*/ 0 w 146"/>
                <a:gd name="T13" fmla="*/ 38 h 107"/>
                <a:gd name="T14" fmla="*/ 0 w 146"/>
                <a:gd name="T15" fmla="*/ 58 h 107"/>
                <a:gd name="T16" fmla="*/ 6 w 146"/>
                <a:gd name="T17" fmla="*/ 85 h 107"/>
                <a:gd name="T18" fmla="*/ 84 w 146"/>
                <a:gd name="T19" fmla="*/ 107 h 107"/>
                <a:gd name="T20" fmla="*/ 83 w 146"/>
                <a:gd name="T21" fmla="*/ 103 h 107"/>
                <a:gd name="T22" fmla="*/ 83 w 146"/>
                <a:gd name="T23" fmla="*/ 91 h 107"/>
                <a:gd name="T24" fmla="*/ 83 w 146"/>
                <a:gd name="T25" fmla="*/ 75 h 107"/>
                <a:gd name="T26" fmla="*/ 86 w 146"/>
                <a:gd name="T27" fmla="*/ 56 h 107"/>
                <a:gd name="T28" fmla="*/ 92 w 146"/>
                <a:gd name="T29" fmla="*/ 40 h 107"/>
                <a:gd name="T30" fmla="*/ 103 w 146"/>
                <a:gd name="T31" fmla="*/ 27 h 107"/>
                <a:gd name="T32" fmla="*/ 121 w 146"/>
                <a:gd name="T33" fmla="*/ 19 h 107"/>
                <a:gd name="T34" fmla="*/ 146 w 146"/>
                <a:gd name="T35" fmla="*/ 23 h 107"/>
                <a:gd name="T36" fmla="*/ 4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2" name="Freeform 63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0 h 182"/>
                <a:gd name="T2" fmla="*/ 601 w 629"/>
                <a:gd name="T3" fmla="*/ 182 h 182"/>
                <a:gd name="T4" fmla="*/ 629 w 629"/>
                <a:gd name="T5" fmla="*/ 142 h 182"/>
                <a:gd name="T6" fmla="*/ 29 w 629"/>
                <a:gd name="T7" fmla="*/ 0 h 182"/>
                <a:gd name="T8" fmla="*/ 0 w 629"/>
                <a:gd name="T9" fmla="*/ 4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3" name="Freeform 64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8 h 170"/>
                <a:gd name="T2" fmla="*/ 600 w 606"/>
                <a:gd name="T3" fmla="*/ 170 h 170"/>
                <a:gd name="T4" fmla="*/ 606 w 606"/>
                <a:gd name="T5" fmla="*/ 142 h 170"/>
                <a:gd name="T6" fmla="*/ 5 w 606"/>
                <a:gd name="T7" fmla="*/ 0 h 170"/>
                <a:gd name="T8" fmla="*/ 0 w 606"/>
                <a:gd name="T9" fmla="*/ 28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4" name="Freeform 64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8 h 170"/>
                <a:gd name="T2" fmla="*/ 600 w 606"/>
                <a:gd name="T3" fmla="*/ 170 h 170"/>
                <a:gd name="T4" fmla="*/ 606 w 606"/>
                <a:gd name="T5" fmla="*/ 142 h 170"/>
                <a:gd name="T6" fmla="*/ 5 w 606"/>
                <a:gd name="T7" fmla="*/ 0 h 170"/>
                <a:gd name="T8" fmla="*/ 0 w 606"/>
                <a:gd name="T9" fmla="*/ 28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02" name="Group 68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11635" name="Freeform 6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6" name="Freeform 6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7" name="Freeform 6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8" name="Freeform 6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9" name="Freeform 6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0" name="Freeform 6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1" name="Freeform 6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2" name="Freeform 6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3" name="Freeform 6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4" name="Freeform 6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5" name="Freeform 6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6" name="Freeform 6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7" name="Freeform 6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8" name="Freeform 6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9" name="Freeform 6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0" name="Freeform 6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1" name="Freeform 6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2" name="Freeform 6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3" name="Freeform 6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4" name="Freeform 6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5" name="Freeform 6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6" name="Freeform 6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7" name="Freeform 6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8" name="Freeform 6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59" name="Freeform 6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0" name="Freeform 6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1" name="Freeform 6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2" name="Freeform 6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3" name="Freeform 6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4" name="Rectangle 6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5" name="Freeform 6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6" name="Freeform 6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7" name="Freeform 6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8" name="Freeform 6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69" name="Freeform 6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0" name="Freeform 6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1" name="Freeform 6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2" name="Freeform 6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73" name="Freeform 6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03" name="Group 684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11596" name="Freeform 68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7" name="Freeform 68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8" name="Freeform 68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9" name="Freeform 68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0" name="Freeform 68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1" name="Freeform 69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2" name="Freeform 69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3" name="Freeform 69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4" name="Freeform 69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5" name="Freeform 69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6" name="Freeform 69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7" name="Freeform 69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8" name="Freeform 69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9" name="Freeform 69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0" name="Freeform 69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1" name="Freeform 70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2" name="Freeform 70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3" name="Freeform 70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4" name="Freeform 70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5" name="Freeform 70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6" name="Freeform 70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7" name="Freeform 70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8" name="Freeform 70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9" name="Freeform 70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0" name="Freeform 70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1" name="Freeform 71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2" name="Freeform 71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3" name="Freeform 71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4" name="Freeform 71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5" name="Rectangle 71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6" name="Freeform 71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7" name="Freeform 71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8" name="Freeform 71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9" name="Freeform 71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0" name="Freeform 71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1" name="Freeform 72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2" name="Freeform 72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3" name="Freeform 72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4" name="Freeform 72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4" name="Group 724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11557" name="Freeform 72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8" name="Freeform 72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9" name="Freeform 72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0" name="Freeform 72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1" name="Freeform 72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2" name="Freeform 73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3" name="Freeform 73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4" name="Freeform 73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5" name="Freeform 73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6" name="Freeform 73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7" name="Freeform 73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8" name="Freeform 73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69" name="Freeform 73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0" name="Freeform 73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1" name="Freeform 73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" name="Freeform 74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" name="Freeform 74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" name="Freeform 74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" name="Freeform 74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6" name="Freeform 74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7" name="Freeform 74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" name="Freeform 74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9" name="Freeform 74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0" name="Freeform 74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" name="Freeform 74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2" name="Freeform 75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3" name="Freeform 75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4" name="Freeform 75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5" name="Freeform 75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6" name="Rectangle 75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7" name="Freeform 75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8" name="Freeform 75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9" name="Freeform 75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0" name="Freeform 75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1" name="Freeform 75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2" name="Freeform 76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3" name="Freeform 76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4" name="Freeform 76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5" name="Freeform 76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5" name="Group 764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11518" name="Freeform 76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9" name="Freeform 76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0" name="Freeform 76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1" name="Freeform 76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2" name="Freeform 76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3" name="Freeform 77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4" name="Freeform 77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5" name="Freeform 77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6" name="Freeform 77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7" name="Freeform 77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8" name="Freeform 77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9" name="Freeform 77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0" name="Freeform 77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1" name="Freeform 77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2" name="Freeform 77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3" name="Freeform 78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4" name="Freeform 78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5" name="Freeform 78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6" name="Freeform 78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7" name="Freeform 78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8" name="Freeform 78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9" name="Freeform 78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0" name="Freeform 78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1" name="Freeform 78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2" name="Freeform 78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3" name="Freeform 79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4" name="Freeform 79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5" name="Freeform 79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6" name="Freeform 79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7" name="Rectangle 79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8" name="Freeform 79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9" name="Freeform 79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0" name="Freeform 79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1" name="Freeform 79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2" name="Freeform 79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3" name="Freeform 80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4" name="Freeform 80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5" name="Freeform 80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6" name="Freeform 80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08" name="Line 290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8" name="Group 8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11479" name="Freeform 8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539 w 1913"/>
                <a:gd name="T1" fmla="*/ 115 h 1606"/>
                <a:gd name="T2" fmla="*/ 544 w 1913"/>
                <a:gd name="T3" fmla="*/ 114 h 1606"/>
                <a:gd name="T4" fmla="*/ 555 w 1913"/>
                <a:gd name="T5" fmla="*/ 110 h 1606"/>
                <a:gd name="T6" fmla="*/ 574 w 1913"/>
                <a:gd name="T7" fmla="*/ 103 h 1606"/>
                <a:gd name="T8" fmla="*/ 602 w 1913"/>
                <a:gd name="T9" fmla="*/ 95 h 1606"/>
                <a:gd name="T10" fmla="*/ 636 w 1913"/>
                <a:gd name="T11" fmla="*/ 85 h 1606"/>
                <a:gd name="T12" fmla="*/ 679 w 1913"/>
                <a:gd name="T13" fmla="*/ 75 h 1606"/>
                <a:gd name="T14" fmla="*/ 730 w 1913"/>
                <a:gd name="T15" fmla="*/ 64 h 1606"/>
                <a:gd name="T16" fmla="*/ 789 w 1913"/>
                <a:gd name="T17" fmla="*/ 52 h 1606"/>
                <a:gd name="T18" fmla="*/ 855 w 1913"/>
                <a:gd name="T19" fmla="*/ 41 h 1606"/>
                <a:gd name="T20" fmla="*/ 929 w 1913"/>
                <a:gd name="T21" fmla="*/ 31 h 1606"/>
                <a:gd name="T22" fmla="*/ 1013 w 1913"/>
                <a:gd name="T23" fmla="*/ 21 h 1606"/>
                <a:gd name="T24" fmla="*/ 1103 w 1913"/>
                <a:gd name="T25" fmla="*/ 13 h 1606"/>
                <a:gd name="T26" fmla="*/ 1202 w 1913"/>
                <a:gd name="T27" fmla="*/ 6 h 1606"/>
                <a:gd name="T28" fmla="*/ 1309 w 1913"/>
                <a:gd name="T29" fmla="*/ 1 h 1606"/>
                <a:gd name="T30" fmla="*/ 1425 w 1913"/>
                <a:gd name="T31" fmla="*/ 0 h 1606"/>
                <a:gd name="T32" fmla="*/ 1548 w 1913"/>
                <a:gd name="T33" fmla="*/ 1 h 1606"/>
                <a:gd name="T34" fmla="*/ 1601 w 1913"/>
                <a:gd name="T35" fmla="*/ 221 h 1606"/>
                <a:gd name="T36" fmla="*/ 1620 w 1913"/>
                <a:gd name="T37" fmla="*/ 230 h 1606"/>
                <a:gd name="T38" fmla="*/ 1663 w 1913"/>
                <a:gd name="T39" fmla="*/ 260 h 1606"/>
                <a:gd name="T40" fmla="*/ 1709 w 1913"/>
                <a:gd name="T41" fmla="*/ 312 h 1606"/>
                <a:gd name="T42" fmla="*/ 1736 w 1913"/>
                <a:gd name="T43" fmla="*/ 388 h 1606"/>
                <a:gd name="T44" fmla="*/ 1849 w 1913"/>
                <a:gd name="T45" fmla="*/ 898 h 1606"/>
                <a:gd name="T46" fmla="*/ 1895 w 1913"/>
                <a:gd name="T47" fmla="*/ 1110 h 1606"/>
                <a:gd name="T48" fmla="*/ 1902 w 1913"/>
                <a:gd name="T49" fmla="*/ 1125 h 1606"/>
                <a:gd name="T50" fmla="*/ 1912 w 1913"/>
                <a:gd name="T51" fmla="*/ 1166 h 1606"/>
                <a:gd name="T52" fmla="*/ 1911 w 1913"/>
                <a:gd name="T53" fmla="*/ 1229 h 1606"/>
                <a:gd name="T54" fmla="*/ 1884 w 1913"/>
                <a:gd name="T55" fmla="*/ 1307 h 1606"/>
                <a:gd name="T56" fmla="*/ 0 w 1913"/>
                <a:gd name="T57" fmla="*/ 1258 h 1606"/>
                <a:gd name="T58" fmla="*/ 188 w 1913"/>
                <a:gd name="T59" fmla="*/ 1159 h 1606"/>
                <a:gd name="T60" fmla="*/ 189 w 1913"/>
                <a:gd name="T61" fmla="*/ 220 h 1606"/>
                <a:gd name="T62" fmla="*/ 198 w 1913"/>
                <a:gd name="T63" fmla="*/ 214 h 1606"/>
                <a:gd name="T64" fmla="*/ 218 w 1913"/>
                <a:gd name="T65" fmla="*/ 203 h 1606"/>
                <a:gd name="T66" fmla="*/ 245 w 1913"/>
                <a:gd name="T67" fmla="*/ 191 h 1606"/>
                <a:gd name="T68" fmla="*/ 281 w 1913"/>
                <a:gd name="T69" fmla="*/ 179 h 1606"/>
                <a:gd name="T70" fmla="*/ 326 w 1913"/>
                <a:gd name="T71" fmla="*/ 173 h 1606"/>
                <a:gd name="T72" fmla="*/ 378 w 1913"/>
                <a:gd name="T73" fmla="*/ 172 h 1606"/>
                <a:gd name="T74" fmla="*/ 439 w 1913"/>
                <a:gd name="T75" fmla="*/ 181 h 1606"/>
                <a:gd name="T76" fmla="*/ 518 w 1913"/>
                <a:gd name="T77" fmla="*/ 213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0" name="Freeform 8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09 w 614"/>
                <a:gd name="T1" fmla="*/ 26 h 697"/>
                <a:gd name="T2" fmla="*/ 606 w 614"/>
                <a:gd name="T3" fmla="*/ 25 h 697"/>
                <a:gd name="T4" fmla="*/ 596 w 614"/>
                <a:gd name="T5" fmla="*/ 23 h 697"/>
                <a:gd name="T6" fmla="*/ 581 w 614"/>
                <a:gd name="T7" fmla="*/ 18 h 697"/>
                <a:gd name="T8" fmla="*/ 559 w 614"/>
                <a:gd name="T9" fmla="*/ 14 h 697"/>
                <a:gd name="T10" fmla="*/ 534 w 614"/>
                <a:gd name="T11" fmla="*/ 10 h 697"/>
                <a:gd name="T12" fmla="*/ 503 w 614"/>
                <a:gd name="T13" fmla="*/ 6 h 697"/>
                <a:gd name="T14" fmla="*/ 469 w 614"/>
                <a:gd name="T15" fmla="*/ 3 h 697"/>
                <a:gd name="T16" fmla="*/ 430 w 614"/>
                <a:gd name="T17" fmla="*/ 1 h 697"/>
                <a:gd name="T18" fmla="*/ 388 w 614"/>
                <a:gd name="T19" fmla="*/ 0 h 697"/>
                <a:gd name="T20" fmla="*/ 344 w 614"/>
                <a:gd name="T21" fmla="*/ 2 h 697"/>
                <a:gd name="T22" fmla="*/ 297 w 614"/>
                <a:gd name="T23" fmla="*/ 6 h 697"/>
                <a:gd name="T24" fmla="*/ 247 w 614"/>
                <a:gd name="T25" fmla="*/ 14 h 697"/>
                <a:gd name="T26" fmla="*/ 197 w 614"/>
                <a:gd name="T27" fmla="*/ 25 h 697"/>
                <a:gd name="T28" fmla="*/ 145 w 614"/>
                <a:gd name="T29" fmla="*/ 40 h 697"/>
                <a:gd name="T30" fmla="*/ 92 w 614"/>
                <a:gd name="T31" fmla="*/ 58 h 697"/>
                <a:gd name="T32" fmla="*/ 39 w 614"/>
                <a:gd name="T33" fmla="*/ 83 h 697"/>
                <a:gd name="T34" fmla="*/ 35 w 614"/>
                <a:gd name="T35" fmla="*/ 96 h 697"/>
                <a:gd name="T36" fmla="*/ 26 w 614"/>
                <a:gd name="T37" fmla="*/ 134 h 697"/>
                <a:gd name="T38" fmla="*/ 15 w 614"/>
                <a:gd name="T39" fmla="*/ 192 h 697"/>
                <a:gd name="T40" fmla="*/ 5 w 614"/>
                <a:gd name="T41" fmla="*/ 268 h 697"/>
                <a:gd name="T42" fmla="*/ 0 w 614"/>
                <a:gd name="T43" fmla="*/ 358 h 697"/>
                <a:gd name="T44" fmla="*/ 4 w 614"/>
                <a:gd name="T45" fmla="*/ 459 h 697"/>
                <a:gd name="T46" fmla="*/ 19 w 614"/>
                <a:gd name="T47" fmla="*/ 568 h 697"/>
                <a:gd name="T48" fmla="*/ 50 w 614"/>
                <a:gd name="T49" fmla="*/ 679 h 697"/>
                <a:gd name="T50" fmla="*/ 54 w 614"/>
                <a:gd name="T51" fmla="*/ 679 h 697"/>
                <a:gd name="T52" fmla="*/ 62 w 614"/>
                <a:gd name="T53" fmla="*/ 678 h 697"/>
                <a:gd name="T54" fmla="*/ 75 w 614"/>
                <a:gd name="T55" fmla="*/ 676 h 697"/>
                <a:gd name="T56" fmla="*/ 93 w 614"/>
                <a:gd name="T57" fmla="*/ 675 h 697"/>
                <a:gd name="T58" fmla="*/ 117 w 614"/>
                <a:gd name="T59" fmla="*/ 673 h 697"/>
                <a:gd name="T60" fmla="*/ 144 w 614"/>
                <a:gd name="T61" fmla="*/ 671 h 697"/>
                <a:gd name="T62" fmla="*/ 177 w 614"/>
                <a:gd name="T63" fmla="*/ 670 h 697"/>
                <a:gd name="T64" fmla="*/ 212 w 614"/>
                <a:gd name="T65" fmla="*/ 669 h 697"/>
                <a:gd name="T66" fmla="*/ 252 w 614"/>
                <a:gd name="T67" fmla="*/ 668 h 697"/>
                <a:gd name="T68" fmla="*/ 295 w 614"/>
                <a:gd name="T69" fmla="*/ 669 h 697"/>
                <a:gd name="T70" fmla="*/ 342 w 614"/>
                <a:gd name="T71" fmla="*/ 670 h 697"/>
                <a:gd name="T72" fmla="*/ 391 w 614"/>
                <a:gd name="T73" fmla="*/ 672 h 697"/>
                <a:gd name="T74" fmla="*/ 443 w 614"/>
                <a:gd name="T75" fmla="*/ 676 h 697"/>
                <a:gd name="T76" fmla="*/ 498 w 614"/>
                <a:gd name="T77" fmla="*/ 681 h 697"/>
                <a:gd name="T78" fmla="*/ 555 w 614"/>
                <a:gd name="T79" fmla="*/ 688 h 697"/>
                <a:gd name="T80" fmla="*/ 614 w 614"/>
                <a:gd name="T81" fmla="*/ 697 h 697"/>
                <a:gd name="T82" fmla="*/ 611 w 614"/>
                <a:gd name="T83" fmla="*/ 676 h 697"/>
                <a:gd name="T84" fmla="*/ 605 w 614"/>
                <a:gd name="T85" fmla="*/ 621 h 697"/>
                <a:gd name="T86" fmla="*/ 596 w 614"/>
                <a:gd name="T87" fmla="*/ 538 h 697"/>
                <a:gd name="T88" fmla="*/ 589 w 614"/>
                <a:gd name="T89" fmla="*/ 438 h 697"/>
                <a:gd name="T90" fmla="*/ 584 w 614"/>
                <a:gd name="T91" fmla="*/ 327 h 697"/>
                <a:gd name="T92" fmla="*/ 584 w 614"/>
                <a:gd name="T93" fmla="*/ 217 h 697"/>
                <a:gd name="T94" fmla="*/ 592 w 614"/>
                <a:gd name="T95" fmla="*/ 114 h 697"/>
                <a:gd name="T96" fmla="*/ 609 w 614"/>
                <a:gd name="T97" fmla="*/ 26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1" name="Freeform 8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6 w 1014"/>
                <a:gd name="T1" fmla="*/ 523 h 693"/>
                <a:gd name="T2" fmla="*/ 0 w 1014"/>
                <a:gd name="T3" fmla="*/ 608 h 693"/>
                <a:gd name="T4" fmla="*/ 660 w 1014"/>
                <a:gd name="T5" fmla="*/ 693 h 693"/>
                <a:gd name="T6" fmla="*/ 665 w 1014"/>
                <a:gd name="T7" fmla="*/ 691 h 693"/>
                <a:gd name="T8" fmla="*/ 679 w 1014"/>
                <a:gd name="T9" fmla="*/ 683 h 693"/>
                <a:gd name="T10" fmla="*/ 700 w 1014"/>
                <a:gd name="T11" fmla="*/ 672 h 693"/>
                <a:gd name="T12" fmla="*/ 726 w 1014"/>
                <a:gd name="T13" fmla="*/ 657 h 693"/>
                <a:gd name="T14" fmla="*/ 758 w 1014"/>
                <a:gd name="T15" fmla="*/ 636 h 693"/>
                <a:gd name="T16" fmla="*/ 793 w 1014"/>
                <a:gd name="T17" fmla="*/ 611 h 693"/>
                <a:gd name="T18" fmla="*/ 829 w 1014"/>
                <a:gd name="T19" fmla="*/ 581 h 693"/>
                <a:gd name="T20" fmla="*/ 866 w 1014"/>
                <a:gd name="T21" fmla="*/ 546 h 693"/>
                <a:gd name="T22" fmla="*/ 902 w 1014"/>
                <a:gd name="T23" fmla="*/ 508 h 693"/>
                <a:gd name="T24" fmla="*/ 935 w 1014"/>
                <a:gd name="T25" fmla="*/ 465 h 693"/>
                <a:gd name="T26" fmla="*/ 964 w 1014"/>
                <a:gd name="T27" fmla="*/ 416 h 693"/>
                <a:gd name="T28" fmla="*/ 987 w 1014"/>
                <a:gd name="T29" fmla="*/ 362 h 693"/>
                <a:gd name="T30" fmla="*/ 1004 w 1014"/>
                <a:gd name="T31" fmla="*/ 305 h 693"/>
                <a:gd name="T32" fmla="*/ 1014 w 1014"/>
                <a:gd name="T33" fmla="*/ 242 h 693"/>
                <a:gd name="T34" fmla="*/ 1012 w 1014"/>
                <a:gd name="T35" fmla="*/ 175 h 693"/>
                <a:gd name="T36" fmla="*/ 1000 w 1014"/>
                <a:gd name="T37" fmla="*/ 103 h 693"/>
                <a:gd name="T38" fmla="*/ 998 w 1014"/>
                <a:gd name="T39" fmla="*/ 98 h 693"/>
                <a:gd name="T40" fmla="*/ 992 w 1014"/>
                <a:gd name="T41" fmla="*/ 87 h 693"/>
                <a:gd name="T42" fmla="*/ 981 w 1014"/>
                <a:gd name="T43" fmla="*/ 72 h 693"/>
                <a:gd name="T44" fmla="*/ 967 w 1014"/>
                <a:gd name="T45" fmla="*/ 53 h 693"/>
                <a:gd name="T46" fmla="*/ 948 w 1014"/>
                <a:gd name="T47" fmla="*/ 35 h 693"/>
                <a:gd name="T48" fmla="*/ 926 w 1014"/>
                <a:gd name="T49" fmla="*/ 19 h 693"/>
                <a:gd name="T50" fmla="*/ 900 w 1014"/>
                <a:gd name="T51" fmla="*/ 6 h 693"/>
                <a:gd name="T52" fmla="*/ 870 w 1014"/>
                <a:gd name="T53" fmla="*/ 0 h 693"/>
                <a:gd name="T54" fmla="*/ 874 w 1014"/>
                <a:gd name="T55" fmla="*/ 12 h 693"/>
                <a:gd name="T56" fmla="*/ 884 w 1014"/>
                <a:gd name="T57" fmla="*/ 41 h 693"/>
                <a:gd name="T58" fmla="*/ 896 w 1014"/>
                <a:gd name="T59" fmla="*/ 89 h 693"/>
                <a:gd name="T60" fmla="*/ 907 w 1014"/>
                <a:gd name="T61" fmla="*/ 151 h 693"/>
                <a:gd name="T62" fmla="*/ 910 w 1014"/>
                <a:gd name="T63" fmla="*/ 225 h 693"/>
                <a:gd name="T64" fmla="*/ 902 w 1014"/>
                <a:gd name="T65" fmla="*/ 307 h 693"/>
                <a:gd name="T66" fmla="*/ 878 w 1014"/>
                <a:gd name="T67" fmla="*/ 396 h 693"/>
                <a:gd name="T68" fmla="*/ 836 w 1014"/>
                <a:gd name="T69" fmla="*/ 489 h 693"/>
                <a:gd name="T70" fmla="*/ 835 w 1014"/>
                <a:gd name="T71" fmla="*/ 490 h 693"/>
                <a:gd name="T72" fmla="*/ 831 w 1014"/>
                <a:gd name="T73" fmla="*/ 493 h 693"/>
                <a:gd name="T74" fmla="*/ 825 w 1014"/>
                <a:gd name="T75" fmla="*/ 498 h 693"/>
                <a:gd name="T76" fmla="*/ 816 w 1014"/>
                <a:gd name="T77" fmla="*/ 506 h 693"/>
                <a:gd name="T78" fmla="*/ 805 w 1014"/>
                <a:gd name="T79" fmla="*/ 513 h 693"/>
                <a:gd name="T80" fmla="*/ 792 w 1014"/>
                <a:gd name="T81" fmla="*/ 521 h 693"/>
                <a:gd name="T82" fmla="*/ 775 w 1014"/>
                <a:gd name="T83" fmla="*/ 529 h 693"/>
                <a:gd name="T84" fmla="*/ 757 w 1014"/>
                <a:gd name="T85" fmla="*/ 537 h 693"/>
                <a:gd name="T86" fmla="*/ 737 w 1014"/>
                <a:gd name="T87" fmla="*/ 544 h 693"/>
                <a:gd name="T88" fmla="*/ 713 w 1014"/>
                <a:gd name="T89" fmla="*/ 552 h 693"/>
                <a:gd name="T90" fmla="*/ 688 w 1014"/>
                <a:gd name="T91" fmla="*/ 557 h 693"/>
                <a:gd name="T92" fmla="*/ 659 w 1014"/>
                <a:gd name="T93" fmla="*/ 561 h 693"/>
                <a:gd name="T94" fmla="*/ 630 w 1014"/>
                <a:gd name="T95" fmla="*/ 562 h 693"/>
                <a:gd name="T96" fmla="*/ 597 w 1014"/>
                <a:gd name="T97" fmla="*/ 561 h 693"/>
                <a:gd name="T98" fmla="*/ 562 w 1014"/>
                <a:gd name="T99" fmla="*/ 558 h 693"/>
                <a:gd name="T100" fmla="*/ 525 w 1014"/>
                <a:gd name="T101" fmla="*/ 551 h 693"/>
                <a:gd name="T102" fmla="*/ 525 w 1014"/>
                <a:gd name="T103" fmla="*/ 642 h 693"/>
                <a:gd name="T104" fmla="*/ 23 w 1014"/>
                <a:gd name="T105" fmla="*/ 590 h 693"/>
                <a:gd name="T106" fmla="*/ 6 w 1014"/>
                <a:gd name="T107" fmla="*/ 523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2" name="Freeform 8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745 w 745"/>
                <a:gd name="T1" fmla="*/ 86 h 240"/>
                <a:gd name="T2" fmla="*/ 11 w 745"/>
                <a:gd name="T3" fmla="*/ 0 h 240"/>
                <a:gd name="T4" fmla="*/ 0 w 745"/>
                <a:gd name="T5" fmla="*/ 86 h 240"/>
                <a:gd name="T6" fmla="*/ 722 w 745"/>
                <a:gd name="T7" fmla="*/ 240 h 240"/>
                <a:gd name="T8" fmla="*/ 745 w 745"/>
                <a:gd name="T9" fmla="*/ 8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3" name="Freeform 8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19 w 319"/>
                <a:gd name="T1" fmla="*/ 47 h 109"/>
                <a:gd name="T2" fmla="*/ 4 w 319"/>
                <a:gd name="T3" fmla="*/ 0 h 109"/>
                <a:gd name="T4" fmla="*/ 0 w 319"/>
                <a:gd name="T5" fmla="*/ 45 h 109"/>
                <a:gd name="T6" fmla="*/ 309 w 319"/>
                <a:gd name="T7" fmla="*/ 109 h 109"/>
                <a:gd name="T8" fmla="*/ 319 w 319"/>
                <a:gd name="T9" fmla="*/ 47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4" name="Freeform 8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13 w 213"/>
                <a:gd name="T1" fmla="*/ 37 h 81"/>
                <a:gd name="T2" fmla="*/ 0 w 213"/>
                <a:gd name="T3" fmla="*/ 0 h 81"/>
                <a:gd name="T4" fmla="*/ 2 w 213"/>
                <a:gd name="T5" fmla="*/ 39 h 81"/>
                <a:gd name="T6" fmla="*/ 206 w 213"/>
                <a:gd name="T7" fmla="*/ 81 h 81"/>
                <a:gd name="T8" fmla="*/ 213 w 213"/>
                <a:gd name="T9" fmla="*/ 37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5" name="Freeform 8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24 h 415"/>
                <a:gd name="T2" fmla="*/ 3 w 1254"/>
                <a:gd name="T3" fmla="*/ 124 h 415"/>
                <a:gd name="T4" fmla="*/ 10 w 1254"/>
                <a:gd name="T5" fmla="*/ 122 h 415"/>
                <a:gd name="T6" fmla="*/ 23 w 1254"/>
                <a:gd name="T7" fmla="*/ 120 h 415"/>
                <a:gd name="T8" fmla="*/ 40 w 1254"/>
                <a:gd name="T9" fmla="*/ 117 h 415"/>
                <a:gd name="T10" fmla="*/ 59 w 1254"/>
                <a:gd name="T11" fmla="*/ 114 h 415"/>
                <a:gd name="T12" fmla="*/ 81 w 1254"/>
                <a:gd name="T13" fmla="*/ 109 h 415"/>
                <a:gd name="T14" fmla="*/ 107 w 1254"/>
                <a:gd name="T15" fmla="*/ 103 h 415"/>
                <a:gd name="T16" fmla="*/ 133 w 1254"/>
                <a:gd name="T17" fmla="*/ 96 h 415"/>
                <a:gd name="T18" fmla="*/ 161 w 1254"/>
                <a:gd name="T19" fmla="*/ 89 h 415"/>
                <a:gd name="T20" fmla="*/ 188 w 1254"/>
                <a:gd name="T21" fmla="*/ 79 h 415"/>
                <a:gd name="T22" fmla="*/ 216 w 1254"/>
                <a:gd name="T23" fmla="*/ 69 h 415"/>
                <a:gd name="T24" fmla="*/ 243 w 1254"/>
                <a:gd name="T25" fmla="*/ 58 h 415"/>
                <a:gd name="T26" fmla="*/ 270 w 1254"/>
                <a:gd name="T27" fmla="*/ 45 h 415"/>
                <a:gd name="T28" fmla="*/ 293 w 1254"/>
                <a:gd name="T29" fmla="*/ 31 h 415"/>
                <a:gd name="T30" fmla="*/ 316 w 1254"/>
                <a:gd name="T31" fmla="*/ 16 h 415"/>
                <a:gd name="T32" fmla="*/ 334 w 1254"/>
                <a:gd name="T33" fmla="*/ 0 h 415"/>
                <a:gd name="T34" fmla="*/ 1254 w 1254"/>
                <a:gd name="T35" fmla="*/ 210 h 415"/>
                <a:gd name="T36" fmla="*/ 1252 w 1254"/>
                <a:gd name="T37" fmla="*/ 212 h 415"/>
                <a:gd name="T38" fmla="*/ 1247 w 1254"/>
                <a:gd name="T39" fmla="*/ 218 h 415"/>
                <a:gd name="T40" fmla="*/ 1239 w 1254"/>
                <a:gd name="T41" fmla="*/ 226 h 415"/>
                <a:gd name="T42" fmla="*/ 1227 w 1254"/>
                <a:gd name="T43" fmla="*/ 236 h 415"/>
                <a:gd name="T44" fmla="*/ 1213 w 1254"/>
                <a:gd name="T45" fmla="*/ 248 h 415"/>
                <a:gd name="T46" fmla="*/ 1197 w 1254"/>
                <a:gd name="T47" fmla="*/ 263 h 415"/>
                <a:gd name="T48" fmla="*/ 1180 w 1254"/>
                <a:gd name="T49" fmla="*/ 279 h 415"/>
                <a:gd name="T50" fmla="*/ 1159 w 1254"/>
                <a:gd name="T51" fmla="*/ 295 h 415"/>
                <a:gd name="T52" fmla="*/ 1138 w 1254"/>
                <a:gd name="T53" fmla="*/ 313 h 415"/>
                <a:gd name="T54" fmla="*/ 1116 w 1254"/>
                <a:gd name="T55" fmla="*/ 330 h 415"/>
                <a:gd name="T56" fmla="*/ 1092 w 1254"/>
                <a:gd name="T57" fmla="*/ 347 h 415"/>
                <a:gd name="T58" fmla="*/ 1068 w 1254"/>
                <a:gd name="T59" fmla="*/ 364 h 415"/>
                <a:gd name="T60" fmla="*/ 1043 w 1254"/>
                <a:gd name="T61" fmla="*/ 379 h 415"/>
                <a:gd name="T62" fmla="*/ 1019 w 1254"/>
                <a:gd name="T63" fmla="*/ 392 h 415"/>
                <a:gd name="T64" fmla="*/ 994 w 1254"/>
                <a:gd name="T65" fmla="*/ 405 h 415"/>
                <a:gd name="T66" fmla="*/ 971 w 1254"/>
                <a:gd name="T67" fmla="*/ 415 h 415"/>
                <a:gd name="T68" fmla="*/ 0 w 1254"/>
                <a:gd name="T69" fmla="*/ 12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6" name="Freeform 8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45 w 447"/>
                <a:gd name="T1" fmla="*/ 198 h 198"/>
                <a:gd name="T2" fmla="*/ 447 w 447"/>
                <a:gd name="T3" fmla="*/ 79 h 198"/>
                <a:gd name="T4" fmla="*/ 203 w 447"/>
                <a:gd name="T5" fmla="*/ 0 h 198"/>
                <a:gd name="T6" fmla="*/ 5 w 447"/>
                <a:gd name="T7" fmla="*/ 22 h 198"/>
                <a:gd name="T8" fmla="*/ 0 w 447"/>
                <a:gd name="T9" fmla="*/ 187 h 198"/>
                <a:gd name="T10" fmla="*/ 45 w 447"/>
                <a:gd name="T11" fmla="*/ 198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7" name="Freeform 8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38 w 238"/>
                <a:gd name="T1" fmla="*/ 22 h 947"/>
                <a:gd name="T2" fmla="*/ 237 w 238"/>
                <a:gd name="T3" fmla="*/ 21 h 947"/>
                <a:gd name="T4" fmla="*/ 233 w 238"/>
                <a:gd name="T5" fmla="*/ 19 h 947"/>
                <a:gd name="T6" fmla="*/ 226 w 238"/>
                <a:gd name="T7" fmla="*/ 17 h 947"/>
                <a:gd name="T8" fmla="*/ 217 w 238"/>
                <a:gd name="T9" fmla="*/ 14 h 947"/>
                <a:gd name="T10" fmla="*/ 206 w 238"/>
                <a:gd name="T11" fmla="*/ 10 h 947"/>
                <a:gd name="T12" fmla="*/ 194 w 238"/>
                <a:gd name="T13" fmla="*/ 7 h 947"/>
                <a:gd name="T14" fmla="*/ 180 w 238"/>
                <a:gd name="T15" fmla="*/ 4 h 947"/>
                <a:gd name="T16" fmla="*/ 164 w 238"/>
                <a:gd name="T17" fmla="*/ 1 h 947"/>
                <a:gd name="T18" fmla="*/ 146 w 238"/>
                <a:gd name="T19" fmla="*/ 0 h 947"/>
                <a:gd name="T20" fmla="*/ 127 w 238"/>
                <a:gd name="T21" fmla="*/ 0 h 947"/>
                <a:gd name="T22" fmla="*/ 108 w 238"/>
                <a:gd name="T23" fmla="*/ 2 h 947"/>
                <a:gd name="T24" fmla="*/ 87 w 238"/>
                <a:gd name="T25" fmla="*/ 5 h 947"/>
                <a:gd name="T26" fmla="*/ 66 w 238"/>
                <a:gd name="T27" fmla="*/ 11 h 947"/>
                <a:gd name="T28" fmla="*/ 44 w 238"/>
                <a:gd name="T29" fmla="*/ 19 h 947"/>
                <a:gd name="T30" fmla="*/ 22 w 238"/>
                <a:gd name="T31" fmla="*/ 30 h 947"/>
                <a:gd name="T32" fmla="*/ 0 w 238"/>
                <a:gd name="T33" fmla="*/ 45 h 947"/>
                <a:gd name="T34" fmla="*/ 0 w 238"/>
                <a:gd name="T35" fmla="*/ 947 h 947"/>
                <a:gd name="T36" fmla="*/ 1 w 238"/>
                <a:gd name="T37" fmla="*/ 947 h 947"/>
                <a:gd name="T38" fmla="*/ 6 w 238"/>
                <a:gd name="T39" fmla="*/ 947 h 947"/>
                <a:gd name="T40" fmla="*/ 13 w 238"/>
                <a:gd name="T41" fmla="*/ 946 h 947"/>
                <a:gd name="T42" fmla="*/ 22 w 238"/>
                <a:gd name="T43" fmla="*/ 945 h 947"/>
                <a:gd name="T44" fmla="*/ 33 w 238"/>
                <a:gd name="T45" fmla="*/ 943 h 947"/>
                <a:gd name="T46" fmla="*/ 47 w 238"/>
                <a:gd name="T47" fmla="*/ 941 h 947"/>
                <a:gd name="T48" fmla="*/ 62 w 238"/>
                <a:gd name="T49" fmla="*/ 938 h 947"/>
                <a:gd name="T50" fmla="*/ 78 w 238"/>
                <a:gd name="T51" fmla="*/ 934 h 947"/>
                <a:gd name="T52" fmla="*/ 96 w 238"/>
                <a:gd name="T53" fmla="*/ 928 h 947"/>
                <a:gd name="T54" fmla="*/ 115 w 238"/>
                <a:gd name="T55" fmla="*/ 922 h 947"/>
                <a:gd name="T56" fmla="*/ 135 w 238"/>
                <a:gd name="T57" fmla="*/ 915 h 947"/>
                <a:gd name="T58" fmla="*/ 155 w 238"/>
                <a:gd name="T59" fmla="*/ 906 h 947"/>
                <a:gd name="T60" fmla="*/ 176 w 238"/>
                <a:gd name="T61" fmla="*/ 896 h 947"/>
                <a:gd name="T62" fmla="*/ 197 w 238"/>
                <a:gd name="T63" fmla="*/ 884 h 947"/>
                <a:gd name="T64" fmla="*/ 217 w 238"/>
                <a:gd name="T65" fmla="*/ 871 h 947"/>
                <a:gd name="T66" fmla="*/ 238 w 238"/>
                <a:gd name="T67" fmla="*/ 856 h 947"/>
                <a:gd name="T68" fmla="*/ 238 w 238"/>
                <a:gd name="T69" fmla="*/ 2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8" name="Freeform 8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03 w 203"/>
                <a:gd name="T1" fmla="*/ 18 h 799"/>
                <a:gd name="T2" fmla="*/ 202 w 203"/>
                <a:gd name="T3" fmla="*/ 17 h 799"/>
                <a:gd name="T4" fmla="*/ 199 w 203"/>
                <a:gd name="T5" fmla="*/ 16 h 799"/>
                <a:gd name="T6" fmla="*/ 193 w 203"/>
                <a:gd name="T7" fmla="*/ 14 h 799"/>
                <a:gd name="T8" fmla="*/ 186 w 203"/>
                <a:gd name="T9" fmla="*/ 11 h 799"/>
                <a:gd name="T10" fmla="*/ 177 w 203"/>
                <a:gd name="T11" fmla="*/ 8 h 799"/>
                <a:gd name="T12" fmla="*/ 166 w 203"/>
                <a:gd name="T13" fmla="*/ 5 h 799"/>
                <a:gd name="T14" fmla="*/ 153 w 203"/>
                <a:gd name="T15" fmla="*/ 3 h 799"/>
                <a:gd name="T16" fmla="*/ 140 w 203"/>
                <a:gd name="T17" fmla="*/ 1 h 799"/>
                <a:gd name="T18" fmla="*/ 125 w 203"/>
                <a:gd name="T19" fmla="*/ 0 h 799"/>
                <a:gd name="T20" fmla="*/ 109 w 203"/>
                <a:gd name="T21" fmla="*/ 0 h 799"/>
                <a:gd name="T22" fmla="*/ 92 w 203"/>
                <a:gd name="T23" fmla="*/ 1 h 799"/>
                <a:gd name="T24" fmla="*/ 74 w 203"/>
                <a:gd name="T25" fmla="*/ 4 h 799"/>
                <a:gd name="T26" fmla="*/ 57 w 203"/>
                <a:gd name="T27" fmla="*/ 9 h 799"/>
                <a:gd name="T28" fmla="*/ 37 w 203"/>
                <a:gd name="T29" fmla="*/ 16 h 799"/>
                <a:gd name="T30" fmla="*/ 19 w 203"/>
                <a:gd name="T31" fmla="*/ 26 h 799"/>
                <a:gd name="T32" fmla="*/ 0 w 203"/>
                <a:gd name="T33" fmla="*/ 38 h 799"/>
                <a:gd name="T34" fmla="*/ 0 w 203"/>
                <a:gd name="T35" fmla="*/ 799 h 799"/>
                <a:gd name="T36" fmla="*/ 1 w 203"/>
                <a:gd name="T37" fmla="*/ 799 h 799"/>
                <a:gd name="T38" fmla="*/ 5 w 203"/>
                <a:gd name="T39" fmla="*/ 799 h 799"/>
                <a:gd name="T40" fmla="*/ 11 w 203"/>
                <a:gd name="T41" fmla="*/ 798 h 799"/>
                <a:gd name="T42" fmla="*/ 19 w 203"/>
                <a:gd name="T43" fmla="*/ 797 h 799"/>
                <a:gd name="T44" fmla="*/ 28 w 203"/>
                <a:gd name="T45" fmla="*/ 796 h 799"/>
                <a:gd name="T46" fmla="*/ 41 w 203"/>
                <a:gd name="T47" fmla="*/ 794 h 799"/>
                <a:gd name="T48" fmla="*/ 53 w 203"/>
                <a:gd name="T49" fmla="*/ 791 h 799"/>
                <a:gd name="T50" fmla="*/ 67 w 203"/>
                <a:gd name="T51" fmla="*/ 786 h 799"/>
                <a:gd name="T52" fmla="*/ 82 w 203"/>
                <a:gd name="T53" fmla="*/ 782 h 799"/>
                <a:gd name="T54" fmla="*/ 99 w 203"/>
                <a:gd name="T55" fmla="*/ 777 h 799"/>
                <a:gd name="T56" fmla="*/ 116 w 203"/>
                <a:gd name="T57" fmla="*/ 771 h 799"/>
                <a:gd name="T58" fmla="*/ 133 w 203"/>
                <a:gd name="T59" fmla="*/ 763 h 799"/>
                <a:gd name="T60" fmla="*/ 150 w 203"/>
                <a:gd name="T61" fmla="*/ 755 h 799"/>
                <a:gd name="T62" fmla="*/ 169 w 203"/>
                <a:gd name="T63" fmla="*/ 745 h 799"/>
                <a:gd name="T64" fmla="*/ 186 w 203"/>
                <a:gd name="T65" fmla="*/ 733 h 799"/>
                <a:gd name="T66" fmla="*/ 203 w 203"/>
                <a:gd name="T67" fmla="*/ 720 h 799"/>
                <a:gd name="T68" fmla="*/ 203 w 203"/>
                <a:gd name="T69" fmla="*/ 18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89" name="Freeform 8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71 w 171"/>
                <a:gd name="T1" fmla="*/ 15 h 650"/>
                <a:gd name="T2" fmla="*/ 170 w 171"/>
                <a:gd name="T3" fmla="*/ 15 h 650"/>
                <a:gd name="T4" fmla="*/ 167 w 171"/>
                <a:gd name="T5" fmla="*/ 13 h 650"/>
                <a:gd name="T6" fmla="*/ 163 w 171"/>
                <a:gd name="T7" fmla="*/ 11 h 650"/>
                <a:gd name="T8" fmla="*/ 157 w 171"/>
                <a:gd name="T9" fmla="*/ 9 h 650"/>
                <a:gd name="T10" fmla="*/ 149 w 171"/>
                <a:gd name="T11" fmla="*/ 7 h 650"/>
                <a:gd name="T12" fmla="*/ 139 w 171"/>
                <a:gd name="T13" fmla="*/ 4 h 650"/>
                <a:gd name="T14" fmla="*/ 129 w 171"/>
                <a:gd name="T15" fmla="*/ 2 h 650"/>
                <a:gd name="T16" fmla="*/ 118 w 171"/>
                <a:gd name="T17" fmla="*/ 0 h 650"/>
                <a:gd name="T18" fmla="*/ 105 w 171"/>
                <a:gd name="T19" fmla="*/ 0 h 650"/>
                <a:gd name="T20" fmla="*/ 92 w 171"/>
                <a:gd name="T21" fmla="*/ 0 h 650"/>
                <a:gd name="T22" fmla="*/ 77 w 171"/>
                <a:gd name="T23" fmla="*/ 1 h 650"/>
                <a:gd name="T24" fmla="*/ 63 w 171"/>
                <a:gd name="T25" fmla="*/ 3 h 650"/>
                <a:gd name="T26" fmla="*/ 48 w 171"/>
                <a:gd name="T27" fmla="*/ 7 h 650"/>
                <a:gd name="T28" fmla="*/ 31 w 171"/>
                <a:gd name="T29" fmla="*/ 13 h 650"/>
                <a:gd name="T30" fmla="*/ 16 w 171"/>
                <a:gd name="T31" fmla="*/ 22 h 650"/>
                <a:gd name="T32" fmla="*/ 0 w 171"/>
                <a:gd name="T33" fmla="*/ 32 h 650"/>
                <a:gd name="T34" fmla="*/ 0 w 171"/>
                <a:gd name="T35" fmla="*/ 650 h 650"/>
                <a:gd name="T36" fmla="*/ 1 w 171"/>
                <a:gd name="T37" fmla="*/ 650 h 650"/>
                <a:gd name="T38" fmla="*/ 4 w 171"/>
                <a:gd name="T39" fmla="*/ 650 h 650"/>
                <a:gd name="T40" fmla="*/ 9 w 171"/>
                <a:gd name="T41" fmla="*/ 649 h 650"/>
                <a:gd name="T42" fmla="*/ 16 w 171"/>
                <a:gd name="T43" fmla="*/ 648 h 650"/>
                <a:gd name="T44" fmla="*/ 24 w 171"/>
                <a:gd name="T45" fmla="*/ 647 h 650"/>
                <a:gd name="T46" fmla="*/ 34 w 171"/>
                <a:gd name="T47" fmla="*/ 645 h 650"/>
                <a:gd name="T48" fmla="*/ 45 w 171"/>
                <a:gd name="T49" fmla="*/ 642 h 650"/>
                <a:gd name="T50" fmla="*/ 57 w 171"/>
                <a:gd name="T51" fmla="*/ 640 h 650"/>
                <a:gd name="T52" fmla="*/ 69 w 171"/>
                <a:gd name="T53" fmla="*/ 636 h 650"/>
                <a:gd name="T54" fmla="*/ 82 w 171"/>
                <a:gd name="T55" fmla="*/ 632 h 650"/>
                <a:gd name="T56" fmla="*/ 97 w 171"/>
                <a:gd name="T57" fmla="*/ 627 h 650"/>
                <a:gd name="T58" fmla="*/ 112 w 171"/>
                <a:gd name="T59" fmla="*/ 621 h 650"/>
                <a:gd name="T60" fmla="*/ 126 w 171"/>
                <a:gd name="T61" fmla="*/ 614 h 650"/>
                <a:gd name="T62" fmla="*/ 141 w 171"/>
                <a:gd name="T63" fmla="*/ 606 h 650"/>
                <a:gd name="T64" fmla="*/ 157 w 171"/>
                <a:gd name="T65" fmla="*/ 595 h 650"/>
                <a:gd name="T66" fmla="*/ 171 w 171"/>
                <a:gd name="T67" fmla="*/ 585 h 650"/>
                <a:gd name="T68" fmla="*/ 171 w 171"/>
                <a:gd name="T69" fmla="*/ 15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0" name="Freeform 8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38 w 138"/>
                <a:gd name="T1" fmla="*/ 14 h 502"/>
                <a:gd name="T2" fmla="*/ 135 w 138"/>
                <a:gd name="T3" fmla="*/ 13 h 502"/>
                <a:gd name="T4" fmla="*/ 126 w 138"/>
                <a:gd name="T5" fmla="*/ 8 h 502"/>
                <a:gd name="T6" fmla="*/ 113 w 138"/>
                <a:gd name="T7" fmla="*/ 4 h 502"/>
                <a:gd name="T8" fmla="*/ 96 w 138"/>
                <a:gd name="T9" fmla="*/ 1 h 502"/>
                <a:gd name="T10" fmla="*/ 74 w 138"/>
                <a:gd name="T11" fmla="*/ 0 h 502"/>
                <a:gd name="T12" fmla="*/ 51 w 138"/>
                <a:gd name="T13" fmla="*/ 3 h 502"/>
                <a:gd name="T14" fmla="*/ 25 w 138"/>
                <a:gd name="T15" fmla="*/ 12 h 502"/>
                <a:gd name="T16" fmla="*/ 0 w 138"/>
                <a:gd name="T17" fmla="*/ 26 h 502"/>
                <a:gd name="T18" fmla="*/ 0 w 138"/>
                <a:gd name="T19" fmla="*/ 502 h 502"/>
                <a:gd name="T20" fmla="*/ 3 w 138"/>
                <a:gd name="T21" fmla="*/ 502 h 502"/>
                <a:gd name="T22" fmla="*/ 13 w 138"/>
                <a:gd name="T23" fmla="*/ 501 h 502"/>
                <a:gd name="T24" fmla="*/ 28 w 138"/>
                <a:gd name="T25" fmla="*/ 499 h 502"/>
                <a:gd name="T26" fmla="*/ 46 w 138"/>
                <a:gd name="T27" fmla="*/ 494 h 502"/>
                <a:gd name="T28" fmla="*/ 67 w 138"/>
                <a:gd name="T29" fmla="*/ 488 h 502"/>
                <a:gd name="T30" fmla="*/ 91 w 138"/>
                <a:gd name="T31" fmla="*/ 479 h 502"/>
                <a:gd name="T32" fmla="*/ 114 w 138"/>
                <a:gd name="T33" fmla="*/ 467 h 502"/>
                <a:gd name="T34" fmla="*/ 138 w 138"/>
                <a:gd name="T35" fmla="*/ 450 h 502"/>
                <a:gd name="T36" fmla="*/ 138 w 138"/>
                <a:gd name="T37" fmla="*/ 14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1" name="Freeform 8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04 w 104"/>
                <a:gd name="T1" fmla="*/ 10 h 353"/>
                <a:gd name="T2" fmla="*/ 102 w 104"/>
                <a:gd name="T3" fmla="*/ 9 h 353"/>
                <a:gd name="T4" fmla="*/ 95 w 104"/>
                <a:gd name="T5" fmla="*/ 6 h 353"/>
                <a:gd name="T6" fmla="*/ 85 w 104"/>
                <a:gd name="T7" fmla="*/ 3 h 353"/>
                <a:gd name="T8" fmla="*/ 71 w 104"/>
                <a:gd name="T9" fmla="*/ 0 h 353"/>
                <a:gd name="T10" fmla="*/ 56 w 104"/>
                <a:gd name="T11" fmla="*/ 0 h 353"/>
                <a:gd name="T12" fmla="*/ 38 w 104"/>
                <a:gd name="T13" fmla="*/ 3 h 353"/>
                <a:gd name="T14" fmla="*/ 19 w 104"/>
                <a:gd name="T15" fmla="*/ 9 h 353"/>
                <a:gd name="T16" fmla="*/ 0 w 104"/>
                <a:gd name="T17" fmla="*/ 20 h 353"/>
                <a:gd name="T18" fmla="*/ 0 w 104"/>
                <a:gd name="T19" fmla="*/ 353 h 353"/>
                <a:gd name="T20" fmla="*/ 2 w 104"/>
                <a:gd name="T21" fmla="*/ 353 h 353"/>
                <a:gd name="T22" fmla="*/ 9 w 104"/>
                <a:gd name="T23" fmla="*/ 352 h 353"/>
                <a:gd name="T24" fmla="*/ 21 w 104"/>
                <a:gd name="T25" fmla="*/ 350 h 353"/>
                <a:gd name="T26" fmla="*/ 35 w 104"/>
                <a:gd name="T27" fmla="*/ 347 h 353"/>
                <a:gd name="T28" fmla="*/ 51 w 104"/>
                <a:gd name="T29" fmla="*/ 343 h 353"/>
                <a:gd name="T30" fmla="*/ 68 w 104"/>
                <a:gd name="T31" fmla="*/ 336 h 353"/>
                <a:gd name="T32" fmla="*/ 86 w 104"/>
                <a:gd name="T33" fmla="*/ 326 h 353"/>
                <a:gd name="T34" fmla="*/ 104 w 104"/>
                <a:gd name="T35" fmla="*/ 313 h 353"/>
                <a:gd name="T36" fmla="*/ 104 w 104"/>
                <a:gd name="T37" fmla="*/ 1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2" name="Freeform 8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72 w 72"/>
                <a:gd name="T1" fmla="*/ 6 h 204"/>
                <a:gd name="T2" fmla="*/ 69 w 72"/>
                <a:gd name="T3" fmla="*/ 5 h 204"/>
                <a:gd name="T4" fmla="*/ 65 w 72"/>
                <a:gd name="T5" fmla="*/ 4 h 204"/>
                <a:gd name="T6" fmla="*/ 58 w 72"/>
                <a:gd name="T7" fmla="*/ 2 h 204"/>
                <a:gd name="T8" fmla="*/ 49 w 72"/>
                <a:gd name="T9" fmla="*/ 0 h 204"/>
                <a:gd name="T10" fmla="*/ 39 w 72"/>
                <a:gd name="T11" fmla="*/ 0 h 204"/>
                <a:gd name="T12" fmla="*/ 27 w 72"/>
                <a:gd name="T13" fmla="*/ 1 h 204"/>
                <a:gd name="T14" fmla="*/ 13 w 72"/>
                <a:gd name="T15" fmla="*/ 6 h 204"/>
                <a:gd name="T16" fmla="*/ 0 w 72"/>
                <a:gd name="T17" fmla="*/ 13 h 204"/>
                <a:gd name="T18" fmla="*/ 0 w 72"/>
                <a:gd name="T19" fmla="*/ 204 h 204"/>
                <a:gd name="T20" fmla="*/ 2 w 72"/>
                <a:gd name="T21" fmla="*/ 204 h 204"/>
                <a:gd name="T22" fmla="*/ 6 w 72"/>
                <a:gd name="T23" fmla="*/ 203 h 204"/>
                <a:gd name="T24" fmla="*/ 15 w 72"/>
                <a:gd name="T25" fmla="*/ 202 h 204"/>
                <a:gd name="T26" fmla="*/ 24 w 72"/>
                <a:gd name="T27" fmla="*/ 200 h 204"/>
                <a:gd name="T28" fmla="*/ 35 w 72"/>
                <a:gd name="T29" fmla="*/ 197 h 204"/>
                <a:gd name="T30" fmla="*/ 47 w 72"/>
                <a:gd name="T31" fmla="*/ 192 h 204"/>
                <a:gd name="T32" fmla="*/ 59 w 72"/>
                <a:gd name="T33" fmla="*/ 185 h 204"/>
                <a:gd name="T34" fmla="*/ 72 w 72"/>
                <a:gd name="T35" fmla="*/ 177 h 204"/>
                <a:gd name="T36" fmla="*/ 72 w 72"/>
                <a:gd name="T37" fmla="*/ 6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3" name="Freeform 8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52 w 104"/>
                <a:gd name="T1" fmla="*/ 104 h 104"/>
                <a:gd name="T2" fmla="*/ 62 w 104"/>
                <a:gd name="T3" fmla="*/ 103 h 104"/>
                <a:gd name="T4" fmla="*/ 73 w 104"/>
                <a:gd name="T5" fmla="*/ 100 h 104"/>
                <a:gd name="T6" fmla="*/ 81 w 104"/>
                <a:gd name="T7" fmla="*/ 95 h 104"/>
                <a:gd name="T8" fmla="*/ 89 w 104"/>
                <a:gd name="T9" fmla="*/ 89 h 104"/>
                <a:gd name="T10" fmla="*/ 95 w 104"/>
                <a:gd name="T11" fmla="*/ 81 h 104"/>
                <a:gd name="T12" fmla="*/ 100 w 104"/>
                <a:gd name="T13" fmla="*/ 72 h 104"/>
                <a:gd name="T14" fmla="*/ 103 w 104"/>
                <a:gd name="T15" fmla="*/ 62 h 104"/>
                <a:gd name="T16" fmla="*/ 104 w 104"/>
                <a:gd name="T17" fmla="*/ 52 h 104"/>
                <a:gd name="T18" fmla="*/ 103 w 104"/>
                <a:gd name="T19" fmla="*/ 41 h 104"/>
                <a:gd name="T20" fmla="*/ 100 w 104"/>
                <a:gd name="T21" fmla="*/ 31 h 104"/>
                <a:gd name="T22" fmla="*/ 95 w 104"/>
                <a:gd name="T23" fmla="*/ 22 h 104"/>
                <a:gd name="T24" fmla="*/ 89 w 104"/>
                <a:gd name="T25" fmla="*/ 15 h 104"/>
                <a:gd name="T26" fmla="*/ 81 w 104"/>
                <a:gd name="T27" fmla="*/ 8 h 104"/>
                <a:gd name="T28" fmla="*/ 73 w 104"/>
                <a:gd name="T29" fmla="*/ 4 h 104"/>
                <a:gd name="T30" fmla="*/ 62 w 104"/>
                <a:gd name="T31" fmla="*/ 1 h 104"/>
                <a:gd name="T32" fmla="*/ 52 w 104"/>
                <a:gd name="T33" fmla="*/ 0 h 104"/>
                <a:gd name="T34" fmla="*/ 42 w 104"/>
                <a:gd name="T35" fmla="*/ 1 h 104"/>
                <a:gd name="T36" fmla="*/ 32 w 104"/>
                <a:gd name="T37" fmla="*/ 4 h 104"/>
                <a:gd name="T38" fmla="*/ 24 w 104"/>
                <a:gd name="T39" fmla="*/ 8 h 104"/>
                <a:gd name="T40" fmla="*/ 16 w 104"/>
                <a:gd name="T41" fmla="*/ 15 h 104"/>
                <a:gd name="T42" fmla="*/ 9 w 104"/>
                <a:gd name="T43" fmla="*/ 22 h 104"/>
                <a:gd name="T44" fmla="*/ 4 w 104"/>
                <a:gd name="T45" fmla="*/ 31 h 104"/>
                <a:gd name="T46" fmla="*/ 1 w 104"/>
                <a:gd name="T47" fmla="*/ 41 h 104"/>
                <a:gd name="T48" fmla="*/ 0 w 104"/>
                <a:gd name="T49" fmla="*/ 52 h 104"/>
                <a:gd name="T50" fmla="*/ 1 w 104"/>
                <a:gd name="T51" fmla="*/ 62 h 104"/>
                <a:gd name="T52" fmla="*/ 4 w 104"/>
                <a:gd name="T53" fmla="*/ 72 h 104"/>
                <a:gd name="T54" fmla="*/ 9 w 104"/>
                <a:gd name="T55" fmla="*/ 81 h 104"/>
                <a:gd name="T56" fmla="*/ 16 w 104"/>
                <a:gd name="T57" fmla="*/ 89 h 104"/>
                <a:gd name="T58" fmla="*/ 24 w 104"/>
                <a:gd name="T59" fmla="*/ 95 h 104"/>
                <a:gd name="T60" fmla="*/ 32 w 104"/>
                <a:gd name="T61" fmla="*/ 100 h 104"/>
                <a:gd name="T62" fmla="*/ 42 w 104"/>
                <a:gd name="T63" fmla="*/ 103 h 104"/>
                <a:gd name="T64" fmla="*/ 52 w 104"/>
                <a:gd name="T65" fmla="*/ 104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4" name="Freeform 8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25 w 52"/>
                <a:gd name="T1" fmla="*/ 52 h 52"/>
                <a:gd name="T2" fmla="*/ 35 w 52"/>
                <a:gd name="T3" fmla="*/ 50 h 52"/>
                <a:gd name="T4" fmla="*/ 44 w 52"/>
                <a:gd name="T5" fmla="*/ 44 h 52"/>
                <a:gd name="T6" fmla="*/ 50 w 52"/>
                <a:gd name="T7" fmla="*/ 36 h 52"/>
                <a:gd name="T8" fmla="*/ 52 w 52"/>
                <a:gd name="T9" fmla="*/ 25 h 52"/>
                <a:gd name="T10" fmla="*/ 50 w 52"/>
                <a:gd name="T11" fmla="*/ 15 h 52"/>
                <a:gd name="T12" fmla="*/ 44 w 52"/>
                <a:gd name="T13" fmla="*/ 7 h 52"/>
                <a:gd name="T14" fmla="*/ 35 w 52"/>
                <a:gd name="T15" fmla="*/ 2 h 52"/>
                <a:gd name="T16" fmla="*/ 25 w 52"/>
                <a:gd name="T17" fmla="*/ 0 h 52"/>
                <a:gd name="T18" fmla="*/ 15 w 52"/>
                <a:gd name="T19" fmla="*/ 2 h 52"/>
                <a:gd name="T20" fmla="*/ 7 w 52"/>
                <a:gd name="T21" fmla="*/ 7 h 52"/>
                <a:gd name="T22" fmla="*/ 2 w 52"/>
                <a:gd name="T23" fmla="*/ 15 h 52"/>
                <a:gd name="T24" fmla="*/ 0 w 52"/>
                <a:gd name="T25" fmla="*/ 25 h 52"/>
                <a:gd name="T26" fmla="*/ 2 w 52"/>
                <a:gd name="T27" fmla="*/ 36 h 52"/>
                <a:gd name="T28" fmla="*/ 7 w 52"/>
                <a:gd name="T29" fmla="*/ 44 h 52"/>
                <a:gd name="T30" fmla="*/ 15 w 52"/>
                <a:gd name="T31" fmla="*/ 50 h 52"/>
                <a:gd name="T32" fmla="*/ 25 w 52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5" name="Freeform 8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27 w 52"/>
                <a:gd name="T1" fmla="*/ 52 h 52"/>
                <a:gd name="T2" fmla="*/ 37 w 52"/>
                <a:gd name="T3" fmla="*/ 50 h 52"/>
                <a:gd name="T4" fmla="*/ 45 w 52"/>
                <a:gd name="T5" fmla="*/ 45 h 52"/>
                <a:gd name="T6" fmla="*/ 50 w 52"/>
                <a:gd name="T7" fmla="*/ 37 h 52"/>
                <a:gd name="T8" fmla="*/ 52 w 52"/>
                <a:gd name="T9" fmla="*/ 26 h 52"/>
                <a:gd name="T10" fmla="*/ 50 w 52"/>
                <a:gd name="T11" fmla="*/ 16 h 52"/>
                <a:gd name="T12" fmla="*/ 45 w 52"/>
                <a:gd name="T13" fmla="*/ 8 h 52"/>
                <a:gd name="T14" fmla="*/ 37 w 52"/>
                <a:gd name="T15" fmla="*/ 2 h 52"/>
                <a:gd name="T16" fmla="*/ 27 w 52"/>
                <a:gd name="T17" fmla="*/ 0 h 52"/>
                <a:gd name="T18" fmla="*/ 17 w 52"/>
                <a:gd name="T19" fmla="*/ 2 h 52"/>
                <a:gd name="T20" fmla="*/ 8 w 52"/>
                <a:gd name="T21" fmla="*/ 8 h 52"/>
                <a:gd name="T22" fmla="*/ 2 w 52"/>
                <a:gd name="T23" fmla="*/ 16 h 52"/>
                <a:gd name="T24" fmla="*/ 0 w 52"/>
                <a:gd name="T25" fmla="*/ 26 h 52"/>
                <a:gd name="T26" fmla="*/ 2 w 52"/>
                <a:gd name="T27" fmla="*/ 37 h 52"/>
                <a:gd name="T28" fmla="*/ 8 w 52"/>
                <a:gd name="T29" fmla="*/ 45 h 52"/>
                <a:gd name="T30" fmla="*/ 17 w 52"/>
                <a:gd name="T31" fmla="*/ 50 h 52"/>
                <a:gd name="T32" fmla="*/ 27 w 52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6" name="Freeform 8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46 w 148"/>
                <a:gd name="T1" fmla="*/ 14 h 712"/>
                <a:gd name="T2" fmla="*/ 42 w 148"/>
                <a:gd name="T3" fmla="*/ 29 h 712"/>
                <a:gd name="T4" fmla="*/ 32 w 148"/>
                <a:gd name="T5" fmla="*/ 68 h 712"/>
                <a:gd name="T6" fmla="*/ 18 w 148"/>
                <a:gd name="T7" fmla="*/ 132 h 712"/>
                <a:gd name="T8" fmla="*/ 7 w 148"/>
                <a:gd name="T9" fmla="*/ 217 h 712"/>
                <a:gd name="T10" fmla="*/ 0 w 148"/>
                <a:gd name="T11" fmla="*/ 319 h 712"/>
                <a:gd name="T12" fmla="*/ 1 w 148"/>
                <a:gd name="T13" fmla="*/ 438 h 712"/>
                <a:gd name="T14" fmla="*/ 13 w 148"/>
                <a:gd name="T15" fmla="*/ 570 h 712"/>
                <a:gd name="T16" fmla="*/ 41 w 148"/>
                <a:gd name="T17" fmla="*/ 712 h 712"/>
                <a:gd name="T18" fmla="*/ 143 w 148"/>
                <a:gd name="T19" fmla="*/ 707 h 712"/>
                <a:gd name="T20" fmla="*/ 139 w 148"/>
                <a:gd name="T21" fmla="*/ 685 h 712"/>
                <a:gd name="T22" fmla="*/ 128 w 148"/>
                <a:gd name="T23" fmla="*/ 628 h 712"/>
                <a:gd name="T24" fmla="*/ 116 w 148"/>
                <a:gd name="T25" fmla="*/ 543 h 712"/>
                <a:gd name="T26" fmla="*/ 105 w 148"/>
                <a:gd name="T27" fmla="*/ 439 h 712"/>
                <a:gd name="T28" fmla="*/ 99 w 148"/>
                <a:gd name="T29" fmla="*/ 324 h 712"/>
                <a:gd name="T30" fmla="*/ 102 w 148"/>
                <a:gd name="T31" fmla="*/ 209 h 712"/>
                <a:gd name="T32" fmla="*/ 117 w 148"/>
                <a:gd name="T33" fmla="*/ 100 h 712"/>
                <a:gd name="T34" fmla="*/ 148 w 148"/>
                <a:gd name="T35" fmla="*/ 8 h 712"/>
                <a:gd name="T36" fmla="*/ 148 w 148"/>
                <a:gd name="T37" fmla="*/ 7 h 712"/>
                <a:gd name="T38" fmla="*/ 148 w 148"/>
                <a:gd name="T39" fmla="*/ 5 h 712"/>
                <a:gd name="T40" fmla="*/ 146 w 148"/>
                <a:gd name="T41" fmla="*/ 3 h 712"/>
                <a:gd name="T42" fmla="*/ 140 w 148"/>
                <a:gd name="T43" fmla="*/ 0 h 712"/>
                <a:gd name="T44" fmla="*/ 127 w 148"/>
                <a:gd name="T45" fmla="*/ 0 h 712"/>
                <a:gd name="T46" fmla="*/ 109 w 148"/>
                <a:gd name="T47" fmla="*/ 1 h 712"/>
                <a:gd name="T48" fmla="*/ 83 w 148"/>
                <a:gd name="T49" fmla="*/ 6 h 712"/>
                <a:gd name="T50" fmla="*/ 46 w 148"/>
                <a:gd name="T51" fmla="*/ 14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7" name="Freeform 8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01 w 201"/>
                <a:gd name="T1" fmla="*/ 5 h 795"/>
                <a:gd name="T2" fmla="*/ 196 w 201"/>
                <a:gd name="T3" fmla="*/ 10 h 795"/>
                <a:gd name="T4" fmla="*/ 183 w 201"/>
                <a:gd name="T5" fmla="*/ 31 h 795"/>
                <a:gd name="T6" fmla="*/ 165 w 201"/>
                <a:gd name="T7" fmla="*/ 73 h 795"/>
                <a:gd name="T8" fmla="*/ 148 w 201"/>
                <a:gd name="T9" fmla="*/ 140 h 795"/>
                <a:gd name="T10" fmla="*/ 134 w 201"/>
                <a:gd name="T11" fmla="*/ 240 h 795"/>
                <a:gd name="T12" fmla="*/ 127 w 201"/>
                <a:gd name="T13" fmla="*/ 379 h 795"/>
                <a:gd name="T14" fmla="*/ 131 w 201"/>
                <a:gd name="T15" fmla="*/ 561 h 795"/>
                <a:gd name="T16" fmla="*/ 150 w 201"/>
                <a:gd name="T17" fmla="*/ 795 h 795"/>
                <a:gd name="T18" fmla="*/ 37 w 201"/>
                <a:gd name="T19" fmla="*/ 795 h 795"/>
                <a:gd name="T20" fmla="*/ 33 w 201"/>
                <a:gd name="T21" fmla="*/ 771 h 795"/>
                <a:gd name="T22" fmla="*/ 24 w 201"/>
                <a:gd name="T23" fmla="*/ 707 h 795"/>
                <a:gd name="T24" fmla="*/ 13 w 201"/>
                <a:gd name="T25" fmla="*/ 611 h 795"/>
                <a:gd name="T26" fmla="*/ 3 w 201"/>
                <a:gd name="T27" fmla="*/ 493 h 795"/>
                <a:gd name="T28" fmla="*/ 0 w 201"/>
                <a:gd name="T29" fmla="*/ 363 h 795"/>
                <a:gd name="T30" fmla="*/ 7 w 201"/>
                <a:gd name="T31" fmla="*/ 231 h 795"/>
                <a:gd name="T32" fmla="*/ 28 w 201"/>
                <a:gd name="T33" fmla="*/ 107 h 795"/>
                <a:gd name="T34" fmla="*/ 66 w 201"/>
                <a:gd name="T35" fmla="*/ 0 h 795"/>
                <a:gd name="T36" fmla="*/ 201 w 201"/>
                <a:gd name="T37" fmla="*/ 5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8" name="Freeform 8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41 w 129"/>
                <a:gd name="T1" fmla="*/ 12 h 622"/>
                <a:gd name="T2" fmla="*/ 37 w 129"/>
                <a:gd name="T3" fmla="*/ 24 h 622"/>
                <a:gd name="T4" fmla="*/ 29 w 129"/>
                <a:gd name="T5" fmla="*/ 59 h 622"/>
                <a:gd name="T6" fmla="*/ 18 w 129"/>
                <a:gd name="T7" fmla="*/ 115 h 622"/>
                <a:gd name="T8" fmla="*/ 6 w 129"/>
                <a:gd name="T9" fmla="*/ 189 h 622"/>
                <a:gd name="T10" fmla="*/ 0 w 129"/>
                <a:gd name="T11" fmla="*/ 279 h 622"/>
                <a:gd name="T12" fmla="*/ 1 w 129"/>
                <a:gd name="T13" fmla="*/ 382 h 622"/>
                <a:gd name="T14" fmla="*/ 11 w 129"/>
                <a:gd name="T15" fmla="*/ 497 h 622"/>
                <a:gd name="T16" fmla="*/ 36 w 129"/>
                <a:gd name="T17" fmla="*/ 622 h 622"/>
                <a:gd name="T18" fmla="*/ 124 w 129"/>
                <a:gd name="T19" fmla="*/ 617 h 622"/>
                <a:gd name="T20" fmla="*/ 120 w 129"/>
                <a:gd name="T21" fmla="*/ 598 h 622"/>
                <a:gd name="T22" fmla="*/ 112 w 129"/>
                <a:gd name="T23" fmla="*/ 548 h 622"/>
                <a:gd name="T24" fmla="*/ 101 w 129"/>
                <a:gd name="T25" fmla="*/ 473 h 622"/>
                <a:gd name="T26" fmla="*/ 92 w 129"/>
                <a:gd name="T27" fmla="*/ 382 h 622"/>
                <a:gd name="T28" fmla="*/ 87 w 129"/>
                <a:gd name="T29" fmla="*/ 282 h 622"/>
                <a:gd name="T30" fmla="*/ 89 w 129"/>
                <a:gd name="T31" fmla="*/ 182 h 622"/>
                <a:gd name="T32" fmla="*/ 102 w 129"/>
                <a:gd name="T33" fmla="*/ 87 h 622"/>
                <a:gd name="T34" fmla="*/ 129 w 129"/>
                <a:gd name="T35" fmla="*/ 7 h 622"/>
                <a:gd name="T36" fmla="*/ 129 w 129"/>
                <a:gd name="T37" fmla="*/ 6 h 622"/>
                <a:gd name="T38" fmla="*/ 129 w 129"/>
                <a:gd name="T39" fmla="*/ 4 h 622"/>
                <a:gd name="T40" fmla="*/ 127 w 129"/>
                <a:gd name="T41" fmla="*/ 2 h 622"/>
                <a:gd name="T42" fmla="*/ 122 w 129"/>
                <a:gd name="T43" fmla="*/ 0 h 622"/>
                <a:gd name="T44" fmla="*/ 112 w 129"/>
                <a:gd name="T45" fmla="*/ 0 h 622"/>
                <a:gd name="T46" fmla="*/ 96 w 129"/>
                <a:gd name="T47" fmla="*/ 1 h 622"/>
                <a:gd name="T48" fmla="*/ 72 w 129"/>
                <a:gd name="T49" fmla="*/ 5 h 622"/>
                <a:gd name="T50" fmla="*/ 41 w 129"/>
                <a:gd name="T51" fmla="*/ 12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99" name="Freeform 8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35 w 110"/>
                <a:gd name="T1" fmla="*/ 10 h 531"/>
                <a:gd name="T2" fmla="*/ 32 w 110"/>
                <a:gd name="T3" fmla="*/ 20 h 531"/>
                <a:gd name="T4" fmla="*/ 24 w 110"/>
                <a:gd name="T5" fmla="*/ 50 h 531"/>
                <a:gd name="T6" fmla="*/ 15 w 110"/>
                <a:gd name="T7" fmla="*/ 98 h 531"/>
                <a:gd name="T8" fmla="*/ 5 w 110"/>
                <a:gd name="T9" fmla="*/ 160 h 531"/>
                <a:gd name="T10" fmla="*/ 0 w 110"/>
                <a:gd name="T11" fmla="*/ 237 h 531"/>
                <a:gd name="T12" fmla="*/ 1 w 110"/>
                <a:gd name="T13" fmla="*/ 326 h 531"/>
                <a:gd name="T14" fmla="*/ 10 w 110"/>
                <a:gd name="T15" fmla="*/ 424 h 531"/>
                <a:gd name="T16" fmla="*/ 31 w 110"/>
                <a:gd name="T17" fmla="*/ 531 h 531"/>
                <a:gd name="T18" fmla="*/ 106 w 110"/>
                <a:gd name="T19" fmla="*/ 525 h 531"/>
                <a:gd name="T20" fmla="*/ 103 w 110"/>
                <a:gd name="T21" fmla="*/ 510 h 531"/>
                <a:gd name="T22" fmla="*/ 96 w 110"/>
                <a:gd name="T23" fmla="*/ 467 h 531"/>
                <a:gd name="T24" fmla="*/ 87 w 110"/>
                <a:gd name="T25" fmla="*/ 404 h 531"/>
                <a:gd name="T26" fmla="*/ 79 w 110"/>
                <a:gd name="T27" fmla="*/ 326 h 531"/>
                <a:gd name="T28" fmla="*/ 74 w 110"/>
                <a:gd name="T29" fmla="*/ 241 h 531"/>
                <a:gd name="T30" fmla="*/ 76 w 110"/>
                <a:gd name="T31" fmla="*/ 155 h 531"/>
                <a:gd name="T32" fmla="*/ 87 w 110"/>
                <a:gd name="T33" fmla="*/ 74 h 531"/>
                <a:gd name="T34" fmla="*/ 110 w 110"/>
                <a:gd name="T35" fmla="*/ 6 h 531"/>
                <a:gd name="T36" fmla="*/ 110 w 110"/>
                <a:gd name="T37" fmla="*/ 5 h 531"/>
                <a:gd name="T38" fmla="*/ 110 w 110"/>
                <a:gd name="T39" fmla="*/ 4 h 531"/>
                <a:gd name="T40" fmla="*/ 108 w 110"/>
                <a:gd name="T41" fmla="*/ 2 h 531"/>
                <a:gd name="T42" fmla="*/ 104 w 110"/>
                <a:gd name="T43" fmla="*/ 0 h 531"/>
                <a:gd name="T44" fmla="*/ 95 w 110"/>
                <a:gd name="T45" fmla="*/ 0 h 531"/>
                <a:gd name="T46" fmla="*/ 82 w 110"/>
                <a:gd name="T47" fmla="*/ 1 h 531"/>
                <a:gd name="T48" fmla="*/ 62 w 110"/>
                <a:gd name="T49" fmla="*/ 4 h 531"/>
                <a:gd name="T50" fmla="*/ 35 w 110"/>
                <a:gd name="T51" fmla="*/ 1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0" name="Freeform 8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29 w 92"/>
                <a:gd name="T1" fmla="*/ 8 h 438"/>
                <a:gd name="T2" fmla="*/ 26 w 92"/>
                <a:gd name="T3" fmla="*/ 16 h 438"/>
                <a:gd name="T4" fmla="*/ 20 w 92"/>
                <a:gd name="T5" fmla="*/ 42 h 438"/>
                <a:gd name="T6" fmla="*/ 12 w 92"/>
                <a:gd name="T7" fmla="*/ 81 h 438"/>
                <a:gd name="T8" fmla="*/ 4 w 92"/>
                <a:gd name="T9" fmla="*/ 133 h 438"/>
                <a:gd name="T10" fmla="*/ 0 w 92"/>
                <a:gd name="T11" fmla="*/ 196 h 438"/>
                <a:gd name="T12" fmla="*/ 0 w 92"/>
                <a:gd name="T13" fmla="*/ 270 h 438"/>
                <a:gd name="T14" fmla="*/ 9 w 92"/>
                <a:gd name="T15" fmla="*/ 351 h 438"/>
                <a:gd name="T16" fmla="*/ 25 w 92"/>
                <a:gd name="T17" fmla="*/ 438 h 438"/>
                <a:gd name="T18" fmla="*/ 88 w 92"/>
                <a:gd name="T19" fmla="*/ 435 h 438"/>
                <a:gd name="T20" fmla="*/ 85 w 92"/>
                <a:gd name="T21" fmla="*/ 422 h 438"/>
                <a:gd name="T22" fmla="*/ 79 w 92"/>
                <a:gd name="T23" fmla="*/ 386 h 438"/>
                <a:gd name="T24" fmla="*/ 72 w 92"/>
                <a:gd name="T25" fmla="*/ 334 h 438"/>
                <a:gd name="T26" fmla="*/ 65 w 92"/>
                <a:gd name="T27" fmla="*/ 270 h 438"/>
                <a:gd name="T28" fmla="*/ 61 w 92"/>
                <a:gd name="T29" fmla="*/ 199 h 438"/>
                <a:gd name="T30" fmla="*/ 63 w 92"/>
                <a:gd name="T31" fmla="*/ 129 h 438"/>
                <a:gd name="T32" fmla="*/ 73 w 92"/>
                <a:gd name="T33" fmla="*/ 61 h 438"/>
                <a:gd name="T34" fmla="*/ 92 w 92"/>
                <a:gd name="T35" fmla="*/ 5 h 438"/>
                <a:gd name="T36" fmla="*/ 92 w 92"/>
                <a:gd name="T37" fmla="*/ 4 h 438"/>
                <a:gd name="T38" fmla="*/ 92 w 92"/>
                <a:gd name="T39" fmla="*/ 3 h 438"/>
                <a:gd name="T40" fmla="*/ 90 w 92"/>
                <a:gd name="T41" fmla="*/ 1 h 438"/>
                <a:gd name="T42" fmla="*/ 87 w 92"/>
                <a:gd name="T43" fmla="*/ 0 h 438"/>
                <a:gd name="T44" fmla="*/ 80 w 92"/>
                <a:gd name="T45" fmla="*/ 0 h 438"/>
                <a:gd name="T46" fmla="*/ 68 w 92"/>
                <a:gd name="T47" fmla="*/ 0 h 438"/>
                <a:gd name="T48" fmla="*/ 51 w 92"/>
                <a:gd name="T49" fmla="*/ 3 h 438"/>
                <a:gd name="T50" fmla="*/ 29 w 92"/>
                <a:gd name="T51" fmla="*/ 8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1" name="Freeform 8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23 w 73"/>
                <a:gd name="T1" fmla="*/ 7 h 347"/>
                <a:gd name="T2" fmla="*/ 21 w 73"/>
                <a:gd name="T3" fmla="*/ 14 h 347"/>
                <a:gd name="T4" fmla="*/ 16 w 73"/>
                <a:gd name="T5" fmla="*/ 33 h 347"/>
                <a:gd name="T6" fmla="*/ 10 w 73"/>
                <a:gd name="T7" fmla="*/ 64 h 347"/>
                <a:gd name="T8" fmla="*/ 4 w 73"/>
                <a:gd name="T9" fmla="*/ 105 h 347"/>
                <a:gd name="T10" fmla="*/ 0 w 73"/>
                <a:gd name="T11" fmla="*/ 155 h 347"/>
                <a:gd name="T12" fmla="*/ 0 w 73"/>
                <a:gd name="T13" fmla="*/ 213 h 347"/>
                <a:gd name="T14" fmla="*/ 7 w 73"/>
                <a:gd name="T15" fmla="*/ 278 h 347"/>
                <a:gd name="T16" fmla="*/ 20 w 73"/>
                <a:gd name="T17" fmla="*/ 347 h 347"/>
                <a:gd name="T18" fmla="*/ 70 w 73"/>
                <a:gd name="T19" fmla="*/ 344 h 347"/>
                <a:gd name="T20" fmla="*/ 68 w 73"/>
                <a:gd name="T21" fmla="*/ 334 h 347"/>
                <a:gd name="T22" fmla="*/ 63 w 73"/>
                <a:gd name="T23" fmla="*/ 305 h 347"/>
                <a:gd name="T24" fmla="*/ 56 w 73"/>
                <a:gd name="T25" fmla="*/ 265 h 347"/>
                <a:gd name="T26" fmla="*/ 51 w 73"/>
                <a:gd name="T27" fmla="*/ 213 h 347"/>
                <a:gd name="T28" fmla="*/ 48 w 73"/>
                <a:gd name="T29" fmla="*/ 158 h 347"/>
                <a:gd name="T30" fmla="*/ 50 w 73"/>
                <a:gd name="T31" fmla="*/ 101 h 347"/>
                <a:gd name="T32" fmla="*/ 57 w 73"/>
                <a:gd name="T33" fmla="*/ 49 h 347"/>
                <a:gd name="T34" fmla="*/ 73 w 73"/>
                <a:gd name="T35" fmla="*/ 4 h 347"/>
                <a:gd name="T36" fmla="*/ 73 w 73"/>
                <a:gd name="T37" fmla="*/ 4 h 347"/>
                <a:gd name="T38" fmla="*/ 73 w 73"/>
                <a:gd name="T39" fmla="*/ 2 h 347"/>
                <a:gd name="T40" fmla="*/ 72 w 73"/>
                <a:gd name="T41" fmla="*/ 1 h 347"/>
                <a:gd name="T42" fmla="*/ 69 w 73"/>
                <a:gd name="T43" fmla="*/ 0 h 347"/>
                <a:gd name="T44" fmla="*/ 63 w 73"/>
                <a:gd name="T45" fmla="*/ 0 h 347"/>
                <a:gd name="T46" fmla="*/ 53 w 73"/>
                <a:gd name="T47" fmla="*/ 1 h 347"/>
                <a:gd name="T48" fmla="*/ 41 w 73"/>
                <a:gd name="T49" fmla="*/ 3 h 347"/>
                <a:gd name="T50" fmla="*/ 23 w 73"/>
                <a:gd name="T51" fmla="*/ 7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2" name="Freeform 8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16 w 52"/>
                <a:gd name="T1" fmla="*/ 5 h 256"/>
                <a:gd name="T2" fmla="*/ 15 w 52"/>
                <a:gd name="T3" fmla="*/ 10 h 256"/>
                <a:gd name="T4" fmla="*/ 11 w 52"/>
                <a:gd name="T5" fmla="*/ 24 h 256"/>
                <a:gd name="T6" fmla="*/ 6 w 52"/>
                <a:gd name="T7" fmla="*/ 47 h 256"/>
                <a:gd name="T8" fmla="*/ 2 w 52"/>
                <a:gd name="T9" fmla="*/ 77 h 256"/>
                <a:gd name="T10" fmla="*/ 0 w 52"/>
                <a:gd name="T11" fmla="*/ 115 h 256"/>
                <a:gd name="T12" fmla="*/ 0 w 52"/>
                <a:gd name="T13" fmla="*/ 157 h 256"/>
                <a:gd name="T14" fmla="*/ 4 w 52"/>
                <a:gd name="T15" fmla="*/ 205 h 256"/>
                <a:gd name="T16" fmla="*/ 14 w 52"/>
                <a:gd name="T17" fmla="*/ 256 h 256"/>
                <a:gd name="T18" fmla="*/ 50 w 52"/>
                <a:gd name="T19" fmla="*/ 254 h 256"/>
                <a:gd name="T20" fmla="*/ 49 w 52"/>
                <a:gd name="T21" fmla="*/ 247 h 256"/>
                <a:gd name="T22" fmla="*/ 45 w 52"/>
                <a:gd name="T23" fmla="*/ 226 h 256"/>
                <a:gd name="T24" fmla="*/ 41 w 52"/>
                <a:gd name="T25" fmla="*/ 195 h 256"/>
                <a:gd name="T26" fmla="*/ 37 w 52"/>
                <a:gd name="T27" fmla="*/ 157 h 256"/>
                <a:gd name="T28" fmla="*/ 35 w 52"/>
                <a:gd name="T29" fmla="*/ 116 h 256"/>
                <a:gd name="T30" fmla="*/ 36 w 52"/>
                <a:gd name="T31" fmla="*/ 74 h 256"/>
                <a:gd name="T32" fmla="*/ 41 w 52"/>
                <a:gd name="T33" fmla="*/ 35 h 256"/>
                <a:gd name="T34" fmla="*/ 52 w 52"/>
                <a:gd name="T35" fmla="*/ 3 h 256"/>
                <a:gd name="T36" fmla="*/ 52 w 52"/>
                <a:gd name="T37" fmla="*/ 3 h 256"/>
                <a:gd name="T38" fmla="*/ 52 w 52"/>
                <a:gd name="T39" fmla="*/ 2 h 256"/>
                <a:gd name="T40" fmla="*/ 51 w 52"/>
                <a:gd name="T41" fmla="*/ 1 h 256"/>
                <a:gd name="T42" fmla="*/ 49 w 52"/>
                <a:gd name="T43" fmla="*/ 0 h 256"/>
                <a:gd name="T44" fmla="*/ 45 w 52"/>
                <a:gd name="T45" fmla="*/ 0 h 256"/>
                <a:gd name="T46" fmla="*/ 39 w 52"/>
                <a:gd name="T47" fmla="*/ 0 h 256"/>
                <a:gd name="T48" fmla="*/ 29 w 52"/>
                <a:gd name="T49" fmla="*/ 2 h 256"/>
                <a:gd name="T50" fmla="*/ 16 w 52"/>
                <a:gd name="T51" fmla="*/ 5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3" name="Freeform 8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176 w 176"/>
                <a:gd name="T1" fmla="*/ 5 h 693"/>
                <a:gd name="T2" fmla="*/ 172 w 176"/>
                <a:gd name="T3" fmla="*/ 10 h 693"/>
                <a:gd name="T4" fmla="*/ 159 w 176"/>
                <a:gd name="T5" fmla="*/ 28 h 693"/>
                <a:gd name="T6" fmla="*/ 144 w 176"/>
                <a:gd name="T7" fmla="*/ 63 h 693"/>
                <a:gd name="T8" fmla="*/ 129 w 176"/>
                <a:gd name="T9" fmla="*/ 123 h 693"/>
                <a:gd name="T10" fmla="*/ 117 w 176"/>
                <a:gd name="T11" fmla="*/ 210 h 693"/>
                <a:gd name="T12" fmla="*/ 110 w 176"/>
                <a:gd name="T13" fmla="*/ 331 h 693"/>
                <a:gd name="T14" fmla="*/ 115 w 176"/>
                <a:gd name="T15" fmla="*/ 490 h 693"/>
                <a:gd name="T16" fmla="*/ 131 w 176"/>
                <a:gd name="T17" fmla="*/ 693 h 693"/>
                <a:gd name="T18" fmla="*/ 32 w 176"/>
                <a:gd name="T19" fmla="*/ 693 h 693"/>
                <a:gd name="T20" fmla="*/ 29 w 176"/>
                <a:gd name="T21" fmla="*/ 673 h 693"/>
                <a:gd name="T22" fmla="*/ 20 w 176"/>
                <a:gd name="T23" fmla="*/ 617 h 693"/>
                <a:gd name="T24" fmla="*/ 11 w 176"/>
                <a:gd name="T25" fmla="*/ 533 h 693"/>
                <a:gd name="T26" fmla="*/ 3 w 176"/>
                <a:gd name="T27" fmla="*/ 430 h 693"/>
                <a:gd name="T28" fmla="*/ 0 w 176"/>
                <a:gd name="T29" fmla="*/ 317 h 693"/>
                <a:gd name="T30" fmla="*/ 6 w 176"/>
                <a:gd name="T31" fmla="*/ 202 h 693"/>
                <a:gd name="T32" fmla="*/ 23 w 176"/>
                <a:gd name="T33" fmla="*/ 93 h 693"/>
                <a:gd name="T34" fmla="*/ 57 w 176"/>
                <a:gd name="T35" fmla="*/ 0 h 693"/>
                <a:gd name="T36" fmla="*/ 176 w 176"/>
                <a:gd name="T37" fmla="*/ 5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4" name="Freeform 8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49 w 149"/>
                <a:gd name="T1" fmla="*/ 4 h 592"/>
                <a:gd name="T2" fmla="*/ 145 w 149"/>
                <a:gd name="T3" fmla="*/ 8 h 592"/>
                <a:gd name="T4" fmla="*/ 136 w 149"/>
                <a:gd name="T5" fmla="*/ 24 h 592"/>
                <a:gd name="T6" fmla="*/ 123 w 149"/>
                <a:gd name="T7" fmla="*/ 54 h 592"/>
                <a:gd name="T8" fmla="*/ 110 w 149"/>
                <a:gd name="T9" fmla="*/ 104 h 592"/>
                <a:gd name="T10" fmla="*/ 99 w 149"/>
                <a:gd name="T11" fmla="*/ 179 h 592"/>
                <a:gd name="T12" fmla="*/ 94 w 149"/>
                <a:gd name="T13" fmla="*/ 282 h 592"/>
                <a:gd name="T14" fmla="*/ 97 w 149"/>
                <a:gd name="T15" fmla="*/ 418 h 592"/>
                <a:gd name="T16" fmla="*/ 112 w 149"/>
                <a:gd name="T17" fmla="*/ 592 h 592"/>
                <a:gd name="T18" fmla="*/ 27 w 149"/>
                <a:gd name="T19" fmla="*/ 592 h 592"/>
                <a:gd name="T20" fmla="*/ 24 w 149"/>
                <a:gd name="T21" fmla="*/ 575 h 592"/>
                <a:gd name="T22" fmla="*/ 17 w 149"/>
                <a:gd name="T23" fmla="*/ 527 h 592"/>
                <a:gd name="T24" fmla="*/ 9 w 149"/>
                <a:gd name="T25" fmla="*/ 455 h 592"/>
                <a:gd name="T26" fmla="*/ 2 w 149"/>
                <a:gd name="T27" fmla="*/ 367 h 592"/>
                <a:gd name="T28" fmla="*/ 0 w 149"/>
                <a:gd name="T29" fmla="*/ 271 h 592"/>
                <a:gd name="T30" fmla="*/ 5 w 149"/>
                <a:gd name="T31" fmla="*/ 173 h 592"/>
                <a:gd name="T32" fmla="*/ 20 w 149"/>
                <a:gd name="T33" fmla="*/ 80 h 592"/>
                <a:gd name="T34" fmla="*/ 48 w 149"/>
                <a:gd name="T35" fmla="*/ 0 h 592"/>
                <a:gd name="T36" fmla="*/ 149 w 149"/>
                <a:gd name="T37" fmla="*/ 4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5" name="Freeform 8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24 w 124"/>
                <a:gd name="T1" fmla="*/ 4 h 490"/>
                <a:gd name="T2" fmla="*/ 121 w 124"/>
                <a:gd name="T3" fmla="*/ 7 h 490"/>
                <a:gd name="T4" fmla="*/ 113 w 124"/>
                <a:gd name="T5" fmla="*/ 21 h 490"/>
                <a:gd name="T6" fmla="*/ 103 w 124"/>
                <a:gd name="T7" fmla="*/ 45 h 490"/>
                <a:gd name="T8" fmla="*/ 91 w 124"/>
                <a:gd name="T9" fmla="*/ 87 h 490"/>
                <a:gd name="T10" fmla="*/ 83 w 124"/>
                <a:gd name="T11" fmla="*/ 148 h 490"/>
                <a:gd name="T12" fmla="*/ 79 w 124"/>
                <a:gd name="T13" fmla="*/ 234 h 490"/>
                <a:gd name="T14" fmla="*/ 81 w 124"/>
                <a:gd name="T15" fmla="*/ 347 h 490"/>
                <a:gd name="T16" fmla="*/ 93 w 124"/>
                <a:gd name="T17" fmla="*/ 490 h 490"/>
                <a:gd name="T18" fmla="*/ 23 w 124"/>
                <a:gd name="T19" fmla="*/ 490 h 490"/>
                <a:gd name="T20" fmla="*/ 21 w 124"/>
                <a:gd name="T21" fmla="*/ 476 h 490"/>
                <a:gd name="T22" fmla="*/ 15 w 124"/>
                <a:gd name="T23" fmla="*/ 436 h 490"/>
                <a:gd name="T24" fmla="*/ 8 w 124"/>
                <a:gd name="T25" fmla="*/ 377 h 490"/>
                <a:gd name="T26" fmla="*/ 2 w 124"/>
                <a:gd name="T27" fmla="*/ 304 h 490"/>
                <a:gd name="T28" fmla="*/ 0 w 124"/>
                <a:gd name="T29" fmla="*/ 224 h 490"/>
                <a:gd name="T30" fmla="*/ 4 w 124"/>
                <a:gd name="T31" fmla="*/ 143 h 490"/>
                <a:gd name="T32" fmla="*/ 17 w 124"/>
                <a:gd name="T33" fmla="*/ 67 h 490"/>
                <a:gd name="T34" fmla="*/ 40 w 124"/>
                <a:gd name="T35" fmla="*/ 0 h 490"/>
                <a:gd name="T36" fmla="*/ 124 w 124"/>
                <a:gd name="T37" fmla="*/ 4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6" name="Freeform 8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99 w 99"/>
                <a:gd name="T1" fmla="*/ 3 h 389"/>
                <a:gd name="T2" fmla="*/ 96 w 99"/>
                <a:gd name="T3" fmla="*/ 6 h 389"/>
                <a:gd name="T4" fmla="*/ 89 w 99"/>
                <a:gd name="T5" fmla="*/ 16 h 389"/>
                <a:gd name="T6" fmla="*/ 81 w 99"/>
                <a:gd name="T7" fmla="*/ 36 h 389"/>
                <a:gd name="T8" fmla="*/ 72 w 99"/>
                <a:gd name="T9" fmla="*/ 69 h 389"/>
                <a:gd name="T10" fmla="*/ 66 w 99"/>
                <a:gd name="T11" fmla="*/ 118 h 389"/>
                <a:gd name="T12" fmla="*/ 62 w 99"/>
                <a:gd name="T13" fmla="*/ 185 h 389"/>
                <a:gd name="T14" fmla="*/ 64 w 99"/>
                <a:gd name="T15" fmla="*/ 275 h 389"/>
                <a:gd name="T16" fmla="*/ 73 w 99"/>
                <a:gd name="T17" fmla="*/ 389 h 389"/>
                <a:gd name="T18" fmla="*/ 18 w 99"/>
                <a:gd name="T19" fmla="*/ 389 h 389"/>
                <a:gd name="T20" fmla="*/ 16 w 99"/>
                <a:gd name="T21" fmla="*/ 378 h 389"/>
                <a:gd name="T22" fmla="*/ 11 w 99"/>
                <a:gd name="T23" fmla="*/ 346 h 389"/>
                <a:gd name="T24" fmla="*/ 6 w 99"/>
                <a:gd name="T25" fmla="*/ 299 h 389"/>
                <a:gd name="T26" fmla="*/ 2 w 99"/>
                <a:gd name="T27" fmla="*/ 242 h 389"/>
                <a:gd name="T28" fmla="*/ 0 w 99"/>
                <a:gd name="T29" fmla="*/ 178 h 389"/>
                <a:gd name="T30" fmla="*/ 4 w 99"/>
                <a:gd name="T31" fmla="*/ 114 h 389"/>
                <a:gd name="T32" fmla="*/ 14 w 99"/>
                <a:gd name="T33" fmla="*/ 52 h 389"/>
                <a:gd name="T34" fmla="*/ 32 w 99"/>
                <a:gd name="T35" fmla="*/ 0 h 389"/>
                <a:gd name="T36" fmla="*/ 99 w 99"/>
                <a:gd name="T37" fmla="*/ 3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7" name="Freeform 8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72 w 72"/>
                <a:gd name="T1" fmla="*/ 2 h 287"/>
                <a:gd name="T2" fmla="*/ 70 w 72"/>
                <a:gd name="T3" fmla="*/ 4 h 287"/>
                <a:gd name="T4" fmla="*/ 66 w 72"/>
                <a:gd name="T5" fmla="*/ 12 h 287"/>
                <a:gd name="T6" fmla="*/ 59 w 72"/>
                <a:gd name="T7" fmla="*/ 27 h 287"/>
                <a:gd name="T8" fmla="*/ 53 w 72"/>
                <a:gd name="T9" fmla="*/ 50 h 287"/>
                <a:gd name="T10" fmla="*/ 48 w 72"/>
                <a:gd name="T11" fmla="*/ 87 h 287"/>
                <a:gd name="T12" fmla="*/ 46 w 72"/>
                <a:gd name="T13" fmla="*/ 137 h 287"/>
                <a:gd name="T14" fmla="*/ 47 w 72"/>
                <a:gd name="T15" fmla="*/ 203 h 287"/>
                <a:gd name="T16" fmla="*/ 54 w 72"/>
                <a:gd name="T17" fmla="*/ 287 h 287"/>
                <a:gd name="T18" fmla="*/ 13 w 72"/>
                <a:gd name="T19" fmla="*/ 287 h 287"/>
                <a:gd name="T20" fmla="*/ 12 w 72"/>
                <a:gd name="T21" fmla="*/ 279 h 287"/>
                <a:gd name="T22" fmla="*/ 8 w 72"/>
                <a:gd name="T23" fmla="*/ 255 h 287"/>
                <a:gd name="T24" fmla="*/ 4 w 72"/>
                <a:gd name="T25" fmla="*/ 220 h 287"/>
                <a:gd name="T26" fmla="*/ 1 w 72"/>
                <a:gd name="T27" fmla="*/ 178 h 287"/>
                <a:gd name="T28" fmla="*/ 0 w 72"/>
                <a:gd name="T29" fmla="*/ 131 h 287"/>
                <a:gd name="T30" fmla="*/ 2 w 72"/>
                <a:gd name="T31" fmla="*/ 84 h 287"/>
                <a:gd name="T32" fmla="*/ 9 w 72"/>
                <a:gd name="T33" fmla="*/ 39 h 287"/>
                <a:gd name="T34" fmla="*/ 23 w 72"/>
                <a:gd name="T35" fmla="*/ 0 h 287"/>
                <a:gd name="T36" fmla="*/ 72 w 72"/>
                <a:gd name="T37" fmla="*/ 2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8" name="Rectangle 8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09" name="Freeform 8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33 w 354"/>
                <a:gd name="T1" fmla="*/ 39 h 418"/>
                <a:gd name="T2" fmla="*/ 30 w 354"/>
                <a:gd name="T3" fmla="*/ 48 h 418"/>
                <a:gd name="T4" fmla="*/ 23 w 354"/>
                <a:gd name="T5" fmla="*/ 71 h 418"/>
                <a:gd name="T6" fmla="*/ 15 w 354"/>
                <a:gd name="T7" fmla="*/ 107 h 418"/>
                <a:gd name="T8" fmla="*/ 7 w 354"/>
                <a:gd name="T9" fmla="*/ 155 h 418"/>
                <a:gd name="T10" fmla="*/ 1 w 354"/>
                <a:gd name="T11" fmla="*/ 212 h 418"/>
                <a:gd name="T12" fmla="*/ 0 w 354"/>
                <a:gd name="T13" fmla="*/ 276 h 418"/>
                <a:gd name="T14" fmla="*/ 6 w 354"/>
                <a:gd name="T15" fmla="*/ 345 h 418"/>
                <a:gd name="T16" fmla="*/ 21 w 354"/>
                <a:gd name="T17" fmla="*/ 418 h 418"/>
                <a:gd name="T18" fmla="*/ 21 w 354"/>
                <a:gd name="T19" fmla="*/ 415 h 418"/>
                <a:gd name="T20" fmla="*/ 21 w 354"/>
                <a:gd name="T21" fmla="*/ 405 h 418"/>
                <a:gd name="T22" fmla="*/ 21 w 354"/>
                <a:gd name="T23" fmla="*/ 390 h 418"/>
                <a:gd name="T24" fmla="*/ 21 w 354"/>
                <a:gd name="T25" fmla="*/ 372 h 418"/>
                <a:gd name="T26" fmla="*/ 23 w 354"/>
                <a:gd name="T27" fmla="*/ 348 h 418"/>
                <a:gd name="T28" fmla="*/ 27 w 354"/>
                <a:gd name="T29" fmla="*/ 324 h 418"/>
                <a:gd name="T30" fmla="*/ 31 w 354"/>
                <a:gd name="T31" fmla="*/ 296 h 418"/>
                <a:gd name="T32" fmla="*/ 37 w 354"/>
                <a:gd name="T33" fmla="*/ 267 h 418"/>
                <a:gd name="T34" fmla="*/ 46 w 354"/>
                <a:gd name="T35" fmla="*/ 239 h 418"/>
                <a:gd name="T36" fmla="*/ 57 w 354"/>
                <a:gd name="T37" fmla="*/ 211 h 418"/>
                <a:gd name="T38" fmla="*/ 70 w 354"/>
                <a:gd name="T39" fmla="*/ 185 h 418"/>
                <a:gd name="T40" fmla="*/ 88 w 354"/>
                <a:gd name="T41" fmla="*/ 160 h 418"/>
                <a:gd name="T42" fmla="*/ 109 w 354"/>
                <a:gd name="T43" fmla="*/ 139 h 418"/>
                <a:gd name="T44" fmla="*/ 133 w 354"/>
                <a:gd name="T45" fmla="*/ 121 h 418"/>
                <a:gd name="T46" fmla="*/ 163 w 354"/>
                <a:gd name="T47" fmla="*/ 109 h 418"/>
                <a:gd name="T48" fmla="*/ 197 w 354"/>
                <a:gd name="T49" fmla="*/ 102 h 418"/>
                <a:gd name="T50" fmla="*/ 199 w 354"/>
                <a:gd name="T51" fmla="*/ 100 h 418"/>
                <a:gd name="T52" fmla="*/ 205 w 354"/>
                <a:gd name="T53" fmla="*/ 96 h 418"/>
                <a:gd name="T54" fmla="*/ 215 w 354"/>
                <a:gd name="T55" fmla="*/ 88 h 418"/>
                <a:gd name="T56" fmla="*/ 231 w 354"/>
                <a:gd name="T57" fmla="*/ 78 h 418"/>
                <a:gd name="T58" fmla="*/ 252 w 354"/>
                <a:gd name="T59" fmla="*/ 66 h 418"/>
                <a:gd name="T60" fmla="*/ 280 w 354"/>
                <a:gd name="T61" fmla="*/ 52 h 418"/>
                <a:gd name="T62" fmla="*/ 314 w 354"/>
                <a:gd name="T63" fmla="*/ 35 h 418"/>
                <a:gd name="T64" fmla="*/ 354 w 354"/>
                <a:gd name="T65" fmla="*/ 17 h 418"/>
                <a:gd name="T66" fmla="*/ 352 w 354"/>
                <a:gd name="T67" fmla="*/ 16 h 418"/>
                <a:gd name="T68" fmla="*/ 346 w 354"/>
                <a:gd name="T69" fmla="*/ 15 h 418"/>
                <a:gd name="T70" fmla="*/ 337 w 354"/>
                <a:gd name="T71" fmla="*/ 13 h 418"/>
                <a:gd name="T72" fmla="*/ 324 w 354"/>
                <a:gd name="T73" fmla="*/ 11 h 418"/>
                <a:gd name="T74" fmla="*/ 308 w 354"/>
                <a:gd name="T75" fmla="*/ 8 h 418"/>
                <a:gd name="T76" fmla="*/ 290 w 354"/>
                <a:gd name="T77" fmla="*/ 6 h 418"/>
                <a:gd name="T78" fmla="*/ 269 w 354"/>
                <a:gd name="T79" fmla="*/ 4 h 418"/>
                <a:gd name="T80" fmla="*/ 246 w 354"/>
                <a:gd name="T81" fmla="*/ 1 h 418"/>
                <a:gd name="T82" fmla="*/ 222 w 354"/>
                <a:gd name="T83" fmla="*/ 0 h 418"/>
                <a:gd name="T84" fmla="*/ 197 w 354"/>
                <a:gd name="T85" fmla="*/ 1 h 418"/>
                <a:gd name="T86" fmla="*/ 170 w 354"/>
                <a:gd name="T87" fmla="*/ 3 h 418"/>
                <a:gd name="T88" fmla="*/ 143 w 354"/>
                <a:gd name="T89" fmla="*/ 6 h 418"/>
                <a:gd name="T90" fmla="*/ 115 w 354"/>
                <a:gd name="T91" fmla="*/ 11 h 418"/>
                <a:gd name="T92" fmla="*/ 87 w 354"/>
                <a:gd name="T93" fmla="*/ 18 h 418"/>
                <a:gd name="T94" fmla="*/ 59 w 354"/>
                <a:gd name="T95" fmla="*/ 27 h 418"/>
                <a:gd name="T96" fmla="*/ 33 w 354"/>
                <a:gd name="T97" fmla="*/ 39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0" name="Freeform 8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8 h 79"/>
                <a:gd name="T16" fmla="*/ 51 w 290"/>
                <a:gd name="T17" fmla="*/ 12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8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5 h 79"/>
                <a:gd name="T36" fmla="*/ 281 w 290"/>
                <a:gd name="T37" fmla="*/ 44 h 79"/>
                <a:gd name="T38" fmla="*/ 274 w 290"/>
                <a:gd name="T39" fmla="*/ 42 h 79"/>
                <a:gd name="T40" fmla="*/ 263 w 290"/>
                <a:gd name="T41" fmla="*/ 39 h 79"/>
                <a:gd name="T42" fmla="*/ 249 w 290"/>
                <a:gd name="T43" fmla="*/ 35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2 h 79"/>
                <a:gd name="T52" fmla="*/ 144 w 290"/>
                <a:gd name="T53" fmla="*/ 21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1" name="Freeform 8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50 h 79"/>
                <a:gd name="T2" fmla="*/ 0 w 290"/>
                <a:gd name="T3" fmla="*/ 49 h 79"/>
                <a:gd name="T4" fmla="*/ 3 w 290"/>
                <a:gd name="T5" fmla="*/ 46 h 79"/>
                <a:gd name="T6" fmla="*/ 6 w 290"/>
                <a:gd name="T7" fmla="*/ 42 h 79"/>
                <a:gd name="T8" fmla="*/ 11 w 290"/>
                <a:gd name="T9" fmla="*/ 36 h 79"/>
                <a:gd name="T10" fmla="*/ 18 w 290"/>
                <a:gd name="T11" fmla="*/ 30 h 79"/>
                <a:gd name="T12" fmla="*/ 26 w 290"/>
                <a:gd name="T13" fmla="*/ 24 h 79"/>
                <a:gd name="T14" fmla="*/ 37 w 290"/>
                <a:gd name="T15" fmla="*/ 17 h 79"/>
                <a:gd name="T16" fmla="*/ 51 w 290"/>
                <a:gd name="T17" fmla="*/ 11 h 79"/>
                <a:gd name="T18" fmla="*/ 69 w 290"/>
                <a:gd name="T19" fmla="*/ 6 h 79"/>
                <a:gd name="T20" fmla="*/ 88 w 290"/>
                <a:gd name="T21" fmla="*/ 2 h 79"/>
                <a:gd name="T22" fmla="*/ 112 w 290"/>
                <a:gd name="T23" fmla="*/ 0 h 79"/>
                <a:gd name="T24" fmla="*/ 139 w 290"/>
                <a:gd name="T25" fmla="*/ 0 h 79"/>
                <a:gd name="T26" fmla="*/ 170 w 290"/>
                <a:gd name="T27" fmla="*/ 2 h 79"/>
                <a:gd name="T28" fmla="*/ 205 w 290"/>
                <a:gd name="T29" fmla="*/ 7 h 79"/>
                <a:gd name="T30" fmla="*/ 245 w 290"/>
                <a:gd name="T31" fmla="*/ 16 h 79"/>
                <a:gd name="T32" fmla="*/ 290 w 290"/>
                <a:gd name="T33" fmla="*/ 28 h 79"/>
                <a:gd name="T34" fmla="*/ 283 w 290"/>
                <a:gd name="T35" fmla="*/ 44 h 79"/>
                <a:gd name="T36" fmla="*/ 281 w 290"/>
                <a:gd name="T37" fmla="*/ 43 h 79"/>
                <a:gd name="T38" fmla="*/ 274 w 290"/>
                <a:gd name="T39" fmla="*/ 41 h 79"/>
                <a:gd name="T40" fmla="*/ 263 w 290"/>
                <a:gd name="T41" fmla="*/ 38 h 79"/>
                <a:gd name="T42" fmla="*/ 249 w 290"/>
                <a:gd name="T43" fmla="*/ 34 h 79"/>
                <a:gd name="T44" fmla="*/ 232 w 290"/>
                <a:gd name="T45" fmla="*/ 31 h 79"/>
                <a:gd name="T46" fmla="*/ 212 w 290"/>
                <a:gd name="T47" fmla="*/ 27 h 79"/>
                <a:gd name="T48" fmla="*/ 191 w 290"/>
                <a:gd name="T49" fmla="*/ 24 h 79"/>
                <a:gd name="T50" fmla="*/ 167 w 290"/>
                <a:gd name="T51" fmla="*/ 21 h 79"/>
                <a:gd name="T52" fmla="*/ 144 w 290"/>
                <a:gd name="T53" fmla="*/ 20 h 79"/>
                <a:gd name="T54" fmla="*/ 120 w 290"/>
                <a:gd name="T55" fmla="*/ 21 h 79"/>
                <a:gd name="T56" fmla="*/ 96 w 290"/>
                <a:gd name="T57" fmla="*/ 23 h 79"/>
                <a:gd name="T58" fmla="*/ 74 w 290"/>
                <a:gd name="T59" fmla="*/ 28 h 79"/>
                <a:gd name="T60" fmla="*/ 52 w 290"/>
                <a:gd name="T61" fmla="*/ 36 h 79"/>
                <a:gd name="T62" fmla="*/ 32 w 290"/>
                <a:gd name="T63" fmla="*/ 46 h 79"/>
                <a:gd name="T64" fmla="*/ 15 w 290"/>
                <a:gd name="T65" fmla="*/ 61 h 79"/>
                <a:gd name="T66" fmla="*/ 0 w 290"/>
                <a:gd name="T67" fmla="*/ 79 h 79"/>
                <a:gd name="T68" fmla="*/ 0 w 290"/>
                <a:gd name="T69" fmla="*/ 5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2" name="Freeform 8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840 h 868"/>
                <a:gd name="T4" fmla="*/ 142 w 469"/>
                <a:gd name="T5" fmla="*/ 868 h 868"/>
                <a:gd name="T6" fmla="*/ 136 w 469"/>
                <a:gd name="T7" fmla="*/ 755 h 868"/>
                <a:gd name="T8" fmla="*/ 469 w 469"/>
                <a:gd name="T9" fmla="*/ 806 h 868"/>
                <a:gd name="T10" fmla="*/ 463 w 469"/>
                <a:gd name="T11" fmla="*/ 761 h 868"/>
                <a:gd name="T12" fmla="*/ 232 w 469"/>
                <a:gd name="T13" fmla="*/ 732 h 868"/>
                <a:gd name="T14" fmla="*/ 226 w 469"/>
                <a:gd name="T15" fmla="*/ 635 h 868"/>
                <a:gd name="T16" fmla="*/ 68 w 469"/>
                <a:gd name="T17" fmla="*/ 635 h 868"/>
                <a:gd name="T18" fmla="*/ 64 w 469"/>
                <a:gd name="T19" fmla="*/ 623 h 868"/>
                <a:gd name="T20" fmla="*/ 53 w 469"/>
                <a:gd name="T21" fmla="*/ 587 h 868"/>
                <a:gd name="T22" fmla="*/ 39 w 469"/>
                <a:gd name="T23" fmla="*/ 530 h 868"/>
                <a:gd name="T24" fmla="*/ 25 w 469"/>
                <a:gd name="T25" fmla="*/ 455 h 868"/>
                <a:gd name="T26" fmla="*/ 14 w 469"/>
                <a:gd name="T27" fmla="*/ 365 h 868"/>
                <a:gd name="T28" fmla="*/ 10 w 469"/>
                <a:gd name="T29" fmla="*/ 262 h 868"/>
                <a:gd name="T30" fmla="*/ 19 w 469"/>
                <a:gd name="T31" fmla="*/ 149 h 868"/>
                <a:gd name="T32" fmla="*/ 40 w 469"/>
                <a:gd name="T33" fmla="*/ 29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3" name="Freeform 8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18 h 118"/>
                <a:gd name="T2" fmla="*/ 3 w 604"/>
                <a:gd name="T3" fmla="*/ 117 h 118"/>
                <a:gd name="T4" fmla="*/ 14 w 604"/>
                <a:gd name="T5" fmla="*/ 113 h 118"/>
                <a:gd name="T6" fmla="*/ 29 w 604"/>
                <a:gd name="T7" fmla="*/ 108 h 118"/>
                <a:gd name="T8" fmla="*/ 50 w 604"/>
                <a:gd name="T9" fmla="*/ 101 h 118"/>
                <a:gd name="T10" fmla="*/ 77 w 604"/>
                <a:gd name="T11" fmla="*/ 93 h 118"/>
                <a:gd name="T12" fmla="*/ 107 w 604"/>
                <a:gd name="T13" fmla="*/ 85 h 118"/>
                <a:gd name="T14" fmla="*/ 143 w 604"/>
                <a:gd name="T15" fmla="*/ 76 h 118"/>
                <a:gd name="T16" fmla="*/ 181 w 604"/>
                <a:gd name="T17" fmla="*/ 69 h 118"/>
                <a:gd name="T18" fmla="*/ 224 w 604"/>
                <a:gd name="T19" fmla="*/ 62 h 118"/>
                <a:gd name="T20" fmla="*/ 270 w 604"/>
                <a:gd name="T21" fmla="*/ 57 h 118"/>
                <a:gd name="T22" fmla="*/ 319 w 604"/>
                <a:gd name="T23" fmla="*/ 53 h 118"/>
                <a:gd name="T24" fmla="*/ 369 w 604"/>
                <a:gd name="T25" fmla="*/ 52 h 118"/>
                <a:gd name="T26" fmla="*/ 422 w 604"/>
                <a:gd name="T27" fmla="*/ 53 h 118"/>
                <a:gd name="T28" fmla="*/ 476 w 604"/>
                <a:gd name="T29" fmla="*/ 58 h 118"/>
                <a:gd name="T30" fmla="*/ 531 w 604"/>
                <a:gd name="T31" fmla="*/ 66 h 118"/>
                <a:gd name="T32" fmla="*/ 587 w 604"/>
                <a:gd name="T33" fmla="*/ 78 h 118"/>
                <a:gd name="T34" fmla="*/ 604 w 604"/>
                <a:gd name="T35" fmla="*/ 0 h 118"/>
                <a:gd name="T36" fmla="*/ 600 w 604"/>
                <a:gd name="T37" fmla="*/ 0 h 118"/>
                <a:gd name="T38" fmla="*/ 587 w 604"/>
                <a:gd name="T39" fmla="*/ 0 h 118"/>
                <a:gd name="T40" fmla="*/ 566 w 604"/>
                <a:gd name="T41" fmla="*/ 0 h 118"/>
                <a:gd name="T42" fmla="*/ 540 w 604"/>
                <a:gd name="T43" fmla="*/ 1 h 118"/>
                <a:gd name="T44" fmla="*/ 507 w 604"/>
                <a:gd name="T45" fmla="*/ 2 h 118"/>
                <a:gd name="T46" fmla="*/ 470 w 604"/>
                <a:gd name="T47" fmla="*/ 3 h 118"/>
                <a:gd name="T48" fmla="*/ 428 w 604"/>
                <a:gd name="T49" fmla="*/ 6 h 118"/>
                <a:gd name="T50" fmla="*/ 383 w 604"/>
                <a:gd name="T51" fmla="*/ 8 h 118"/>
                <a:gd name="T52" fmla="*/ 335 w 604"/>
                <a:gd name="T53" fmla="*/ 12 h 118"/>
                <a:gd name="T54" fmla="*/ 285 w 604"/>
                <a:gd name="T55" fmla="*/ 16 h 118"/>
                <a:gd name="T56" fmla="*/ 235 w 604"/>
                <a:gd name="T57" fmla="*/ 21 h 118"/>
                <a:gd name="T58" fmla="*/ 186 w 604"/>
                <a:gd name="T59" fmla="*/ 28 h 118"/>
                <a:gd name="T60" fmla="*/ 136 w 604"/>
                <a:gd name="T61" fmla="*/ 36 h 118"/>
                <a:gd name="T62" fmla="*/ 88 w 604"/>
                <a:gd name="T63" fmla="*/ 45 h 118"/>
                <a:gd name="T64" fmla="*/ 42 w 604"/>
                <a:gd name="T65" fmla="*/ 55 h 118"/>
                <a:gd name="T66" fmla="*/ 0 w 604"/>
                <a:gd name="T67" fmla="*/ 67 h 118"/>
                <a:gd name="T68" fmla="*/ 0 w 604"/>
                <a:gd name="T69" fmla="*/ 118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4" name="Freeform 8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30 w 1017"/>
                <a:gd name="T1" fmla="*/ 326 h 337"/>
                <a:gd name="T2" fmla="*/ 432 w 1017"/>
                <a:gd name="T3" fmla="*/ 325 h 337"/>
                <a:gd name="T4" fmla="*/ 438 w 1017"/>
                <a:gd name="T5" fmla="*/ 323 h 337"/>
                <a:gd name="T6" fmla="*/ 447 w 1017"/>
                <a:gd name="T7" fmla="*/ 319 h 337"/>
                <a:gd name="T8" fmla="*/ 459 w 1017"/>
                <a:gd name="T9" fmla="*/ 314 h 337"/>
                <a:gd name="T10" fmla="*/ 474 w 1017"/>
                <a:gd name="T11" fmla="*/ 308 h 337"/>
                <a:gd name="T12" fmla="*/ 491 w 1017"/>
                <a:gd name="T13" fmla="*/ 301 h 337"/>
                <a:gd name="T14" fmla="*/ 509 w 1017"/>
                <a:gd name="T15" fmla="*/ 291 h 337"/>
                <a:gd name="T16" fmla="*/ 528 w 1017"/>
                <a:gd name="T17" fmla="*/ 282 h 337"/>
                <a:gd name="T18" fmla="*/ 549 w 1017"/>
                <a:gd name="T19" fmla="*/ 272 h 337"/>
                <a:gd name="T20" fmla="*/ 568 w 1017"/>
                <a:gd name="T21" fmla="*/ 260 h 337"/>
                <a:gd name="T22" fmla="*/ 587 w 1017"/>
                <a:gd name="T23" fmla="*/ 248 h 337"/>
                <a:gd name="T24" fmla="*/ 606 w 1017"/>
                <a:gd name="T25" fmla="*/ 235 h 337"/>
                <a:gd name="T26" fmla="*/ 623 w 1017"/>
                <a:gd name="T27" fmla="*/ 222 h 337"/>
                <a:gd name="T28" fmla="*/ 638 w 1017"/>
                <a:gd name="T29" fmla="*/ 208 h 337"/>
                <a:gd name="T30" fmla="*/ 651 w 1017"/>
                <a:gd name="T31" fmla="*/ 193 h 337"/>
                <a:gd name="T32" fmla="*/ 662 w 1017"/>
                <a:gd name="T33" fmla="*/ 179 h 337"/>
                <a:gd name="T34" fmla="*/ 0 w 1017"/>
                <a:gd name="T35" fmla="*/ 17 h 337"/>
                <a:gd name="T36" fmla="*/ 51 w 1017"/>
                <a:gd name="T37" fmla="*/ 0 h 337"/>
                <a:gd name="T38" fmla="*/ 1017 w 1017"/>
                <a:gd name="T39" fmla="*/ 237 h 337"/>
                <a:gd name="T40" fmla="*/ 977 w 1017"/>
                <a:gd name="T41" fmla="*/ 260 h 337"/>
                <a:gd name="T42" fmla="*/ 698 w 1017"/>
                <a:gd name="T43" fmla="*/ 188 h 337"/>
                <a:gd name="T44" fmla="*/ 697 w 1017"/>
                <a:gd name="T45" fmla="*/ 189 h 337"/>
                <a:gd name="T46" fmla="*/ 695 w 1017"/>
                <a:gd name="T47" fmla="*/ 192 h 337"/>
                <a:gd name="T48" fmla="*/ 691 w 1017"/>
                <a:gd name="T49" fmla="*/ 196 h 337"/>
                <a:gd name="T50" fmla="*/ 685 w 1017"/>
                <a:gd name="T51" fmla="*/ 202 h 337"/>
                <a:gd name="T52" fmla="*/ 678 w 1017"/>
                <a:gd name="T53" fmla="*/ 211 h 337"/>
                <a:gd name="T54" fmla="*/ 668 w 1017"/>
                <a:gd name="T55" fmla="*/ 219 h 337"/>
                <a:gd name="T56" fmla="*/ 657 w 1017"/>
                <a:gd name="T57" fmla="*/ 229 h 337"/>
                <a:gd name="T58" fmla="*/ 642 w 1017"/>
                <a:gd name="T59" fmla="*/ 239 h 337"/>
                <a:gd name="T60" fmla="*/ 626 w 1017"/>
                <a:gd name="T61" fmla="*/ 250 h 337"/>
                <a:gd name="T62" fmla="*/ 609 w 1017"/>
                <a:gd name="T63" fmla="*/ 263 h 337"/>
                <a:gd name="T64" fmla="*/ 587 w 1017"/>
                <a:gd name="T65" fmla="*/ 275 h 337"/>
                <a:gd name="T66" fmla="*/ 565 w 1017"/>
                <a:gd name="T67" fmla="*/ 287 h 337"/>
                <a:gd name="T68" fmla="*/ 540 w 1017"/>
                <a:gd name="T69" fmla="*/ 301 h 337"/>
                <a:gd name="T70" fmla="*/ 511 w 1017"/>
                <a:gd name="T71" fmla="*/ 313 h 337"/>
                <a:gd name="T72" fmla="*/ 480 w 1017"/>
                <a:gd name="T73" fmla="*/ 325 h 337"/>
                <a:gd name="T74" fmla="*/ 447 w 1017"/>
                <a:gd name="T75" fmla="*/ 337 h 337"/>
                <a:gd name="T76" fmla="*/ 430 w 1017"/>
                <a:gd name="T77" fmla="*/ 326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5" name="Freeform 8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013 w 1036"/>
                <a:gd name="T3" fmla="*/ 303 h 303"/>
                <a:gd name="T4" fmla="*/ 1036 w 1036"/>
                <a:gd name="T5" fmla="*/ 303 h 303"/>
                <a:gd name="T6" fmla="*/ 31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6" name="Freeform 8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1 h 270"/>
                <a:gd name="T2" fmla="*/ 1001 w 1023"/>
                <a:gd name="T3" fmla="*/ 270 h 270"/>
                <a:gd name="T4" fmla="*/ 1023 w 1023"/>
                <a:gd name="T5" fmla="*/ 269 h 270"/>
                <a:gd name="T6" fmla="*/ 31 w 1023"/>
                <a:gd name="T7" fmla="*/ 0 h 270"/>
                <a:gd name="T8" fmla="*/ 0 w 1023"/>
                <a:gd name="T9" fmla="*/ 1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7" name="Freeform 8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009 w 1028"/>
                <a:gd name="T3" fmla="*/ 299 h 299"/>
                <a:gd name="T4" fmla="*/ 1028 w 1028"/>
                <a:gd name="T5" fmla="*/ 292 h 299"/>
                <a:gd name="T6" fmla="*/ 3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5" name="Group 846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11448" name="AutoShape 847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Freeform 848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653 w 1894"/>
                <a:gd name="T1" fmla="*/ 0 h 1904"/>
                <a:gd name="T2" fmla="*/ 668 w 1894"/>
                <a:gd name="T3" fmla="*/ 0 h 1904"/>
                <a:gd name="T4" fmla="*/ 699 w 1894"/>
                <a:gd name="T5" fmla="*/ 1 h 1904"/>
                <a:gd name="T6" fmla="*/ 742 w 1894"/>
                <a:gd name="T7" fmla="*/ 3 h 1904"/>
                <a:gd name="T8" fmla="*/ 799 w 1894"/>
                <a:gd name="T9" fmla="*/ 6 h 1904"/>
                <a:gd name="T10" fmla="*/ 865 w 1894"/>
                <a:gd name="T11" fmla="*/ 10 h 1904"/>
                <a:gd name="T12" fmla="*/ 941 w 1894"/>
                <a:gd name="T13" fmla="*/ 17 h 1904"/>
                <a:gd name="T14" fmla="*/ 1025 w 1894"/>
                <a:gd name="T15" fmla="*/ 26 h 1904"/>
                <a:gd name="T16" fmla="*/ 1116 w 1894"/>
                <a:gd name="T17" fmla="*/ 38 h 1904"/>
                <a:gd name="T18" fmla="*/ 1213 w 1894"/>
                <a:gd name="T19" fmla="*/ 55 h 1904"/>
                <a:gd name="T20" fmla="*/ 1315 w 1894"/>
                <a:gd name="T21" fmla="*/ 73 h 1904"/>
                <a:gd name="T22" fmla="*/ 1418 w 1894"/>
                <a:gd name="T23" fmla="*/ 97 h 1904"/>
                <a:gd name="T24" fmla="*/ 1525 w 1894"/>
                <a:gd name="T25" fmla="*/ 125 h 1904"/>
                <a:gd name="T26" fmla="*/ 1632 w 1894"/>
                <a:gd name="T27" fmla="*/ 159 h 1904"/>
                <a:gd name="T28" fmla="*/ 1739 w 1894"/>
                <a:gd name="T29" fmla="*/ 197 h 1904"/>
                <a:gd name="T30" fmla="*/ 1843 w 1894"/>
                <a:gd name="T31" fmla="*/ 241 h 1904"/>
                <a:gd name="T32" fmla="*/ 1729 w 1894"/>
                <a:gd name="T33" fmla="*/ 1139 h 1904"/>
                <a:gd name="T34" fmla="*/ 1742 w 1894"/>
                <a:gd name="T35" fmla="*/ 1146 h 1904"/>
                <a:gd name="T36" fmla="*/ 1768 w 1894"/>
                <a:gd name="T37" fmla="*/ 1173 h 1904"/>
                <a:gd name="T38" fmla="*/ 1781 w 1894"/>
                <a:gd name="T39" fmla="*/ 1234 h 1904"/>
                <a:gd name="T40" fmla="*/ 1760 w 1894"/>
                <a:gd name="T41" fmla="*/ 1341 h 1904"/>
                <a:gd name="T42" fmla="*/ 1432 w 1894"/>
                <a:gd name="T43" fmla="*/ 1765 h 1904"/>
                <a:gd name="T44" fmla="*/ 1322 w 1894"/>
                <a:gd name="T45" fmla="*/ 1904 h 1904"/>
                <a:gd name="T46" fmla="*/ 1304 w 1894"/>
                <a:gd name="T47" fmla="*/ 1902 h 1904"/>
                <a:gd name="T48" fmla="*/ 1270 w 1894"/>
                <a:gd name="T49" fmla="*/ 1897 h 1904"/>
                <a:gd name="T50" fmla="*/ 1223 w 1894"/>
                <a:gd name="T51" fmla="*/ 1891 h 1904"/>
                <a:gd name="T52" fmla="*/ 1162 w 1894"/>
                <a:gd name="T53" fmla="*/ 1881 h 1904"/>
                <a:gd name="T54" fmla="*/ 1091 w 1894"/>
                <a:gd name="T55" fmla="*/ 1869 h 1904"/>
                <a:gd name="T56" fmla="*/ 1008 w 1894"/>
                <a:gd name="T57" fmla="*/ 1854 h 1904"/>
                <a:gd name="T58" fmla="*/ 918 w 1894"/>
                <a:gd name="T59" fmla="*/ 1835 h 1904"/>
                <a:gd name="T60" fmla="*/ 820 w 1894"/>
                <a:gd name="T61" fmla="*/ 1813 h 1904"/>
                <a:gd name="T62" fmla="*/ 717 w 1894"/>
                <a:gd name="T63" fmla="*/ 1786 h 1904"/>
                <a:gd name="T64" fmla="*/ 610 w 1894"/>
                <a:gd name="T65" fmla="*/ 1755 h 1904"/>
                <a:gd name="T66" fmla="*/ 501 w 1894"/>
                <a:gd name="T67" fmla="*/ 1720 h 1904"/>
                <a:gd name="T68" fmla="*/ 390 w 1894"/>
                <a:gd name="T69" fmla="*/ 1681 h 1904"/>
                <a:gd name="T70" fmla="*/ 280 w 1894"/>
                <a:gd name="T71" fmla="*/ 1636 h 1904"/>
                <a:gd name="T72" fmla="*/ 172 w 1894"/>
                <a:gd name="T73" fmla="*/ 1585 h 1904"/>
                <a:gd name="T74" fmla="*/ 67 w 1894"/>
                <a:gd name="T75" fmla="*/ 1530 h 1904"/>
                <a:gd name="T76" fmla="*/ 16 w 1894"/>
                <a:gd name="T77" fmla="*/ 1495 h 1904"/>
                <a:gd name="T78" fmla="*/ 8 w 1894"/>
                <a:gd name="T79" fmla="*/ 1457 h 1904"/>
                <a:gd name="T80" fmla="*/ 0 w 1894"/>
                <a:gd name="T81" fmla="*/ 1401 h 1904"/>
                <a:gd name="T82" fmla="*/ 4 w 1894"/>
                <a:gd name="T83" fmla="*/ 1343 h 1904"/>
                <a:gd name="T84" fmla="*/ 388 w 1894"/>
                <a:gd name="T85" fmla="*/ 965 h 1904"/>
                <a:gd name="T86" fmla="*/ 386 w 1894"/>
                <a:gd name="T87" fmla="*/ 952 h 1904"/>
                <a:gd name="T88" fmla="*/ 390 w 1894"/>
                <a:gd name="T89" fmla="*/ 917 h 1904"/>
                <a:gd name="T90" fmla="*/ 412 w 1894"/>
                <a:gd name="T91" fmla="*/ 868 h 1904"/>
                <a:gd name="T92" fmla="*/ 468 w 1894"/>
                <a:gd name="T93" fmla="*/ 814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Freeform 849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40 w 1106"/>
                <a:gd name="T1" fmla="*/ 0 h 331"/>
                <a:gd name="T2" fmla="*/ 1106 w 1106"/>
                <a:gd name="T3" fmla="*/ 277 h 331"/>
                <a:gd name="T4" fmla="*/ 1071 w 1106"/>
                <a:gd name="T5" fmla="*/ 331 h 331"/>
                <a:gd name="T6" fmla="*/ 0 w 1106"/>
                <a:gd name="T7" fmla="*/ 36 h 331"/>
                <a:gd name="T8" fmla="*/ 4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Freeform 850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282 w 1285"/>
                <a:gd name="T1" fmla="*/ 391 h 505"/>
                <a:gd name="T2" fmla="*/ 1264 w 1285"/>
                <a:gd name="T3" fmla="*/ 389 h 505"/>
                <a:gd name="T4" fmla="*/ 1232 w 1285"/>
                <a:gd name="T5" fmla="*/ 385 h 505"/>
                <a:gd name="T6" fmla="*/ 1183 w 1285"/>
                <a:gd name="T7" fmla="*/ 378 h 505"/>
                <a:gd name="T8" fmla="*/ 1124 w 1285"/>
                <a:gd name="T9" fmla="*/ 369 h 505"/>
                <a:gd name="T10" fmla="*/ 1052 w 1285"/>
                <a:gd name="T11" fmla="*/ 355 h 505"/>
                <a:gd name="T12" fmla="*/ 971 w 1285"/>
                <a:gd name="T13" fmla="*/ 340 h 505"/>
                <a:gd name="T14" fmla="*/ 881 w 1285"/>
                <a:gd name="T15" fmla="*/ 322 h 505"/>
                <a:gd name="T16" fmla="*/ 785 w 1285"/>
                <a:gd name="T17" fmla="*/ 299 h 505"/>
                <a:gd name="T18" fmla="*/ 684 w 1285"/>
                <a:gd name="T19" fmla="*/ 273 h 505"/>
                <a:gd name="T20" fmla="*/ 579 w 1285"/>
                <a:gd name="T21" fmla="*/ 244 h 505"/>
                <a:gd name="T22" fmla="*/ 472 w 1285"/>
                <a:gd name="T23" fmla="*/ 209 h 505"/>
                <a:gd name="T24" fmla="*/ 364 w 1285"/>
                <a:gd name="T25" fmla="*/ 171 h 505"/>
                <a:gd name="T26" fmla="*/ 259 w 1285"/>
                <a:gd name="T27" fmla="*/ 128 h 505"/>
                <a:gd name="T28" fmla="*/ 155 w 1285"/>
                <a:gd name="T29" fmla="*/ 81 h 505"/>
                <a:gd name="T30" fmla="*/ 55 w 1285"/>
                <a:gd name="T31" fmla="*/ 28 h 505"/>
                <a:gd name="T32" fmla="*/ 6 w 1285"/>
                <a:gd name="T33" fmla="*/ 4 h 505"/>
                <a:gd name="T34" fmla="*/ 2 w 1285"/>
                <a:gd name="T35" fmla="*/ 32 h 505"/>
                <a:gd name="T36" fmla="*/ 0 w 1285"/>
                <a:gd name="T37" fmla="*/ 76 h 505"/>
                <a:gd name="T38" fmla="*/ 8 w 1285"/>
                <a:gd name="T39" fmla="*/ 120 h 505"/>
                <a:gd name="T40" fmla="*/ 19 w 1285"/>
                <a:gd name="T41" fmla="*/ 139 h 505"/>
                <a:gd name="T42" fmla="*/ 28 w 1285"/>
                <a:gd name="T43" fmla="*/ 144 h 505"/>
                <a:gd name="T44" fmla="*/ 47 w 1285"/>
                <a:gd name="T45" fmla="*/ 155 h 505"/>
                <a:gd name="T46" fmla="*/ 75 w 1285"/>
                <a:gd name="T47" fmla="*/ 170 h 505"/>
                <a:gd name="T48" fmla="*/ 112 w 1285"/>
                <a:gd name="T49" fmla="*/ 190 h 505"/>
                <a:gd name="T50" fmla="*/ 159 w 1285"/>
                <a:gd name="T51" fmla="*/ 212 h 505"/>
                <a:gd name="T52" fmla="*/ 215 w 1285"/>
                <a:gd name="T53" fmla="*/ 238 h 505"/>
                <a:gd name="T54" fmla="*/ 281 w 1285"/>
                <a:gd name="T55" fmla="*/ 267 h 505"/>
                <a:gd name="T56" fmla="*/ 358 w 1285"/>
                <a:gd name="T57" fmla="*/ 296 h 505"/>
                <a:gd name="T58" fmla="*/ 443 w 1285"/>
                <a:gd name="T59" fmla="*/ 326 h 505"/>
                <a:gd name="T60" fmla="*/ 540 w 1285"/>
                <a:gd name="T61" fmla="*/ 357 h 505"/>
                <a:gd name="T62" fmla="*/ 647 w 1285"/>
                <a:gd name="T63" fmla="*/ 387 h 505"/>
                <a:gd name="T64" fmla="*/ 764 w 1285"/>
                <a:gd name="T65" fmla="*/ 416 h 505"/>
                <a:gd name="T66" fmla="*/ 890 w 1285"/>
                <a:gd name="T67" fmla="*/ 444 h 505"/>
                <a:gd name="T68" fmla="*/ 1028 w 1285"/>
                <a:gd name="T69" fmla="*/ 472 h 505"/>
                <a:gd name="T70" fmla="*/ 1177 w 1285"/>
                <a:gd name="T71" fmla="*/ 494 h 505"/>
                <a:gd name="T72" fmla="*/ 1256 w 1285"/>
                <a:gd name="T73" fmla="*/ 503 h 505"/>
                <a:gd name="T74" fmla="*/ 1265 w 1285"/>
                <a:gd name="T75" fmla="*/ 487 h 505"/>
                <a:gd name="T76" fmla="*/ 1278 w 1285"/>
                <a:gd name="T77" fmla="*/ 456 h 505"/>
                <a:gd name="T78" fmla="*/ 1285 w 1285"/>
                <a:gd name="T79" fmla="*/ 41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AutoShape 851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Freeform 85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63 w 179"/>
                <a:gd name="T1" fmla="*/ 28 h 216"/>
                <a:gd name="T2" fmla="*/ 49 w 179"/>
                <a:gd name="T3" fmla="*/ 37 h 216"/>
                <a:gd name="T4" fmla="*/ 38 w 179"/>
                <a:gd name="T5" fmla="*/ 47 h 216"/>
                <a:gd name="T6" fmla="*/ 27 w 179"/>
                <a:gd name="T7" fmla="*/ 59 h 216"/>
                <a:gd name="T8" fmla="*/ 18 w 179"/>
                <a:gd name="T9" fmla="*/ 72 h 216"/>
                <a:gd name="T10" fmla="*/ 10 w 179"/>
                <a:gd name="T11" fmla="*/ 86 h 216"/>
                <a:gd name="T12" fmla="*/ 5 w 179"/>
                <a:gd name="T13" fmla="*/ 101 h 216"/>
                <a:gd name="T14" fmla="*/ 2 w 179"/>
                <a:gd name="T15" fmla="*/ 117 h 216"/>
                <a:gd name="T16" fmla="*/ 0 w 179"/>
                <a:gd name="T17" fmla="*/ 133 h 216"/>
                <a:gd name="T18" fmla="*/ 2 w 179"/>
                <a:gd name="T19" fmla="*/ 155 h 216"/>
                <a:gd name="T20" fmla="*/ 10 w 179"/>
                <a:gd name="T21" fmla="*/ 173 h 216"/>
                <a:gd name="T22" fmla="*/ 23 w 179"/>
                <a:gd name="T23" fmla="*/ 190 h 216"/>
                <a:gd name="T24" fmla="*/ 40 w 179"/>
                <a:gd name="T25" fmla="*/ 201 h 216"/>
                <a:gd name="T26" fmla="*/ 59 w 179"/>
                <a:gd name="T27" fmla="*/ 211 h 216"/>
                <a:gd name="T28" fmla="*/ 79 w 179"/>
                <a:gd name="T29" fmla="*/ 215 h 216"/>
                <a:gd name="T30" fmla="*/ 100 w 179"/>
                <a:gd name="T31" fmla="*/ 216 h 216"/>
                <a:gd name="T32" fmla="*/ 120 w 179"/>
                <a:gd name="T33" fmla="*/ 213 h 216"/>
                <a:gd name="T34" fmla="*/ 124 w 179"/>
                <a:gd name="T35" fmla="*/ 213 h 216"/>
                <a:gd name="T36" fmla="*/ 128 w 179"/>
                <a:gd name="T37" fmla="*/ 211 h 216"/>
                <a:gd name="T38" fmla="*/ 131 w 179"/>
                <a:gd name="T39" fmla="*/ 208 h 216"/>
                <a:gd name="T40" fmla="*/ 132 w 179"/>
                <a:gd name="T41" fmla="*/ 203 h 216"/>
                <a:gd name="T42" fmla="*/ 130 w 179"/>
                <a:gd name="T43" fmla="*/ 198 h 216"/>
                <a:gd name="T44" fmla="*/ 126 w 179"/>
                <a:gd name="T45" fmla="*/ 194 h 216"/>
                <a:gd name="T46" fmla="*/ 121 w 179"/>
                <a:gd name="T47" fmla="*/ 190 h 216"/>
                <a:gd name="T48" fmla="*/ 116 w 179"/>
                <a:gd name="T49" fmla="*/ 187 h 216"/>
                <a:gd name="T50" fmla="*/ 105 w 179"/>
                <a:gd name="T51" fmla="*/ 184 h 216"/>
                <a:gd name="T52" fmla="*/ 95 w 179"/>
                <a:gd name="T53" fmla="*/ 182 h 216"/>
                <a:gd name="T54" fmla="*/ 84 w 179"/>
                <a:gd name="T55" fmla="*/ 180 h 216"/>
                <a:gd name="T56" fmla="*/ 75 w 179"/>
                <a:gd name="T57" fmla="*/ 178 h 216"/>
                <a:gd name="T58" fmla="*/ 65 w 179"/>
                <a:gd name="T59" fmla="*/ 175 h 216"/>
                <a:gd name="T60" fmla="*/ 56 w 179"/>
                <a:gd name="T61" fmla="*/ 170 h 216"/>
                <a:gd name="T62" fmla="*/ 47 w 179"/>
                <a:gd name="T63" fmla="*/ 165 h 216"/>
                <a:gd name="T64" fmla="*/ 39 w 179"/>
                <a:gd name="T65" fmla="*/ 156 h 216"/>
                <a:gd name="T66" fmla="*/ 36 w 179"/>
                <a:gd name="T67" fmla="*/ 120 h 216"/>
                <a:gd name="T68" fmla="*/ 44 w 179"/>
                <a:gd name="T69" fmla="*/ 90 h 216"/>
                <a:gd name="T70" fmla="*/ 61 w 179"/>
                <a:gd name="T71" fmla="*/ 67 h 216"/>
                <a:gd name="T72" fmla="*/ 84 w 179"/>
                <a:gd name="T73" fmla="*/ 47 h 216"/>
                <a:gd name="T74" fmla="*/ 109 w 179"/>
                <a:gd name="T75" fmla="*/ 32 h 216"/>
                <a:gd name="T76" fmla="*/ 136 w 179"/>
                <a:gd name="T77" fmla="*/ 21 h 216"/>
                <a:gd name="T78" fmla="*/ 160 w 179"/>
                <a:gd name="T79" fmla="*/ 12 h 216"/>
                <a:gd name="T80" fmla="*/ 179 w 179"/>
                <a:gd name="T81" fmla="*/ 5 h 216"/>
                <a:gd name="T82" fmla="*/ 167 w 179"/>
                <a:gd name="T83" fmla="*/ 1 h 216"/>
                <a:gd name="T84" fmla="*/ 154 w 179"/>
                <a:gd name="T85" fmla="*/ 0 h 216"/>
                <a:gd name="T86" fmla="*/ 140 w 179"/>
                <a:gd name="T87" fmla="*/ 2 h 216"/>
                <a:gd name="T88" fmla="*/ 124 w 179"/>
                <a:gd name="T89" fmla="*/ 5 h 216"/>
                <a:gd name="T90" fmla="*/ 108 w 179"/>
                <a:gd name="T91" fmla="*/ 10 h 216"/>
                <a:gd name="T92" fmla="*/ 92 w 179"/>
                <a:gd name="T93" fmla="*/ 15 h 216"/>
                <a:gd name="T94" fmla="*/ 77 w 179"/>
                <a:gd name="T95" fmla="*/ 22 h 216"/>
                <a:gd name="T96" fmla="*/ 63 w 179"/>
                <a:gd name="T97" fmla="*/ 28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Freeform 85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96 w 114"/>
                <a:gd name="T1" fmla="*/ 55 h 168"/>
                <a:gd name="T2" fmla="*/ 101 w 114"/>
                <a:gd name="T3" fmla="*/ 72 h 168"/>
                <a:gd name="T4" fmla="*/ 100 w 114"/>
                <a:gd name="T5" fmla="*/ 88 h 168"/>
                <a:gd name="T6" fmla="*/ 92 w 114"/>
                <a:gd name="T7" fmla="*/ 101 h 168"/>
                <a:gd name="T8" fmla="*/ 82 w 114"/>
                <a:gd name="T9" fmla="*/ 112 h 168"/>
                <a:gd name="T10" fmla="*/ 69 w 114"/>
                <a:gd name="T11" fmla="*/ 123 h 168"/>
                <a:gd name="T12" fmla="*/ 54 w 114"/>
                <a:gd name="T13" fmla="*/ 134 h 168"/>
                <a:gd name="T14" fmla="*/ 40 w 114"/>
                <a:gd name="T15" fmla="*/ 143 h 168"/>
                <a:gd name="T16" fmla="*/ 27 w 114"/>
                <a:gd name="T17" fmla="*/ 153 h 168"/>
                <a:gd name="T18" fmla="*/ 25 w 114"/>
                <a:gd name="T19" fmla="*/ 156 h 168"/>
                <a:gd name="T20" fmla="*/ 24 w 114"/>
                <a:gd name="T21" fmla="*/ 158 h 168"/>
                <a:gd name="T22" fmla="*/ 24 w 114"/>
                <a:gd name="T23" fmla="*/ 162 h 168"/>
                <a:gd name="T24" fmla="*/ 25 w 114"/>
                <a:gd name="T25" fmla="*/ 165 h 168"/>
                <a:gd name="T26" fmla="*/ 28 w 114"/>
                <a:gd name="T27" fmla="*/ 167 h 168"/>
                <a:gd name="T28" fmla="*/ 31 w 114"/>
                <a:gd name="T29" fmla="*/ 168 h 168"/>
                <a:gd name="T30" fmla="*/ 33 w 114"/>
                <a:gd name="T31" fmla="*/ 168 h 168"/>
                <a:gd name="T32" fmla="*/ 37 w 114"/>
                <a:gd name="T33" fmla="*/ 167 h 168"/>
                <a:gd name="T34" fmla="*/ 53 w 114"/>
                <a:gd name="T35" fmla="*/ 157 h 168"/>
                <a:gd name="T36" fmla="*/ 69 w 114"/>
                <a:gd name="T37" fmla="*/ 147 h 168"/>
                <a:gd name="T38" fmla="*/ 84 w 114"/>
                <a:gd name="T39" fmla="*/ 135 h 168"/>
                <a:gd name="T40" fmla="*/ 97 w 114"/>
                <a:gd name="T41" fmla="*/ 121 h 168"/>
                <a:gd name="T42" fmla="*/ 107 w 114"/>
                <a:gd name="T43" fmla="*/ 106 h 168"/>
                <a:gd name="T44" fmla="*/ 113 w 114"/>
                <a:gd name="T45" fmla="*/ 89 h 168"/>
                <a:gd name="T46" fmla="*/ 114 w 114"/>
                <a:gd name="T47" fmla="*/ 71 h 168"/>
                <a:gd name="T48" fmla="*/ 110 w 114"/>
                <a:gd name="T49" fmla="*/ 51 h 168"/>
                <a:gd name="T50" fmla="*/ 101 w 114"/>
                <a:gd name="T51" fmla="*/ 36 h 168"/>
                <a:gd name="T52" fmla="*/ 87 w 114"/>
                <a:gd name="T53" fmla="*/ 24 h 168"/>
                <a:gd name="T54" fmla="*/ 70 w 114"/>
                <a:gd name="T55" fmla="*/ 14 h 168"/>
                <a:gd name="T56" fmla="*/ 51 w 114"/>
                <a:gd name="T57" fmla="*/ 7 h 168"/>
                <a:gd name="T58" fmla="*/ 32 w 114"/>
                <a:gd name="T59" fmla="*/ 2 h 168"/>
                <a:gd name="T60" fmla="*/ 17 w 114"/>
                <a:gd name="T61" fmla="*/ 0 h 168"/>
                <a:gd name="T62" fmla="*/ 5 w 114"/>
                <a:gd name="T63" fmla="*/ 0 h 168"/>
                <a:gd name="T64" fmla="*/ 0 w 114"/>
                <a:gd name="T65" fmla="*/ 3 h 168"/>
                <a:gd name="T66" fmla="*/ 12 w 114"/>
                <a:gd name="T67" fmla="*/ 9 h 168"/>
                <a:gd name="T68" fmla="*/ 26 w 114"/>
                <a:gd name="T69" fmla="*/ 13 h 168"/>
                <a:gd name="T70" fmla="*/ 41 w 114"/>
                <a:gd name="T71" fmla="*/ 17 h 168"/>
                <a:gd name="T72" fmla="*/ 54 w 114"/>
                <a:gd name="T73" fmla="*/ 22 h 168"/>
                <a:gd name="T74" fmla="*/ 68 w 114"/>
                <a:gd name="T75" fmla="*/ 27 h 168"/>
                <a:gd name="T76" fmla="*/ 80 w 114"/>
                <a:gd name="T77" fmla="*/ 34 h 168"/>
                <a:gd name="T78" fmla="*/ 89 w 114"/>
                <a:gd name="T79" fmla="*/ 43 h 168"/>
                <a:gd name="T80" fmla="*/ 96 w 114"/>
                <a:gd name="T81" fmla="*/ 55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Freeform 85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90 w 289"/>
                <a:gd name="T1" fmla="*/ 65 h 351"/>
                <a:gd name="T2" fmla="*/ 48 w 289"/>
                <a:gd name="T3" fmla="*/ 106 h 351"/>
                <a:gd name="T4" fmla="*/ 15 w 289"/>
                <a:gd name="T5" fmla="*/ 155 h 351"/>
                <a:gd name="T6" fmla="*/ 0 w 289"/>
                <a:gd name="T7" fmla="*/ 210 h 351"/>
                <a:gd name="T8" fmla="*/ 3 w 289"/>
                <a:gd name="T9" fmla="*/ 248 h 351"/>
                <a:gd name="T10" fmla="*/ 8 w 289"/>
                <a:gd name="T11" fmla="*/ 262 h 351"/>
                <a:gd name="T12" fmla="*/ 17 w 289"/>
                <a:gd name="T13" fmla="*/ 276 h 351"/>
                <a:gd name="T14" fmla="*/ 29 w 289"/>
                <a:gd name="T15" fmla="*/ 288 h 351"/>
                <a:gd name="T16" fmla="*/ 50 w 289"/>
                <a:gd name="T17" fmla="*/ 301 h 351"/>
                <a:gd name="T18" fmla="*/ 77 w 289"/>
                <a:gd name="T19" fmla="*/ 315 h 351"/>
                <a:gd name="T20" fmla="*/ 107 w 289"/>
                <a:gd name="T21" fmla="*/ 326 h 351"/>
                <a:gd name="T22" fmla="*/ 136 w 289"/>
                <a:gd name="T23" fmla="*/ 334 h 351"/>
                <a:gd name="T24" fmla="*/ 167 w 289"/>
                <a:gd name="T25" fmla="*/ 341 h 351"/>
                <a:gd name="T26" fmla="*/ 197 w 289"/>
                <a:gd name="T27" fmla="*/ 345 h 351"/>
                <a:gd name="T28" fmla="*/ 228 w 289"/>
                <a:gd name="T29" fmla="*/ 348 h 351"/>
                <a:gd name="T30" fmla="*/ 259 w 289"/>
                <a:gd name="T31" fmla="*/ 350 h 351"/>
                <a:gd name="T32" fmla="*/ 279 w 289"/>
                <a:gd name="T33" fmla="*/ 351 h 351"/>
                <a:gd name="T34" fmla="*/ 286 w 289"/>
                <a:gd name="T35" fmla="*/ 345 h 351"/>
                <a:gd name="T36" fmla="*/ 289 w 289"/>
                <a:gd name="T37" fmla="*/ 335 h 351"/>
                <a:gd name="T38" fmla="*/ 282 w 289"/>
                <a:gd name="T39" fmla="*/ 328 h 351"/>
                <a:gd name="T40" fmla="*/ 263 w 289"/>
                <a:gd name="T41" fmla="*/ 322 h 351"/>
                <a:gd name="T42" fmla="*/ 236 w 289"/>
                <a:gd name="T43" fmla="*/ 317 h 351"/>
                <a:gd name="T44" fmla="*/ 208 w 289"/>
                <a:gd name="T45" fmla="*/ 313 h 351"/>
                <a:gd name="T46" fmla="*/ 179 w 289"/>
                <a:gd name="T47" fmla="*/ 308 h 351"/>
                <a:gd name="T48" fmla="*/ 152 w 289"/>
                <a:gd name="T49" fmla="*/ 303 h 351"/>
                <a:gd name="T50" fmla="*/ 125 w 289"/>
                <a:gd name="T51" fmla="*/ 296 h 351"/>
                <a:gd name="T52" fmla="*/ 98 w 289"/>
                <a:gd name="T53" fmla="*/ 287 h 351"/>
                <a:gd name="T54" fmla="*/ 72 w 289"/>
                <a:gd name="T55" fmla="*/ 276 h 351"/>
                <a:gd name="T56" fmla="*/ 49 w 289"/>
                <a:gd name="T57" fmla="*/ 261 h 351"/>
                <a:gd name="T58" fmla="*/ 34 w 289"/>
                <a:gd name="T59" fmla="*/ 241 h 351"/>
                <a:gd name="T60" fmla="*/ 30 w 289"/>
                <a:gd name="T61" fmla="*/ 215 h 351"/>
                <a:gd name="T62" fmla="*/ 34 w 289"/>
                <a:gd name="T63" fmla="*/ 186 h 351"/>
                <a:gd name="T64" fmla="*/ 46 w 289"/>
                <a:gd name="T65" fmla="*/ 158 h 351"/>
                <a:gd name="T66" fmla="*/ 64 w 289"/>
                <a:gd name="T67" fmla="*/ 128 h 351"/>
                <a:gd name="T68" fmla="*/ 85 w 289"/>
                <a:gd name="T69" fmla="*/ 102 h 351"/>
                <a:gd name="T70" fmla="*/ 110 w 289"/>
                <a:gd name="T71" fmla="*/ 77 h 351"/>
                <a:gd name="T72" fmla="*/ 137 w 289"/>
                <a:gd name="T73" fmla="*/ 53 h 351"/>
                <a:gd name="T74" fmla="*/ 175 w 289"/>
                <a:gd name="T75" fmla="*/ 35 h 351"/>
                <a:gd name="T76" fmla="*/ 213 w 289"/>
                <a:gd name="T77" fmla="*/ 19 h 351"/>
                <a:gd name="T78" fmla="*/ 237 w 289"/>
                <a:gd name="T79" fmla="*/ 6 h 351"/>
                <a:gd name="T80" fmla="*/ 230 w 289"/>
                <a:gd name="T81" fmla="*/ 0 h 351"/>
                <a:gd name="T82" fmla="*/ 198 w 289"/>
                <a:gd name="T83" fmla="*/ 4 h 351"/>
                <a:gd name="T84" fmla="*/ 161 w 289"/>
                <a:gd name="T85" fmla="*/ 17 h 351"/>
                <a:gd name="T86" fmla="*/ 127 w 289"/>
                <a:gd name="T87" fmla="*/ 3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Freeform 85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10 w 254"/>
                <a:gd name="T1" fmla="*/ 71 h 234"/>
                <a:gd name="T2" fmla="*/ 222 w 254"/>
                <a:gd name="T3" fmla="*/ 84 h 234"/>
                <a:gd name="T4" fmla="*/ 229 w 254"/>
                <a:gd name="T5" fmla="*/ 99 h 234"/>
                <a:gd name="T6" fmla="*/ 232 w 254"/>
                <a:gd name="T7" fmla="*/ 115 h 234"/>
                <a:gd name="T8" fmla="*/ 232 w 254"/>
                <a:gd name="T9" fmla="*/ 132 h 234"/>
                <a:gd name="T10" fmla="*/ 230 w 254"/>
                <a:gd name="T11" fmla="*/ 146 h 234"/>
                <a:gd name="T12" fmla="*/ 226 w 254"/>
                <a:gd name="T13" fmla="*/ 158 h 234"/>
                <a:gd name="T14" fmla="*/ 219 w 254"/>
                <a:gd name="T15" fmla="*/ 170 h 234"/>
                <a:gd name="T16" fmla="*/ 211 w 254"/>
                <a:gd name="T17" fmla="*/ 179 h 234"/>
                <a:gd name="T18" fmla="*/ 202 w 254"/>
                <a:gd name="T19" fmla="*/ 190 h 234"/>
                <a:gd name="T20" fmla="*/ 193 w 254"/>
                <a:gd name="T21" fmla="*/ 199 h 234"/>
                <a:gd name="T22" fmla="*/ 183 w 254"/>
                <a:gd name="T23" fmla="*/ 208 h 234"/>
                <a:gd name="T24" fmla="*/ 174 w 254"/>
                <a:gd name="T25" fmla="*/ 218 h 234"/>
                <a:gd name="T26" fmla="*/ 172 w 254"/>
                <a:gd name="T27" fmla="*/ 221 h 234"/>
                <a:gd name="T28" fmla="*/ 172 w 254"/>
                <a:gd name="T29" fmla="*/ 224 h 234"/>
                <a:gd name="T30" fmla="*/ 172 w 254"/>
                <a:gd name="T31" fmla="*/ 227 h 234"/>
                <a:gd name="T32" fmla="*/ 174 w 254"/>
                <a:gd name="T33" fmla="*/ 231 h 234"/>
                <a:gd name="T34" fmla="*/ 177 w 254"/>
                <a:gd name="T35" fmla="*/ 233 h 234"/>
                <a:gd name="T36" fmla="*/ 181 w 254"/>
                <a:gd name="T37" fmla="*/ 234 h 234"/>
                <a:gd name="T38" fmla="*/ 184 w 254"/>
                <a:gd name="T39" fmla="*/ 233 h 234"/>
                <a:gd name="T40" fmla="*/ 187 w 254"/>
                <a:gd name="T41" fmla="*/ 231 h 234"/>
                <a:gd name="T42" fmla="*/ 208 w 254"/>
                <a:gd name="T43" fmla="*/ 217 h 234"/>
                <a:gd name="T44" fmla="*/ 226 w 254"/>
                <a:gd name="T45" fmla="*/ 199 h 234"/>
                <a:gd name="T46" fmla="*/ 240 w 254"/>
                <a:gd name="T47" fmla="*/ 178 h 234"/>
                <a:gd name="T48" fmla="*/ 249 w 254"/>
                <a:gd name="T49" fmla="*/ 155 h 234"/>
                <a:gd name="T50" fmla="*/ 254 w 254"/>
                <a:gd name="T51" fmla="*/ 131 h 234"/>
                <a:gd name="T52" fmla="*/ 251 w 254"/>
                <a:gd name="T53" fmla="*/ 107 h 234"/>
                <a:gd name="T54" fmla="*/ 243 w 254"/>
                <a:gd name="T55" fmla="*/ 84 h 234"/>
                <a:gd name="T56" fmla="*/ 226 w 254"/>
                <a:gd name="T57" fmla="*/ 64 h 234"/>
                <a:gd name="T58" fmla="*/ 214 w 254"/>
                <a:gd name="T59" fmla="*/ 53 h 234"/>
                <a:gd name="T60" fmla="*/ 199 w 254"/>
                <a:gd name="T61" fmla="*/ 45 h 234"/>
                <a:gd name="T62" fmla="*/ 183 w 254"/>
                <a:gd name="T63" fmla="*/ 36 h 234"/>
                <a:gd name="T64" fmla="*/ 165 w 254"/>
                <a:gd name="T65" fmla="*/ 29 h 234"/>
                <a:gd name="T66" fmla="*/ 147 w 254"/>
                <a:gd name="T67" fmla="*/ 21 h 234"/>
                <a:gd name="T68" fmla="*/ 129 w 254"/>
                <a:gd name="T69" fmla="*/ 16 h 234"/>
                <a:gd name="T70" fmla="*/ 111 w 254"/>
                <a:gd name="T71" fmla="*/ 12 h 234"/>
                <a:gd name="T72" fmla="*/ 93 w 254"/>
                <a:gd name="T73" fmla="*/ 7 h 234"/>
                <a:gd name="T74" fmla="*/ 75 w 254"/>
                <a:gd name="T75" fmla="*/ 4 h 234"/>
                <a:gd name="T76" fmla="*/ 59 w 254"/>
                <a:gd name="T77" fmla="*/ 2 h 234"/>
                <a:gd name="T78" fmla="*/ 43 w 254"/>
                <a:gd name="T79" fmla="*/ 0 h 234"/>
                <a:gd name="T80" fmla="*/ 31 w 254"/>
                <a:gd name="T81" fmla="*/ 0 h 234"/>
                <a:gd name="T82" fmla="*/ 19 w 254"/>
                <a:gd name="T83" fmla="*/ 0 h 234"/>
                <a:gd name="T84" fmla="*/ 10 w 254"/>
                <a:gd name="T85" fmla="*/ 0 h 234"/>
                <a:gd name="T86" fmla="*/ 3 w 254"/>
                <a:gd name="T87" fmla="*/ 2 h 234"/>
                <a:gd name="T88" fmla="*/ 0 w 254"/>
                <a:gd name="T89" fmla="*/ 4 h 234"/>
                <a:gd name="T90" fmla="*/ 11 w 254"/>
                <a:gd name="T91" fmla="*/ 6 h 234"/>
                <a:gd name="T92" fmla="*/ 21 w 254"/>
                <a:gd name="T93" fmla="*/ 7 h 234"/>
                <a:gd name="T94" fmla="*/ 34 w 254"/>
                <a:gd name="T95" fmla="*/ 9 h 234"/>
                <a:gd name="T96" fmla="*/ 46 w 254"/>
                <a:gd name="T97" fmla="*/ 12 h 234"/>
                <a:gd name="T98" fmla="*/ 59 w 254"/>
                <a:gd name="T99" fmla="*/ 15 h 234"/>
                <a:gd name="T100" fmla="*/ 74 w 254"/>
                <a:gd name="T101" fmla="*/ 17 h 234"/>
                <a:gd name="T102" fmla="*/ 87 w 254"/>
                <a:gd name="T103" fmla="*/ 20 h 234"/>
                <a:gd name="T104" fmla="*/ 102 w 254"/>
                <a:gd name="T105" fmla="*/ 23 h 234"/>
                <a:gd name="T106" fmla="*/ 116 w 254"/>
                <a:gd name="T107" fmla="*/ 28 h 234"/>
                <a:gd name="T108" fmla="*/ 131 w 254"/>
                <a:gd name="T109" fmla="*/ 32 h 234"/>
                <a:gd name="T110" fmla="*/ 145 w 254"/>
                <a:gd name="T111" fmla="*/ 36 h 234"/>
                <a:gd name="T112" fmla="*/ 159 w 254"/>
                <a:gd name="T113" fmla="*/ 42 h 234"/>
                <a:gd name="T114" fmla="*/ 173 w 254"/>
                <a:gd name="T115" fmla="*/ 48 h 234"/>
                <a:gd name="T116" fmla="*/ 186 w 254"/>
                <a:gd name="T117" fmla="*/ 55 h 234"/>
                <a:gd name="T118" fmla="*/ 199 w 254"/>
                <a:gd name="T119" fmla="*/ 63 h 234"/>
                <a:gd name="T120" fmla="*/ 210 w 254"/>
                <a:gd name="T121" fmla="*/ 71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7" name="Freeform 85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21 h 221"/>
                <a:gd name="T2" fmla="*/ 0 w 103"/>
                <a:gd name="T3" fmla="*/ 139 h 221"/>
                <a:gd name="T4" fmla="*/ 4 w 103"/>
                <a:gd name="T5" fmla="*/ 156 h 221"/>
                <a:gd name="T6" fmla="*/ 12 w 103"/>
                <a:gd name="T7" fmla="*/ 172 h 221"/>
                <a:gd name="T8" fmla="*/ 22 w 103"/>
                <a:gd name="T9" fmla="*/ 186 h 221"/>
                <a:gd name="T10" fmla="*/ 35 w 103"/>
                <a:gd name="T11" fmla="*/ 197 h 221"/>
                <a:gd name="T12" fmla="*/ 50 w 103"/>
                <a:gd name="T13" fmla="*/ 208 h 221"/>
                <a:gd name="T14" fmla="*/ 66 w 103"/>
                <a:gd name="T15" fmla="*/ 216 h 221"/>
                <a:gd name="T16" fmla="*/ 83 w 103"/>
                <a:gd name="T17" fmla="*/ 220 h 221"/>
                <a:gd name="T18" fmla="*/ 89 w 103"/>
                <a:gd name="T19" fmla="*/ 221 h 221"/>
                <a:gd name="T20" fmla="*/ 94 w 103"/>
                <a:gd name="T21" fmla="*/ 219 h 221"/>
                <a:gd name="T22" fmla="*/ 98 w 103"/>
                <a:gd name="T23" fmla="*/ 216 h 221"/>
                <a:gd name="T24" fmla="*/ 100 w 103"/>
                <a:gd name="T25" fmla="*/ 211 h 221"/>
                <a:gd name="T26" fmla="*/ 100 w 103"/>
                <a:gd name="T27" fmla="*/ 206 h 221"/>
                <a:gd name="T28" fmla="*/ 99 w 103"/>
                <a:gd name="T29" fmla="*/ 201 h 221"/>
                <a:gd name="T30" fmla="*/ 96 w 103"/>
                <a:gd name="T31" fmla="*/ 196 h 221"/>
                <a:gd name="T32" fmla="*/ 91 w 103"/>
                <a:gd name="T33" fmla="*/ 194 h 221"/>
                <a:gd name="T34" fmla="*/ 74 w 103"/>
                <a:gd name="T35" fmla="*/ 188 h 221"/>
                <a:gd name="T36" fmla="*/ 58 w 103"/>
                <a:gd name="T37" fmla="*/ 179 h 221"/>
                <a:gd name="T38" fmla="*/ 45 w 103"/>
                <a:gd name="T39" fmla="*/ 168 h 221"/>
                <a:gd name="T40" fmla="*/ 36 w 103"/>
                <a:gd name="T41" fmla="*/ 155 h 221"/>
                <a:gd name="T42" fmla="*/ 30 w 103"/>
                <a:gd name="T43" fmla="*/ 139 h 221"/>
                <a:gd name="T44" fmla="*/ 27 w 103"/>
                <a:gd name="T45" fmla="*/ 122 h 221"/>
                <a:gd name="T46" fmla="*/ 27 w 103"/>
                <a:gd name="T47" fmla="*/ 103 h 221"/>
                <a:gd name="T48" fmla="*/ 32 w 103"/>
                <a:gd name="T49" fmla="*/ 84 h 221"/>
                <a:gd name="T50" fmla="*/ 38 w 103"/>
                <a:gd name="T51" fmla="*/ 70 h 221"/>
                <a:gd name="T52" fmla="*/ 46 w 103"/>
                <a:gd name="T53" fmla="*/ 57 h 221"/>
                <a:gd name="T54" fmla="*/ 56 w 103"/>
                <a:gd name="T55" fmla="*/ 46 h 221"/>
                <a:gd name="T56" fmla="*/ 66 w 103"/>
                <a:gd name="T57" fmla="*/ 35 h 221"/>
                <a:gd name="T58" fmla="*/ 76 w 103"/>
                <a:gd name="T59" fmla="*/ 25 h 221"/>
                <a:gd name="T60" fmla="*/ 86 w 103"/>
                <a:gd name="T61" fmla="*/ 17 h 221"/>
                <a:gd name="T62" fmla="*/ 96 w 103"/>
                <a:gd name="T63" fmla="*/ 8 h 221"/>
                <a:gd name="T64" fmla="*/ 103 w 103"/>
                <a:gd name="T65" fmla="*/ 1 h 221"/>
                <a:gd name="T66" fmla="*/ 96 w 103"/>
                <a:gd name="T67" fmla="*/ 0 h 221"/>
                <a:gd name="T68" fmla="*/ 84 w 103"/>
                <a:gd name="T69" fmla="*/ 5 h 221"/>
                <a:gd name="T70" fmla="*/ 69 w 103"/>
                <a:gd name="T71" fmla="*/ 17 h 221"/>
                <a:gd name="T72" fmla="*/ 51 w 103"/>
                <a:gd name="T73" fmla="*/ 33 h 221"/>
                <a:gd name="T74" fmla="*/ 34 w 103"/>
                <a:gd name="T75" fmla="*/ 53 h 221"/>
                <a:gd name="T76" fmla="*/ 18 w 103"/>
                <a:gd name="T77" fmla="*/ 75 h 221"/>
                <a:gd name="T78" fmla="*/ 7 w 103"/>
                <a:gd name="T79" fmla="*/ 98 h 221"/>
                <a:gd name="T80" fmla="*/ 0 w 103"/>
                <a:gd name="T81" fmla="*/ 121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8" name="Freeform 85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186 w 221"/>
                <a:gd name="T1" fmla="*/ 115 h 288"/>
                <a:gd name="T2" fmla="*/ 197 w 221"/>
                <a:gd name="T3" fmla="*/ 133 h 288"/>
                <a:gd name="T4" fmla="*/ 202 w 221"/>
                <a:gd name="T5" fmla="*/ 153 h 288"/>
                <a:gd name="T6" fmla="*/ 199 w 221"/>
                <a:gd name="T7" fmla="*/ 174 h 288"/>
                <a:gd name="T8" fmla="*/ 187 w 221"/>
                <a:gd name="T9" fmla="*/ 194 h 288"/>
                <a:gd name="T10" fmla="*/ 170 w 221"/>
                <a:gd name="T11" fmla="*/ 212 h 288"/>
                <a:gd name="T12" fmla="*/ 150 w 221"/>
                <a:gd name="T13" fmla="*/ 229 h 288"/>
                <a:gd name="T14" fmla="*/ 129 w 221"/>
                <a:gd name="T15" fmla="*/ 246 h 288"/>
                <a:gd name="T16" fmla="*/ 116 w 221"/>
                <a:gd name="T17" fmla="*/ 258 h 288"/>
                <a:gd name="T18" fmla="*/ 112 w 221"/>
                <a:gd name="T19" fmla="*/ 267 h 288"/>
                <a:gd name="T20" fmla="*/ 109 w 221"/>
                <a:gd name="T21" fmla="*/ 276 h 288"/>
                <a:gd name="T22" fmla="*/ 110 w 221"/>
                <a:gd name="T23" fmla="*/ 284 h 288"/>
                <a:gd name="T24" fmla="*/ 117 w 221"/>
                <a:gd name="T25" fmla="*/ 288 h 288"/>
                <a:gd name="T26" fmla="*/ 125 w 221"/>
                <a:gd name="T27" fmla="*/ 287 h 288"/>
                <a:gd name="T28" fmla="*/ 139 w 221"/>
                <a:gd name="T29" fmla="*/ 272 h 288"/>
                <a:gd name="T30" fmla="*/ 162 w 221"/>
                <a:gd name="T31" fmla="*/ 250 h 288"/>
                <a:gd name="T32" fmla="*/ 186 w 221"/>
                <a:gd name="T33" fmla="*/ 229 h 288"/>
                <a:gd name="T34" fmla="*/ 207 w 221"/>
                <a:gd name="T35" fmla="*/ 204 h 288"/>
                <a:gd name="T36" fmla="*/ 220 w 221"/>
                <a:gd name="T37" fmla="*/ 174 h 288"/>
                <a:gd name="T38" fmla="*/ 218 w 221"/>
                <a:gd name="T39" fmla="*/ 142 h 288"/>
                <a:gd name="T40" fmla="*/ 204 w 221"/>
                <a:gd name="T41" fmla="*/ 112 h 288"/>
                <a:gd name="T42" fmla="*/ 181 w 221"/>
                <a:gd name="T43" fmla="*/ 87 h 288"/>
                <a:gd name="T44" fmla="*/ 159 w 221"/>
                <a:gd name="T45" fmla="*/ 69 h 288"/>
                <a:gd name="T46" fmla="*/ 137 w 221"/>
                <a:gd name="T47" fmla="*/ 55 h 288"/>
                <a:gd name="T48" fmla="*/ 114 w 221"/>
                <a:gd name="T49" fmla="*/ 40 h 288"/>
                <a:gd name="T50" fmla="*/ 89 w 221"/>
                <a:gd name="T51" fmla="*/ 27 h 288"/>
                <a:gd name="T52" fmla="*/ 66 w 221"/>
                <a:gd name="T53" fmla="*/ 15 h 288"/>
                <a:gd name="T54" fmla="*/ 42 w 221"/>
                <a:gd name="T55" fmla="*/ 6 h 288"/>
                <a:gd name="T56" fmla="*/ 22 w 221"/>
                <a:gd name="T57" fmla="*/ 1 h 288"/>
                <a:gd name="T58" fmla="*/ 7 w 221"/>
                <a:gd name="T59" fmla="*/ 1 h 288"/>
                <a:gd name="T60" fmla="*/ 8 w 221"/>
                <a:gd name="T61" fmla="*/ 5 h 288"/>
                <a:gd name="T62" fmla="*/ 26 w 221"/>
                <a:gd name="T63" fmla="*/ 13 h 288"/>
                <a:gd name="T64" fmla="*/ 47 w 221"/>
                <a:gd name="T65" fmla="*/ 22 h 288"/>
                <a:gd name="T66" fmla="*/ 71 w 221"/>
                <a:gd name="T67" fmla="*/ 34 h 288"/>
                <a:gd name="T68" fmla="*/ 96 w 221"/>
                <a:gd name="T69" fmla="*/ 48 h 288"/>
                <a:gd name="T70" fmla="*/ 121 w 221"/>
                <a:gd name="T71" fmla="*/ 64 h 288"/>
                <a:gd name="T72" fmla="*/ 146 w 221"/>
                <a:gd name="T73" fmla="*/ 81 h 288"/>
                <a:gd name="T74" fmla="*/ 169 w 221"/>
                <a:gd name="T75" fmla="*/ 98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9" name="Freeform 858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28 w 74"/>
                <a:gd name="T1" fmla="*/ 12 h 174"/>
                <a:gd name="T2" fmla="*/ 26 w 74"/>
                <a:gd name="T3" fmla="*/ 7 h 174"/>
                <a:gd name="T4" fmla="*/ 23 w 74"/>
                <a:gd name="T5" fmla="*/ 3 h 174"/>
                <a:gd name="T6" fmla="*/ 17 w 74"/>
                <a:gd name="T7" fmla="*/ 1 h 174"/>
                <a:gd name="T8" fmla="*/ 12 w 74"/>
                <a:gd name="T9" fmla="*/ 0 h 174"/>
                <a:gd name="T10" fmla="*/ 7 w 74"/>
                <a:gd name="T11" fmla="*/ 2 h 174"/>
                <a:gd name="T12" fmla="*/ 3 w 74"/>
                <a:gd name="T13" fmla="*/ 5 h 174"/>
                <a:gd name="T14" fmla="*/ 0 w 74"/>
                <a:gd name="T15" fmla="*/ 10 h 174"/>
                <a:gd name="T16" fmla="*/ 0 w 74"/>
                <a:gd name="T17" fmla="*/ 16 h 174"/>
                <a:gd name="T18" fmla="*/ 5 w 74"/>
                <a:gd name="T19" fmla="*/ 39 h 174"/>
                <a:gd name="T20" fmla="*/ 13 w 74"/>
                <a:gd name="T21" fmla="*/ 66 h 174"/>
                <a:gd name="T22" fmla="*/ 24 w 74"/>
                <a:gd name="T23" fmla="*/ 92 h 174"/>
                <a:gd name="T24" fmla="*/ 36 w 74"/>
                <a:gd name="T25" fmla="*/ 118 h 174"/>
                <a:gd name="T26" fmla="*/ 49 w 74"/>
                <a:gd name="T27" fmla="*/ 141 h 174"/>
                <a:gd name="T28" fmla="*/ 61 w 74"/>
                <a:gd name="T29" fmla="*/ 159 h 174"/>
                <a:gd name="T30" fmla="*/ 69 w 74"/>
                <a:gd name="T31" fmla="*/ 171 h 174"/>
                <a:gd name="T32" fmla="*/ 74 w 74"/>
                <a:gd name="T33" fmla="*/ 174 h 174"/>
                <a:gd name="T34" fmla="*/ 72 w 74"/>
                <a:gd name="T35" fmla="*/ 162 h 174"/>
                <a:gd name="T36" fmla="*/ 67 w 74"/>
                <a:gd name="T37" fmla="*/ 147 h 174"/>
                <a:gd name="T38" fmla="*/ 61 w 74"/>
                <a:gd name="T39" fmla="*/ 128 h 174"/>
                <a:gd name="T40" fmla="*/ 53 w 74"/>
                <a:gd name="T41" fmla="*/ 105 h 174"/>
                <a:gd name="T42" fmla="*/ 46 w 74"/>
                <a:gd name="T43" fmla="*/ 82 h 174"/>
                <a:gd name="T44" fmla="*/ 38 w 74"/>
                <a:gd name="T45" fmla="*/ 58 h 174"/>
                <a:gd name="T46" fmla="*/ 32 w 74"/>
                <a:gd name="T47" fmla="*/ 35 h 174"/>
                <a:gd name="T48" fmla="*/ 28 w 74"/>
                <a:gd name="T49" fmla="*/ 1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0" name="Freeform 859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20 w 39"/>
                <a:gd name="T1" fmla="*/ 9 h 87"/>
                <a:gd name="T2" fmla="*/ 19 w 39"/>
                <a:gd name="T3" fmla="*/ 5 h 87"/>
                <a:gd name="T4" fmla="*/ 16 w 39"/>
                <a:gd name="T5" fmla="*/ 2 h 87"/>
                <a:gd name="T6" fmla="*/ 13 w 39"/>
                <a:gd name="T7" fmla="*/ 0 h 87"/>
                <a:gd name="T8" fmla="*/ 8 w 39"/>
                <a:gd name="T9" fmla="*/ 0 h 87"/>
                <a:gd name="T10" fmla="*/ 5 w 39"/>
                <a:gd name="T11" fmla="*/ 1 h 87"/>
                <a:gd name="T12" fmla="*/ 2 w 39"/>
                <a:gd name="T13" fmla="*/ 3 h 87"/>
                <a:gd name="T14" fmla="*/ 0 w 39"/>
                <a:gd name="T15" fmla="*/ 6 h 87"/>
                <a:gd name="T16" fmla="*/ 0 w 39"/>
                <a:gd name="T17" fmla="*/ 10 h 87"/>
                <a:gd name="T18" fmla="*/ 0 w 39"/>
                <a:gd name="T19" fmla="*/ 22 h 87"/>
                <a:gd name="T20" fmla="*/ 3 w 39"/>
                <a:gd name="T21" fmla="*/ 35 h 87"/>
                <a:gd name="T22" fmla="*/ 7 w 39"/>
                <a:gd name="T23" fmla="*/ 48 h 87"/>
                <a:gd name="T24" fmla="*/ 13 w 39"/>
                <a:gd name="T25" fmla="*/ 60 h 87"/>
                <a:gd name="T26" fmla="*/ 19 w 39"/>
                <a:gd name="T27" fmla="*/ 72 h 87"/>
                <a:gd name="T28" fmla="*/ 25 w 39"/>
                <a:gd name="T29" fmla="*/ 81 h 87"/>
                <a:gd name="T30" fmla="*/ 33 w 39"/>
                <a:gd name="T31" fmla="*/ 86 h 87"/>
                <a:gd name="T32" fmla="*/ 38 w 39"/>
                <a:gd name="T33" fmla="*/ 87 h 87"/>
                <a:gd name="T34" fmla="*/ 39 w 39"/>
                <a:gd name="T35" fmla="*/ 70 h 87"/>
                <a:gd name="T36" fmla="*/ 34 w 39"/>
                <a:gd name="T37" fmla="*/ 50 h 87"/>
                <a:gd name="T38" fmla="*/ 27 w 39"/>
                <a:gd name="T39" fmla="*/ 29 h 87"/>
                <a:gd name="T40" fmla="*/ 20 w 39"/>
                <a:gd name="T41" fmla="*/ 9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1" name="Freeform 860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18 w 34"/>
                <a:gd name="T1" fmla="*/ 7 h 51"/>
                <a:gd name="T2" fmla="*/ 18 w 34"/>
                <a:gd name="T3" fmla="*/ 8 h 51"/>
                <a:gd name="T4" fmla="*/ 18 w 34"/>
                <a:gd name="T5" fmla="*/ 8 h 51"/>
                <a:gd name="T6" fmla="*/ 18 w 34"/>
                <a:gd name="T7" fmla="*/ 8 h 51"/>
                <a:gd name="T8" fmla="*/ 18 w 34"/>
                <a:gd name="T9" fmla="*/ 8 h 51"/>
                <a:gd name="T10" fmla="*/ 17 w 34"/>
                <a:gd name="T11" fmla="*/ 5 h 51"/>
                <a:gd name="T12" fmla="*/ 14 w 34"/>
                <a:gd name="T13" fmla="*/ 1 h 51"/>
                <a:gd name="T14" fmla="*/ 11 w 34"/>
                <a:gd name="T15" fmla="*/ 0 h 51"/>
                <a:gd name="T16" fmla="*/ 7 w 34"/>
                <a:gd name="T17" fmla="*/ 0 h 51"/>
                <a:gd name="T18" fmla="*/ 4 w 34"/>
                <a:gd name="T19" fmla="*/ 1 h 51"/>
                <a:gd name="T20" fmla="*/ 1 w 34"/>
                <a:gd name="T21" fmla="*/ 5 h 51"/>
                <a:gd name="T22" fmla="*/ 0 w 34"/>
                <a:gd name="T23" fmla="*/ 8 h 51"/>
                <a:gd name="T24" fmla="*/ 0 w 34"/>
                <a:gd name="T25" fmla="*/ 11 h 51"/>
                <a:gd name="T26" fmla="*/ 1 w 34"/>
                <a:gd name="T27" fmla="*/ 16 h 51"/>
                <a:gd name="T28" fmla="*/ 4 w 34"/>
                <a:gd name="T29" fmla="*/ 23 h 51"/>
                <a:gd name="T30" fmla="*/ 8 w 34"/>
                <a:gd name="T31" fmla="*/ 30 h 51"/>
                <a:gd name="T32" fmla="*/ 13 w 34"/>
                <a:gd name="T33" fmla="*/ 37 h 51"/>
                <a:gd name="T34" fmla="*/ 18 w 34"/>
                <a:gd name="T35" fmla="*/ 43 h 51"/>
                <a:gd name="T36" fmla="*/ 25 w 34"/>
                <a:gd name="T37" fmla="*/ 47 h 51"/>
                <a:gd name="T38" fmla="*/ 30 w 34"/>
                <a:gd name="T39" fmla="*/ 51 h 51"/>
                <a:gd name="T40" fmla="*/ 34 w 34"/>
                <a:gd name="T41" fmla="*/ 51 h 51"/>
                <a:gd name="T42" fmla="*/ 33 w 34"/>
                <a:gd name="T43" fmla="*/ 40 h 51"/>
                <a:gd name="T44" fmla="*/ 29 w 34"/>
                <a:gd name="T45" fmla="*/ 27 h 51"/>
                <a:gd name="T46" fmla="*/ 23 w 34"/>
                <a:gd name="T47" fmla="*/ 15 h 51"/>
                <a:gd name="T48" fmla="*/ 18 w 34"/>
                <a:gd name="T49" fmla="*/ 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2" name="Freeform 861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37 w 46"/>
                <a:gd name="T1" fmla="*/ 24 h 33"/>
                <a:gd name="T2" fmla="*/ 41 w 46"/>
                <a:gd name="T3" fmla="*/ 22 h 33"/>
                <a:gd name="T4" fmla="*/ 45 w 46"/>
                <a:gd name="T5" fmla="*/ 19 h 33"/>
                <a:gd name="T6" fmla="*/ 46 w 46"/>
                <a:gd name="T7" fmla="*/ 15 h 33"/>
                <a:gd name="T8" fmla="*/ 46 w 46"/>
                <a:gd name="T9" fmla="*/ 10 h 33"/>
                <a:gd name="T10" fmla="*/ 44 w 46"/>
                <a:gd name="T11" fmla="*/ 5 h 33"/>
                <a:gd name="T12" fmla="*/ 41 w 46"/>
                <a:gd name="T13" fmla="*/ 2 h 33"/>
                <a:gd name="T14" fmla="*/ 37 w 46"/>
                <a:gd name="T15" fmla="*/ 0 h 33"/>
                <a:gd name="T16" fmla="*/ 32 w 46"/>
                <a:gd name="T17" fmla="*/ 0 h 33"/>
                <a:gd name="T18" fmla="*/ 29 w 46"/>
                <a:gd name="T19" fmla="*/ 0 h 33"/>
                <a:gd name="T20" fmla="*/ 25 w 46"/>
                <a:gd name="T21" fmla="*/ 1 h 33"/>
                <a:gd name="T22" fmla="*/ 19 w 46"/>
                <a:gd name="T23" fmla="*/ 3 h 33"/>
                <a:gd name="T24" fmla="*/ 12 w 46"/>
                <a:gd name="T25" fmla="*/ 7 h 33"/>
                <a:gd name="T26" fmla="*/ 5 w 46"/>
                <a:gd name="T27" fmla="*/ 14 h 33"/>
                <a:gd name="T28" fmla="*/ 2 w 46"/>
                <a:gd name="T29" fmla="*/ 20 h 33"/>
                <a:gd name="T30" fmla="*/ 0 w 46"/>
                <a:gd name="T31" fmla="*/ 26 h 33"/>
                <a:gd name="T32" fmla="*/ 0 w 46"/>
                <a:gd name="T33" fmla="*/ 29 h 33"/>
                <a:gd name="T34" fmla="*/ 3 w 46"/>
                <a:gd name="T35" fmla="*/ 31 h 33"/>
                <a:gd name="T36" fmla="*/ 7 w 46"/>
                <a:gd name="T37" fmla="*/ 33 h 33"/>
                <a:gd name="T38" fmla="*/ 12 w 46"/>
                <a:gd name="T39" fmla="*/ 33 h 33"/>
                <a:gd name="T40" fmla="*/ 16 w 46"/>
                <a:gd name="T41" fmla="*/ 33 h 33"/>
                <a:gd name="T42" fmla="*/ 21 w 46"/>
                <a:gd name="T43" fmla="*/ 31 h 33"/>
                <a:gd name="T44" fmla="*/ 26 w 46"/>
                <a:gd name="T45" fmla="*/ 30 h 33"/>
                <a:gd name="T46" fmla="*/ 32 w 46"/>
                <a:gd name="T47" fmla="*/ 28 h 33"/>
                <a:gd name="T48" fmla="*/ 37 w 46"/>
                <a:gd name="T49" fmla="*/ 24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3" name="Freeform 862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65 w 177"/>
                <a:gd name="T1" fmla="*/ 33 h 219"/>
                <a:gd name="T2" fmla="*/ 52 w 177"/>
                <a:gd name="T3" fmla="*/ 43 h 219"/>
                <a:gd name="T4" fmla="*/ 41 w 177"/>
                <a:gd name="T5" fmla="*/ 54 h 219"/>
                <a:gd name="T6" fmla="*/ 29 w 177"/>
                <a:gd name="T7" fmla="*/ 66 h 219"/>
                <a:gd name="T8" fmla="*/ 20 w 177"/>
                <a:gd name="T9" fmla="*/ 79 h 219"/>
                <a:gd name="T10" fmla="*/ 12 w 177"/>
                <a:gd name="T11" fmla="*/ 93 h 219"/>
                <a:gd name="T12" fmla="*/ 6 w 177"/>
                <a:gd name="T13" fmla="*/ 107 h 219"/>
                <a:gd name="T14" fmla="*/ 2 w 177"/>
                <a:gd name="T15" fmla="*/ 121 h 219"/>
                <a:gd name="T16" fmla="*/ 0 w 177"/>
                <a:gd name="T17" fmla="*/ 136 h 219"/>
                <a:gd name="T18" fmla="*/ 2 w 177"/>
                <a:gd name="T19" fmla="*/ 158 h 219"/>
                <a:gd name="T20" fmla="*/ 10 w 177"/>
                <a:gd name="T21" fmla="*/ 177 h 219"/>
                <a:gd name="T22" fmla="*/ 23 w 177"/>
                <a:gd name="T23" fmla="*/ 193 h 219"/>
                <a:gd name="T24" fmla="*/ 38 w 177"/>
                <a:gd name="T25" fmla="*/ 204 h 219"/>
                <a:gd name="T26" fmla="*/ 57 w 177"/>
                <a:gd name="T27" fmla="*/ 213 h 219"/>
                <a:gd name="T28" fmla="*/ 78 w 177"/>
                <a:gd name="T29" fmla="*/ 218 h 219"/>
                <a:gd name="T30" fmla="*/ 98 w 177"/>
                <a:gd name="T31" fmla="*/ 219 h 219"/>
                <a:gd name="T32" fmla="*/ 118 w 177"/>
                <a:gd name="T33" fmla="*/ 216 h 219"/>
                <a:gd name="T34" fmla="*/ 123 w 177"/>
                <a:gd name="T35" fmla="*/ 216 h 219"/>
                <a:gd name="T36" fmla="*/ 127 w 177"/>
                <a:gd name="T37" fmla="*/ 214 h 219"/>
                <a:gd name="T38" fmla="*/ 130 w 177"/>
                <a:gd name="T39" fmla="*/ 210 h 219"/>
                <a:gd name="T40" fmla="*/ 131 w 177"/>
                <a:gd name="T41" fmla="*/ 205 h 219"/>
                <a:gd name="T42" fmla="*/ 130 w 177"/>
                <a:gd name="T43" fmla="*/ 203 h 219"/>
                <a:gd name="T44" fmla="*/ 127 w 177"/>
                <a:gd name="T45" fmla="*/ 203 h 219"/>
                <a:gd name="T46" fmla="*/ 123 w 177"/>
                <a:gd name="T47" fmla="*/ 202 h 219"/>
                <a:gd name="T48" fmla="*/ 117 w 177"/>
                <a:gd name="T49" fmla="*/ 202 h 219"/>
                <a:gd name="T50" fmla="*/ 111 w 177"/>
                <a:gd name="T51" fmla="*/ 202 h 219"/>
                <a:gd name="T52" fmla="*/ 106 w 177"/>
                <a:gd name="T53" fmla="*/ 202 h 219"/>
                <a:gd name="T54" fmla="*/ 100 w 177"/>
                <a:gd name="T55" fmla="*/ 202 h 219"/>
                <a:gd name="T56" fmla="*/ 97 w 177"/>
                <a:gd name="T57" fmla="*/ 202 h 219"/>
                <a:gd name="T58" fmla="*/ 87 w 177"/>
                <a:gd name="T59" fmla="*/ 201 h 219"/>
                <a:gd name="T60" fmla="*/ 77 w 177"/>
                <a:gd name="T61" fmla="*/ 200 h 219"/>
                <a:gd name="T62" fmla="*/ 67 w 177"/>
                <a:gd name="T63" fmla="*/ 199 h 219"/>
                <a:gd name="T64" fmla="*/ 56 w 177"/>
                <a:gd name="T65" fmla="*/ 196 h 219"/>
                <a:gd name="T66" fmla="*/ 46 w 177"/>
                <a:gd name="T67" fmla="*/ 193 h 219"/>
                <a:gd name="T68" fmla="*/ 35 w 177"/>
                <a:gd name="T69" fmla="*/ 185 h 219"/>
                <a:gd name="T70" fmla="*/ 26 w 177"/>
                <a:gd name="T71" fmla="*/ 175 h 219"/>
                <a:gd name="T72" fmla="*/ 15 w 177"/>
                <a:gd name="T73" fmla="*/ 162 h 219"/>
                <a:gd name="T74" fmla="*/ 13 w 177"/>
                <a:gd name="T75" fmla="*/ 146 h 219"/>
                <a:gd name="T76" fmla="*/ 14 w 177"/>
                <a:gd name="T77" fmla="*/ 131 h 219"/>
                <a:gd name="T78" fmla="*/ 19 w 177"/>
                <a:gd name="T79" fmla="*/ 116 h 219"/>
                <a:gd name="T80" fmla="*/ 25 w 177"/>
                <a:gd name="T81" fmla="*/ 102 h 219"/>
                <a:gd name="T82" fmla="*/ 34 w 177"/>
                <a:gd name="T83" fmla="*/ 89 h 219"/>
                <a:gd name="T84" fmla="*/ 45 w 177"/>
                <a:gd name="T85" fmla="*/ 76 h 219"/>
                <a:gd name="T86" fmla="*/ 56 w 177"/>
                <a:gd name="T87" fmla="*/ 65 h 219"/>
                <a:gd name="T88" fmla="*/ 70 w 177"/>
                <a:gd name="T89" fmla="*/ 55 h 219"/>
                <a:gd name="T90" fmla="*/ 84 w 177"/>
                <a:gd name="T91" fmla="*/ 45 h 219"/>
                <a:gd name="T92" fmla="*/ 98 w 177"/>
                <a:gd name="T93" fmla="*/ 37 h 219"/>
                <a:gd name="T94" fmla="*/ 113 w 177"/>
                <a:gd name="T95" fmla="*/ 29 h 219"/>
                <a:gd name="T96" fmla="*/ 127 w 177"/>
                <a:gd name="T97" fmla="*/ 23 h 219"/>
                <a:gd name="T98" fmla="*/ 141 w 177"/>
                <a:gd name="T99" fmla="*/ 17 h 219"/>
                <a:gd name="T100" fmla="*/ 154 w 177"/>
                <a:gd name="T101" fmla="*/ 12 h 219"/>
                <a:gd name="T102" fmla="*/ 167 w 177"/>
                <a:gd name="T103" fmla="*/ 9 h 219"/>
                <a:gd name="T104" fmla="*/ 177 w 177"/>
                <a:gd name="T105" fmla="*/ 7 h 219"/>
                <a:gd name="T106" fmla="*/ 170 w 177"/>
                <a:gd name="T107" fmla="*/ 2 h 219"/>
                <a:gd name="T108" fmla="*/ 158 w 177"/>
                <a:gd name="T109" fmla="*/ 0 h 219"/>
                <a:gd name="T110" fmla="*/ 145 w 177"/>
                <a:gd name="T111" fmla="*/ 2 h 219"/>
                <a:gd name="T112" fmla="*/ 129 w 177"/>
                <a:gd name="T113" fmla="*/ 6 h 219"/>
                <a:gd name="T114" fmla="*/ 111 w 177"/>
                <a:gd name="T115" fmla="*/ 11 h 219"/>
                <a:gd name="T116" fmla="*/ 94 w 177"/>
                <a:gd name="T117" fmla="*/ 17 h 219"/>
                <a:gd name="T118" fmla="*/ 78 w 177"/>
                <a:gd name="T119" fmla="*/ 26 h 219"/>
                <a:gd name="T120" fmla="*/ 65 w 177"/>
                <a:gd name="T121" fmla="*/ 33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4" name="Freeform 863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97 w 115"/>
                <a:gd name="T1" fmla="*/ 57 h 170"/>
                <a:gd name="T2" fmla="*/ 100 w 115"/>
                <a:gd name="T3" fmla="*/ 75 h 170"/>
                <a:gd name="T4" fmla="*/ 98 w 115"/>
                <a:gd name="T5" fmla="*/ 90 h 170"/>
                <a:gd name="T6" fmla="*/ 91 w 115"/>
                <a:gd name="T7" fmla="*/ 103 h 170"/>
                <a:gd name="T8" fmla="*/ 80 w 115"/>
                <a:gd name="T9" fmla="*/ 114 h 170"/>
                <a:gd name="T10" fmla="*/ 68 w 115"/>
                <a:gd name="T11" fmla="*/ 125 h 170"/>
                <a:gd name="T12" fmla="*/ 54 w 115"/>
                <a:gd name="T13" fmla="*/ 135 h 170"/>
                <a:gd name="T14" fmla="*/ 39 w 115"/>
                <a:gd name="T15" fmla="*/ 145 h 170"/>
                <a:gd name="T16" fmla="*/ 27 w 115"/>
                <a:gd name="T17" fmla="*/ 155 h 170"/>
                <a:gd name="T18" fmla="*/ 25 w 115"/>
                <a:gd name="T19" fmla="*/ 158 h 170"/>
                <a:gd name="T20" fmla="*/ 23 w 115"/>
                <a:gd name="T21" fmla="*/ 160 h 170"/>
                <a:gd name="T22" fmla="*/ 23 w 115"/>
                <a:gd name="T23" fmla="*/ 164 h 170"/>
                <a:gd name="T24" fmla="*/ 26 w 115"/>
                <a:gd name="T25" fmla="*/ 167 h 170"/>
                <a:gd name="T26" fmla="*/ 28 w 115"/>
                <a:gd name="T27" fmla="*/ 169 h 170"/>
                <a:gd name="T28" fmla="*/ 31 w 115"/>
                <a:gd name="T29" fmla="*/ 170 h 170"/>
                <a:gd name="T30" fmla="*/ 34 w 115"/>
                <a:gd name="T31" fmla="*/ 170 h 170"/>
                <a:gd name="T32" fmla="*/ 37 w 115"/>
                <a:gd name="T33" fmla="*/ 169 h 170"/>
                <a:gd name="T34" fmla="*/ 53 w 115"/>
                <a:gd name="T35" fmla="*/ 159 h 170"/>
                <a:gd name="T36" fmla="*/ 69 w 115"/>
                <a:gd name="T37" fmla="*/ 149 h 170"/>
                <a:gd name="T38" fmla="*/ 83 w 115"/>
                <a:gd name="T39" fmla="*/ 137 h 170"/>
                <a:gd name="T40" fmla="*/ 97 w 115"/>
                <a:gd name="T41" fmla="*/ 123 h 170"/>
                <a:gd name="T42" fmla="*/ 106 w 115"/>
                <a:gd name="T43" fmla="*/ 108 h 170"/>
                <a:gd name="T44" fmla="*/ 113 w 115"/>
                <a:gd name="T45" fmla="*/ 91 h 170"/>
                <a:gd name="T46" fmla="*/ 115 w 115"/>
                <a:gd name="T47" fmla="*/ 73 h 170"/>
                <a:gd name="T48" fmla="*/ 111 w 115"/>
                <a:gd name="T49" fmla="*/ 53 h 170"/>
                <a:gd name="T50" fmla="*/ 101 w 115"/>
                <a:gd name="T51" fmla="*/ 39 h 170"/>
                <a:gd name="T52" fmla="*/ 89 w 115"/>
                <a:gd name="T53" fmla="*/ 26 h 170"/>
                <a:gd name="T54" fmla="*/ 72 w 115"/>
                <a:gd name="T55" fmla="*/ 15 h 170"/>
                <a:gd name="T56" fmla="*/ 55 w 115"/>
                <a:gd name="T57" fmla="*/ 8 h 170"/>
                <a:gd name="T58" fmla="*/ 37 w 115"/>
                <a:gd name="T59" fmla="*/ 2 h 170"/>
                <a:gd name="T60" fmla="*/ 21 w 115"/>
                <a:gd name="T61" fmla="*/ 0 h 170"/>
                <a:gd name="T62" fmla="*/ 9 w 115"/>
                <a:gd name="T63" fmla="*/ 1 h 170"/>
                <a:gd name="T64" fmla="*/ 0 w 115"/>
                <a:gd name="T65" fmla="*/ 5 h 170"/>
                <a:gd name="T66" fmla="*/ 15 w 115"/>
                <a:gd name="T67" fmla="*/ 10 h 170"/>
                <a:gd name="T68" fmla="*/ 30 w 115"/>
                <a:gd name="T69" fmla="*/ 13 h 170"/>
                <a:gd name="T70" fmla="*/ 43 w 115"/>
                <a:gd name="T71" fmla="*/ 16 h 170"/>
                <a:gd name="T72" fmla="*/ 57 w 115"/>
                <a:gd name="T73" fmla="*/ 20 h 170"/>
                <a:gd name="T74" fmla="*/ 70 w 115"/>
                <a:gd name="T75" fmla="*/ 26 h 170"/>
                <a:gd name="T76" fmla="*/ 81 w 115"/>
                <a:gd name="T77" fmla="*/ 33 h 170"/>
                <a:gd name="T78" fmla="*/ 91 w 115"/>
                <a:gd name="T79" fmla="*/ 43 h 170"/>
                <a:gd name="T80" fmla="*/ 97 w 115"/>
                <a:gd name="T81" fmla="*/ 57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5" name="Freeform 864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90 w 289"/>
                <a:gd name="T1" fmla="*/ 65 h 352"/>
                <a:gd name="T2" fmla="*/ 48 w 289"/>
                <a:gd name="T3" fmla="*/ 106 h 352"/>
                <a:gd name="T4" fmla="*/ 16 w 289"/>
                <a:gd name="T5" fmla="*/ 156 h 352"/>
                <a:gd name="T6" fmla="*/ 0 w 289"/>
                <a:gd name="T7" fmla="*/ 211 h 352"/>
                <a:gd name="T8" fmla="*/ 3 w 289"/>
                <a:gd name="T9" fmla="*/ 249 h 352"/>
                <a:gd name="T10" fmla="*/ 10 w 289"/>
                <a:gd name="T11" fmla="*/ 264 h 352"/>
                <a:gd name="T12" fmla="*/ 19 w 289"/>
                <a:gd name="T13" fmla="*/ 277 h 352"/>
                <a:gd name="T14" fmla="*/ 31 w 289"/>
                <a:gd name="T15" fmla="*/ 289 h 352"/>
                <a:gd name="T16" fmla="*/ 51 w 289"/>
                <a:gd name="T17" fmla="*/ 302 h 352"/>
                <a:gd name="T18" fmla="*/ 78 w 289"/>
                <a:gd name="T19" fmla="*/ 316 h 352"/>
                <a:gd name="T20" fmla="*/ 107 w 289"/>
                <a:gd name="T21" fmla="*/ 327 h 352"/>
                <a:gd name="T22" fmla="*/ 137 w 289"/>
                <a:gd name="T23" fmla="*/ 335 h 352"/>
                <a:gd name="T24" fmla="*/ 167 w 289"/>
                <a:gd name="T25" fmla="*/ 342 h 352"/>
                <a:gd name="T26" fmla="*/ 198 w 289"/>
                <a:gd name="T27" fmla="*/ 346 h 352"/>
                <a:gd name="T28" fmla="*/ 229 w 289"/>
                <a:gd name="T29" fmla="*/ 349 h 352"/>
                <a:gd name="T30" fmla="*/ 260 w 289"/>
                <a:gd name="T31" fmla="*/ 351 h 352"/>
                <a:gd name="T32" fmla="*/ 280 w 289"/>
                <a:gd name="T33" fmla="*/ 352 h 352"/>
                <a:gd name="T34" fmla="*/ 287 w 289"/>
                <a:gd name="T35" fmla="*/ 346 h 352"/>
                <a:gd name="T36" fmla="*/ 289 w 289"/>
                <a:gd name="T37" fmla="*/ 335 h 352"/>
                <a:gd name="T38" fmla="*/ 283 w 289"/>
                <a:gd name="T39" fmla="*/ 328 h 352"/>
                <a:gd name="T40" fmla="*/ 264 w 289"/>
                <a:gd name="T41" fmla="*/ 327 h 352"/>
                <a:gd name="T42" fmla="*/ 235 w 289"/>
                <a:gd name="T43" fmla="*/ 326 h 352"/>
                <a:gd name="T44" fmla="*/ 207 w 289"/>
                <a:gd name="T45" fmla="*/ 323 h 352"/>
                <a:gd name="T46" fmla="*/ 179 w 289"/>
                <a:gd name="T47" fmla="*/ 319 h 352"/>
                <a:gd name="T48" fmla="*/ 150 w 289"/>
                <a:gd name="T49" fmla="*/ 314 h 352"/>
                <a:gd name="T50" fmla="*/ 122 w 289"/>
                <a:gd name="T51" fmla="*/ 306 h 352"/>
                <a:gd name="T52" fmla="*/ 95 w 289"/>
                <a:gd name="T53" fmla="*/ 298 h 352"/>
                <a:gd name="T54" fmla="*/ 68 w 289"/>
                <a:gd name="T55" fmla="*/ 285 h 352"/>
                <a:gd name="T56" fmla="*/ 45 w 289"/>
                <a:gd name="T57" fmla="*/ 271 h 352"/>
                <a:gd name="T58" fmla="*/ 32 w 289"/>
                <a:gd name="T59" fmla="*/ 250 h 352"/>
                <a:gd name="T60" fmla="*/ 27 w 289"/>
                <a:gd name="T61" fmla="*/ 222 h 352"/>
                <a:gd name="T62" fmla="*/ 34 w 289"/>
                <a:gd name="T63" fmla="*/ 183 h 352"/>
                <a:gd name="T64" fmla="*/ 45 w 289"/>
                <a:gd name="T65" fmla="*/ 153 h 352"/>
                <a:gd name="T66" fmla="*/ 61 w 289"/>
                <a:gd name="T67" fmla="*/ 127 h 352"/>
                <a:gd name="T68" fmla="*/ 80 w 289"/>
                <a:gd name="T69" fmla="*/ 103 h 352"/>
                <a:gd name="T70" fmla="*/ 102 w 289"/>
                <a:gd name="T71" fmla="*/ 82 h 352"/>
                <a:gd name="T72" fmla="*/ 129 w 289"/>
                <a:gd name="T73" fmla="*/ 59 h 352"/>
                <a:gd name="T74" fmla="*/ 162 w 289"/>
                <a:gd name="T75" fmla="*/ 38 h 352"/>
                <a:gd name="T76" fmla="*/ 197 w 289"/>
                <a:gd name="T77" fmla="*/ 20 h 352"/>
                <a:gd name="T78" fmla="*/ 227 w 289"/>
                <a:gd name="T79" fmla="*/ 6 h 352"/>
                <a:gd name="T80" fmla="*/ 228 w 289"/>
                <a:gd name="T81" fmla="*/ 0 h 352"/>
                <a:gd name="T82" fmla="*/ 198 w 289"/>
                <a:gd name="T83" fmla="*/ 5 h 352"/>
                <a:gd name="T84" fmla="*/ 162 w 289"/>
                <a:gd name="T85" fmla="*/ 18 h 352"/>
                <a:gd name="T86" fmla="*/ 127 w 289"/>
                <a:gd name="T87" fmla="*/ 36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6" name="Freeform 865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10 w 252"/>
                <a:gd name="T1" fmla="*/ 72 h 235"/>
                <a:gd name="T2" fmla="*/ 222 w 252"/>
                <a:gd name="T3" fmla="*/ 85 h 235"/>
                <a:gd name="T4" fmla="*/ 228 w 252"/>
                <a:gd name="T5" fmla="*/ 100 h 235"/>
                <a:gd name="T6" fmla="*/ 232 w 252"/>
                <a:gd name="T7" fmla="*/ 116 h 235"/>
                <a:gd name="T8" fmla="*/ 232 w 252"/>
                <a:gd name="T9" fmla="*/ 133 h 235"/>
                <a:gd name="T10" fmla="*/ 230 w 252"/>
                <a:gd name="T11" fmla="*/ 147 h 235"/>
                <a:gd name="T12" fmla="*/ 226 w 252"/>
                <a:gd name="T13" fmla="*/ 159 h 235"/>
                <a:gd name="T14" fmla="*/ 218 w 252"/>
                <a:gd name="T15" fmla="*/ 171 h 235"/>
                <a:gd name="T16" fmla="*/ 211 w 252"/>
                <a:gd name="T17" fmla="*/ 180 h 235"/>
                <a:gd name="T18" fmla="*/ 202 w 252"/>
                <a:gd name="T19" fmla="*/ 191 h 235"/>
                <a:gd name="T20" fmla="*/ 192 w 252"/>
                <a:gd name="T21" fmla="*/ 200 h 235"/>
                <a:gd name="T22" fmla="*/ 183 w 252"/>
                <a:gd name="T23" fmla="*/ 209 h 235"/>
                <a:gd name="T24" fmla="*/ 173 w 252"/>
                <a:gd name="T25" fmla="*/ 219 h 235"/>
                <a:gd name="T26" fmla="*/ 171 w 252"/>
                <a:gd name="T27" fmla="*/ 222 h 235"/>
                <a:gd name="T28" fmla="*/ 170 w 252"/>
                <a:gd name="T29" fmla="*/ 225 h 235"/>
                <a:gd name="T30" fmla="*/ 171 w 252"/>
                <a:gd name="T31" fmla="*/ 229 h 235"/>
                <a:gd name="T32" fmla="*/ 173 w 252"/>
                <a:gd name="T33" fmla="*/ 232 h 235"/>
                <a:gd name="T34" fmla="*/ 176 w 252"/>
                <a:gd name="T35" fmla="*/ 234 h 235"/>
                <a:gd name="T36" fmla="*/ 180 w 252"/>
                <a:gd name="T37" fmla="*/ 235 h 235"/>
                <a:gd name="T38" fmla="*/ 184 w 252"/>
                <a:gd name="T39" fmla="*/ 234 h 235"/>
                <a:gd name="T40" fmla="*/ 187 w 252"/>
                <a:gd name="T41" fmla="*/ 232 h 235"/>
                <a:gd name="T42" fmla="*/ 208 w 252"/>
                <a:gd name="T43" fmla="*/ 218 h 235"/>
                <a:gd name="T44" fmla="*/ 225 w 252"/>
                <a:gd name="T45" fmla="*/ 200 h 235"/>
                <a:gd name="T46" fmla="*/ 239 w 252"/>
                <a:gd name="T47" fmla="*/ 178 h 235"/>
                <a:gd name="T48" fmla="*/ 249 w 252"/>
                <a:gd name="T49" fmla="*/ 156 h 235"/>
                <a:gd name="T50" fmla="*/ 252 w 252"/>
                <a:gd name="T51" fmla="*/ 131 h 235"/>
                <a:gd name="T52" fmla="*/ 250 w 252"/>
                <a:gd name="T53" fmla="*/ 108 h 235"/>
                <a:gd name="T54" fmla="*/ 242 w 252"/>
                <a:gd name="T55" fmla="*/ 85 h 235"/>
                <a:gd name="T56" fmla="*/ 225 w 252"/>
                <a:gd name="T57" fmla="*/ 65 h 235"/>
                <a:gd name="T58" fmla="*/ 212 w 252"/>
                <a:gd name="T59" fmla="*/ 54 h 235"/>
                <a:gd name="T60" fmla="*/ 197 w 252"/>
                <a:gd name="T61" fmla="*/ 45 h 235"/>
                <a:gd name="T62" fmla="*/ 181 w 252"/>
                <a:gd name="T63" fmla="*/ 36 h 235"/>
                <a:gd name="T64" fmla="*/ 164 w 252"/>
                <a:gd name="T65" fmla="*/ 29 h 235"/>
                <a:gd name="T66" fmla="*/ 146 w 252"/>
                <a:gd name="T67" fmla="*/ 22 h 235"/>
                <a:gd name="T68" fmla="*/ 127 w 252"/>
                <a:gd name="T69" fmla="*/ 17 h 235"/>
                <a:gd name="T70" fmla="*/ 109 w 252"/>
                <a:gd name="T71" fmla="*/ 12 h 235"/>
                <a:gd name="T72" fmla="*/ 90 w 252"/>
                <a:gd name="T73" fmla="*/ 7 h 235"/>
                <a:gd name="T74" fmla="*/ 73 w 252"/>
                <a:gd name="T75" fmla="*/ 4 h 235"/>
                <a:gd name="T76" fmla="*/ 57 w 252"/>
                <a:gd name="T77" fmla="*/ 2 h 235"/>
                <a:gd name="T78" fmla="*/ 42 w 252"/>
                <a:gd name="T79" fmla="*/ 0 h 235"/>
                <a:gd name="T80" fmla="*/ 28 w 252"/>
                <a:gd name="T81" fmla="*/ 0 h 235"/>
                <a:gd name="T82" fmla="*/ 17 w 252"/>
                <a:gd name="T83" fmla="*/ 0 h 235"/>
                <a:gd name="T84" fmla="*/ 8 w 252"/>
                <a:gd name="T85" fmla="*/ 1 h 235"/>
                <a:gd name="T86" fmla="*/ 3 w 252"/>
                <a:gd name="T87" fmla="*/ 3 h 235"/>
                <a:gd name="T88" fmla="*/ 0 w 252"/>
                <a:gd name="T89" fmla="*/ 5 h 235"/>
                <a:gd name="T90" fmla="*/ 10 w 252"/>
                <a:gd name="T91" fmla="*/ 7 h 235"/>
                <a:gd name="T92" fmla="*/ 22 w 252"/>
                <a:gd name="T93" fmla="*/ 8 h 235"/>
                <a:gd name="T94" fmla="*/ 33 w 252"/>
                <a:gd name="T95" fmla="*/ 11 h 235"/>
                <a:gd name="T96" fmla="*/ 46 w 252"/>
                <a:gd name="T97" fmla="*/ 13 h 235"/>
                <a:gd name="T98" fmla="*/ 60 w 252"/>
                <a:gd name="T99" fmla="*/ 15 h 235"/>
                <a:gd name="T100" fmla="*/ 73 w 252"/>
                <a:gd name="T101" fmla="*/ 17 h 235"/>
                <a:gd name="T102" fmla="*/ 87 w 252"/>
                <a:gd name="T103" fmla="*/ 20 h 235"/>
                <a:gd name="T104" fmla="*/ 102 w 252"/>
                <a:gd name="T105" fmla="*/ 23 h 235"/>
                <a:gd name="T106" fmla="*/ 115 w 252"/>
                <a:gd name="T107" fmla="*/ 28 h 235"/>
                <a:gd name="T108" fmla="*/ 130 w 252"/>
                <a:gd name="T109" fmla="*/ 32 h 235"/>
                <a:gd name="T110" fmla="*/ 145 w 252"/>
                <a:gd name="T111" fmla="*/ 37 h 235"/>
                <a:gd name="T112" fmla="*/ 159 w 252"/>
                <a:gd name="T113" fmla="*/ 43 h 235"/>
                <a:gd name="T114" fmla="*/ 172 w 252"/>
                <a:gd name="T115" fmla="*/ 49 h 235"/>
                <a:gd name="T116" fmla="*/ 186 w 252"/>
                <a:gd name="T117" fmla="*/ 55 h 235"/>
                <a:gd name="T118" fmla="*/ 198 w 252"/>
                <a:gd name="T119" fmla="*/ 64 h 235"/>
                <a:gd name="T120" fmla="*/ 210 w 252"/>
                <a:gd name="T121" fmla="*/ 72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7" name="Freeform 866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20 h 220"/>
                <a:gd name="T2" fmla="*/ 0 w 103"/>
                <a:gd name="T3" fmla="*/ 138 h 220"/>
                <a:gd name="T4" fmla="*/ 4 w 103"/>
                <a:gd name="T5" fmla="*/ 155 h 220"/>
                <a:gd name="T6" fmla="*/ 12 w 103"/>
                <a:gd name="T7" fmla="*/ 171 h 220"/>
                <a:gd name="T8" fmla="*/ 22 w 103"/>
                <a:gd name="T9" fmla="*/ 185 h 220"/>
                <a:gd name="T10" fmla="*/ 35 w 103"/>
                <a:gd name="T11" fmla="*/ 197 h 220"/>
                <a:gd name="T12" fmla="*/ 50 w 103"/>
                <a:gd name="T13" fmla="*/ 207 h 220"/>
                <a:gd name="T14" fmla="*/ 66 w 103"/>
                <a:gd name="T15" fmla="*/ 215 h 220"/>
                <a:gd name="T16" fmla="*/ 83 w 103"/>
                <a:gd name="T17" fmla="*/ 219 h 220"/>
                <a:gd name="T18" fmla="*/ 89 w 103"/>
                <a:gd name="T19" fmla="*/ 220 h 220"/>
                <a:gd name="T20" fmla="*/ 94 w 103"/>
                <a:gd name="T21" fmla="*/ 218 h 220"/>
                <a:gd name="T22" fmla="*/ 98 w 103"/>
                <a:gd name="T23" fmla="*/ 215 h 220"/>
                <a:gd name="T24" fmla="*/ 100 w 103"/>
                <a:gd name="T25" fmla="*/ 211 h 220"/>
                <a:gd name="T26" fmla="*/ 100 w 103"/>
                <a:gd name="T27" fmla="*/ 205 h 220"/>
                <a:gd name="T28" fmla="*/ 99 w 103"/>
                <a:gd name="T29" fmla="*/ 200 h 220"/>
                <a:gd name="T30" fmla="*/ 96 w 103"/>
                <a:gd name="T31" fmla="*/ 196 h 220"/>
                <a:gd name="T32" fmla="*/ 91 w 103"/>
                <a:gd name="T33" fmla="*/ 193 h 220"/>
                <a:gd name="T34" fmla="*/ 74 w 103"/>
                <a:gd name="T35" fmla="*/ 187 h 220"/>
                <a:gd name="T36" fmla="*/ 58 w 103"/>
                <a:gd name="T37" fmla="*/ 178 h 220"/>
                <a:gd name="T38" fmla="*/ 45 w 103"/>
                <a:gd name="T39" fmla="*/ 167 h 220"/>
                <a:gd name="T40" fmla="*/ 36 w 103"/>
                <a:gd name="T41" fmla="*/ 154 h 220"/>
                <a:gd name="T42" fmla="*/ 30 w 103"/>
                <a:gd name="T43" fmla="*/ 138 h 220"/>
                <a:gd name="T44" fmla="*/ 27 w 103"/>
                <a:gd name="T45" fmla="*/ 121 h 220"/>
                <a:gd name="T46" fmla="*/ 27 w 103"/>
                <a:gd name="T47" fmla="*/ 103 h 220"/>
                <a:gd name="T48" fmla="*/ 32 w 103"/>
                <a:gd name="T49" fmla="*/ 83 h 220"/>
                <a:gd name="T50" fmla="*/ 39 w 103"/>
                <a:gd name="T51" fmla="*/ 69 h 220"/>
                <a:gd name="T52" fmla="*/ 51 w 103"/>
                <a:gd name="T53" fmla="*/ 56 h 220"/>
                <a:gd name="T54" fmla="*/ 63 w 103"/>
                <a:gd name="T55" fmla="*/ 43 h 220"/>
                <a:gd name="T56" fmla="*/ 77 w 103"/>
                <a:gd name="T57" fmla="*/ 31 h 220"/>
                <a:gd name="T58" fmla="*/ 89 w 103"/>
                <a:gd name="T59" fmla="*/ 21 h 220"/>
                <a:gd name="T60" fmla="*/ 98 w 103"/>
                <a:gd name="T61" fmla="*/ 12 h 220"/>
                <a:gd name="T62" fmla="*/ 103 w 103"/>
                <a:gd name="T63" fmla="*/ 5 h 220"/>
                <a:gd name="T64" fmla="*/ 103 w 103"/>
                <a:gd name="T65" fmla="*/ 0 h 220"/>
                <a:gd name="T66" fmla="*/ 92 w 103"/>
                <a:gd name="T67" fmla="*/ 4 h 220"/>
                <a:gd name="T68" fmla="*/ 77 w 103"/>
                <a:gd name="T69" fmla="*/ 12 h 220"/>
                <a:gd name="T70" fmla="*/ 61 w 103"/>
                <a:gd name="T71" fmla="*/ 25 h 220"/>
                <a:gd name="T72" fmla="*/ 44 w 103"/>
                <a:gd name="T73" fmla="*/ 40 h 220"/>
                <a:gd name="T74" fmla="*/ 29 w 103"/>
                <a:gd name="T75" fmla="*/ 57 h 220"/>
                <a:gd name="T76" fmla="*/ 16 w 103"/>
                <a:gd name="T77" fmla="*/ 77 h 220"/>
                <a:gd name="T78" fmla="*/ 6 w 103"/>
                <a:gd name="T79" fmla="*/ 98 h 220"/>
                <a:gd name="T80" fmla="*/ 0 w 103"/>
                <a:gd name="T81" fmla="*/ 12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8" name="Freeform 867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186 w 220"/>
                <a:gd name="T1" fmla="*/ 115 h 288"/>
                <a:gd name="T2" fmla="*/ 196 w 220"/>
                <a:gd name="T3" fmla="*/ 133 h 288"/>
                <a:gd name="T4" fmla="*/ 202 w 220"/>
                <a:gd name="T5" fmla="*/ 153 h 288"/>
                <a:gd name="T6" fmla="*/ 199 w 220"/>
                <a:gd name="T7" fmla="*/ 174 h 288"/>
                <a:gd name="T8" fmla="*/ 186 w 220"/>
                <a:gd name="T9" fmla="*/ 194 h 288"/>
                <a:gd name="T10" fmla="*/ 168 w 220"/>
                <a:gd name="T11" fmla="*/ 213 h 288"/>
                <a:gd name="T12" fmla="*/ 148 w 220"/>
                <a:gd name="T13" fmla="*/ 229 h 288"/>
                <a:gd name="T14" fmla="*/ 127 w 220"/>
                <a:gd name="T15" fmla="*/ 246 h 288"/>
                <a:gd name="T16" fmla="*/ 115 w 220"/>
                <a:gd name="T17" fmla="*/ 258 h 288"/>
                <a:gd name="T18" fmla="*/ 110 w 220"/>
                <a:gd name="T19" fmla="*/ 267 h 288"/>
                <a:gd name="T20" fmla="*/ 107 w 220"/>
                <a:gd name="T21" fmla="*/ 276 h 288"/>
                <a:gd name="T22" fmla="*/ 109 w 220"/>
                <a:gd name="T23" fmla="*/ 284 h 288"/>
                <a:gd name="T24" fmla="*/ 117 w 220"/>
                <a:gd name="T25" fmla="*/ 288 h 288"/>
                <a:gd name="T26" fmla="*/ 124 w 220"/>
                <a:gd name="T27" fmla="*/ 287 h 288"/>
                <a:gd name="T28" fmla="*/ 138 w 220"/>
                <a:gd name="T29" fmla="*/ 271 h 288"/>
                <a:gd name="T30" fmla="*/ 161 w 220"/>
                <a:gd name="T31" fmla="*/ 250 h 288"/>
                <a:gd name="T32" fmla="*/ 185 w 220"/>
                <a:gd name="T33" fmla="*/ 229 h 288"/>
                <a:gd name="T34" fmla="*/ 206 w 220"/>
                <a:gd name="T35" fmla="*/ 204 h 288"/>
                <a:gd name="T36" fmla="*/ 219 w 220"/>
                <a:gd name="T37" fmla="*/ 173 h 288"/>
                <a:gd name="T38" fmla="*/ 218 w 220"/>
                <a:gd name="T39" fmla="*/ 141 h 288"/>
                <a:gd name="T40" fmla="*/ 204 w 220"/>
                <a:gd name="T41" fmla="*/ 111 h 288"/>
                <a:gd name="T42" fmla="*/ 182 w 220"/>
                <a:gd name="T43" fmla="*/ 86 h 288"/>
                <a:gd name="T44" fmla="*/ 158 w 220"/>
                <a:gd name="T45" fmla="*/ 70 h 288"/>
                <a:gd name="T46" fmla="*/ 134 w 220"/>
                <a:gd name="T47" fmla="*/ 56 h 288"/>
                <a:gd name="T48" fmla="*/ 109 w 220"/>
                <a:gd name="T49" fmla="*/ 43 h 288"/>
                <a:gd name="T50" fmla="*/ 83 w 220"/>
                <a:gd name="T51" fmla="*/ 29 h 288"/>
                <a:gd name="T52" fmla="*/ 59 w 220"/>
                <a:gd name="T53" fmla="*/ 17 h 288"/>
                <a:gd name="T54" fmla="*/ 36 w 220"/>
                <a:gd name="T55" fmla="*/ 7 h 288"/>
                <a:gd name="T56" fmla="*/ 18 w 220"/>
                <a:gd name="T57" fmla="*/ 1 h 288"/>
                <a:gd name="T58" fmla="*/ 4 w 220"/>
                <a:gd name="T59" fmla="*/ 0 h 288"/>
                <a:gd name="T60" fmla="*/ 9 w 220"/>
                <a:gd name="T61" fmla="*/ 7 h 288"/>
                <a:gd name="T62" fmla="*/ 31 w 220"/>
                <a:gd name="T63" fmla="*/ 18 h 288"/>
                <a:gd name="T64" fmla="*/ 54 w 220"/>
                <a:gd name="T65" fmla="*/ 29 h 288"/>
                <a:gd name="T66" fmla="*/ 77 w 220"/>
                <a:gd name="T67" fmla="*/ 40 h 288"/>
                <a:gd name="T68" fmla="*/ 101 w 220"/>
                <a:gd name="T69" fmla="*/ 53 h 288"/>
                <a:gd name="T70" fmla="*/ 124 w 220"/>
                <a:gd name="T71" fmla="*/ 66 h 288"/>
                <a:gd name="T72" fmla="*/ 147 w 220"/>
                <a:gd name="T73" fmla="*/ 82 h 288"/>
                <a:gd name="T74" fmla="*/ 168 w 220"/>
                <a:gd name="T75" fmla="*/ 98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69" name="Freeform 868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1 w 1070"/>
                <a:gd name="T1" fmla="*/ 0 h 844"/>
                <a:gd name="T2" fmla="*/ 1070 w 1070"/>
                <a:gd name="T3" fmla="*/ 194 h 844"/>
                <a:gd name="T4" fmla="*/ 919 w 1070"/>
                <a:gd name="T5" fmla="*/ 844 h 844"/>
                <a:gd name="T6" fmla="*/ 0 w 1070"/>
                <a:gd name="T7" fmla="*/ 624 h 844"/>
                <a:gd name="T8" fmla="*/ 141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0" name="Freeform 86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97 w 819"/>
                <a:gd name="T1" fmla="*/ 0 h 333"/>
                <a:gd name="T2" fmla="*/ 819 w 819"/>
                <a:gd name="T3" fmla="*/ 139 h 333"/>
                <a:gd name="T4" fmla="*/ 172 w 819"/>
                <a:gd name="T5" fmla="*/ 98 h 333"/>
                <a:gd name="T6" fmla="*/ 0 w 819"/>
                <a:gd name="T7" fmla="*/ 333 h 333"/>
                <a:gd name="T8" fmla="*/ 97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1" name="Freeform 87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4 w 1083"/>
                <a:gd name="T1" fmla="*/ 0 h 306"/>
                <a:gd name="T2" fmla="*/ 1083 w 1083"/>
                <a:gd name="T3" fmla="*/ 261 h 306"/>
                <a:gd name="T4" fmla="*/ 1055 w 1083"/>
                <a:gd name="T5" fmla="*/ 306 h 306"/>
                <a:gd name="T6" fmla="*/ 0 w 1083"/>
                <a:gd name="T7" fmla="*/ 28 h 306"/>
                <a:gd name="T8" fmla="*/ 34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2" name="Freeform 87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39 w 1088"/>
                <a:gd name="T1" fmla="*/ 0 h 311"/>
                <a:gd name="T2" fmla="*/ 1088 w 1088"/>
                <a:gd name="T3" fmla="*/ 260 h 311"/>
                <a:gd name="T4" fmla="*/ 1055 w 1088"/>
                <a:gd name="T5" fmla="*/ 311 h 311"/>
                <a:gd name="T6" fmla="*/ 0 w 1088"/>
                <a:gd name="T7" fmla="*/ 34 h 311"/>
                <a:gd name="T8" fmla="*/ 39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3" name="Freeform 87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16 w 164"/>
                <a:gd name="T1" fmla="*/ 1 h 72"/>
                <a:gd name="T2" fmla="*/ 21 w 164"/>
                <a:gd name="T3" fmla="*/ 1 h 72"/>
                <a:gd name="T4" fmla="*/ 35 w 164"/>
                <a:gd name="T5" fmla="*/ 0 h 72"/>
                <a:gd name="T6" fmla="*/ 54 w 164"/>
                <a:gd name="T7" fmla="*/ 0 h 72"/>
                <a:gd name="T8" fmla="*/ 78 w 164"/>
                <a:gd name="T9" fmla="*/ 2 h 72"/>
                <a:gd name="T10" fmla="*/ 104 w 164"/>
                <a:gd name="T11" fmla="*/ 7 h 72"/>
                <a:gd name="T12" fmla="*/ 128 w 164"/>
                <a:gd name="T13" fmla="*/ 17 h 72"/>
                <a:gd name="T14" fmla="*/ 149 w 164"/>
                <a:gd name="T15" fmla="*/ 31 h 72"/>
                <a:gd name="T16" fmla="*/ 164 w 164"/>
                <a:gd name="T17" fmla="*/ 51 h 72"/>
                <a:gd name="T18" fmla="*/ 164 w 164"/>
                <a:gd name="T19" fmla="*/ 52 h 72"/>
                <a:gd name="T20" fmla="*/ 164 w 164"/>
                <a:gd name="T21" fmla="*/ 57 h 72"/>
                <a:gd name="T22" fmla="*/ 163 w 164"/>
                <a:gd name="T23" fmla="*/ 62 h 72"/>
                <a:gd name="T24" fmla="*/ 161 w 164"/>
                <a:gd name="T25" fmla="*/ 67 h 72"/>
                <a:gd name="T26" fmla="*/ 156 w 164"/>
                <a:gd name="T27" fmla="*/ 71 h 72"/>
                <a:gd name="T28" fmla="*/ 149 w 164"/>
                <a:gd name="T29" fmla="*/ 72 h 72"/>
                <a:gd name="T30" fmla="*/ 138 w 164"/>
                <a:gd name="T31" fmla="*/ 71 h 72"/>
                <a:gd name="T32" fmla="*/ 124 w 164"/>
                <a:gd name="T33" fmla="*/ 65 h 72"/>
                <a:gd name="T34" fmla="*/ 124 w 164"/>
                <a:gd name="T35" fmla="*/ 63 h 72"/>
                <a:gd name="T36" fmla="*/ 123 w 164"/>
                <a:gd name="T37" fmla="*/ 59 h 72"/>
                <a:gd name="T38" fmla="*/ 120 w 164"/>
                <a:gd name="T39" fmla="*/ 52 h 72"/>
                <a:gd name="T40" fmla="*/ 113 w 164"/>
                <a:gd name="T41" fmla="*/ 45 h 72"/>
                <a:gd name="T42" fmla="*/ 100 w 164"/>
                <a:gd name="T43" fmla="*/ 38 h 72"/>
                <a:gd name="T44" fmla="*/ 81 w 164"/>
                <a:gd name="T45" fmla="*/ 32 h 72"/>
                <a:gd name="T46" fmla="*/ 55 w 164"/>
                <a:gd name="T47" fmla="*/ 29 h 72"/>
                <a:gd name="T48" fmla="*/ 20 w 164"/>
                <a:gd name="T49" fmla="*/ 29 h 72"/>
                <a:gd name="T50" fmla="*/ 18 w 164"/>
                <a:gd name="T51" fmla="*/ 29 h 72"/>
                <a:gd name="T52" fmla="*/ 14 w 164"/>
                <a:gd name="T53" fmla="*/ 27 h 72"/>
                <a:gd name="T54" fmla="*/ 9 w 164"/>
                <a:gd name="T55" fmla="*/ 25 h 72"/>
                <a:gd name="T56" fmla="*/ 4 w 164"/>
                <a:gd name="T57" fmla="*/ 22 h 72"/>
                <a:gd name="T58" fmla="*/ 0 w 164"/>
                <a:gd name="T59" fmla="*/ 18 h 72"/>
                <a:gd name="T60" fmla="*/ 0 w 164"/>
                <a:gd name="T61" fmla="*/ 14 h 72"/>
                <a:gd name="T62" fmla="*/ 5 w 164"/>
                <a:gd name="T63" fmla="*/ 7 h 72"/>
                <a:gd name="T64" fmla="*/ 16 w 164"/>
                <a:gd name="T65" fmla="*/ 1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4" name="Freeform 873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45 w 146"/>
                <a:gd name="T1" fmla="*/ 0 h 109"/>
                <a:gd name="T2" fmla="*/ 42 w 146"/>
                <a:gd name="T3" fmla="*/ 0 h 109"/>
                <a:gd name="T4" fmla="*/ 35 w 146"/>
                <a:gd name="T5" fmla="*/ 3 h 109"/>
                <a:gd name="T6" fmla="*/ 26 w 146"/>
                <a:gd name="T7" fmla="*/ 7 h 109"/>
                <a:gd name="T8" fmla="*/ 15 w 146"/>
                <a:gd name="T9" fmla="*/ 14 h 109"/>
                <a:gd name="T10" fmla="*/ 6 w 146"/>
                <a:gd name="T11" fmla="*/ 24 h 109"/>
                <a:gd name="T12" fmla="*/ 1 w 146"/>
                <a:gd name="T13" fmla="*/ 39 h 109"/>
                <a:gd name="T14" fmla="*/ 0 w 146"/>
                <a:gd name="T15" fmla="*/ 59 h 109"/>
                <a:gd name="T16" fmla="*/ 6 w 146"/>
                <a:gd name="T17" fmla="*/ 85 h 109"/>
                <a:gd name="T18" fmla="*/ 85 w 146"/>
                <a:gd name="T19" fmla="*/ 109 h 109"/>
                <a:gd name="T20" fmla="*/ 84 w 146"/>
                <a:gd name="T21" fmla="*/ 104 h 109"/>
                <a:gd name="T22" fmla="*/ 84 w 146"/>
                <a:gd name="T23" fmla="*/ 93 h 109"/>
                <a:gd name="T24" fmla="*/ 84 w 146"/>
                <a:gd name="T25" fmla="*/ 76 h 109"/>
                <a:gd name="T26" fmla="*/ 87 w 146"/>
                <a:gd name="T27" fmla="*/ 58 h 109"/>
                <a:gd name="T28" fmla="*/ 93 w 146"/>
                <a:gd name="T29" fmla="*/ 40 h 109"/>
                <a:gd name="T30" fmla="*/ 104 w 146"/>
                <a:gd name="T31" fmla="*/ 27 h 109"/>
                <a:gd name="T32" fmla="*/ 121 w 146"/>
                <a:gd name="T33" fmla="*/ 20 h 109"/>
                <a:gd name="T34" fmla="*/ 146 w 146"/>
                <a:gd name="T35" fmla="*/ 23 h 109"/>
                <a:gd name="T36" fmla="*/ 4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5" name="Freeform 874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45 w 146"/>
                <a:gd name="T1" fmla="*/ 0 h 107"/>
                <a:gd name="T2" fmla="*/ 42 w 146"/>
                <a:gd name="T3" fmla="*/ 0 h 107"/>
                <a:gd name="T4" fmla="*/ 35 w 146"/>
                <a:gd name="T5" fmla="*/ 2 h 107"/>
                <a:gd name="T6" fmla="*/ 25 w 146"/>
                <a:gd name="T7" fmla="*/ 6 h 107"/>
                <a:gd name="T8" fmla="*/ 15 w 146"/>
                <a:gd name="T9" fmla="*/ 12 h 107"/>
                <a:gd name="T10" fmla="*/ 6 w 146"/>
                <a:gd name="T11" fmla="*/ 23 h 107"/>
                <a:gd name="T12" fmla="*/ 0 w 146"/>
                <a:gd name="T13" fmla="*/ 38 h 107"/>
                <a:gd name="T14" fmla="*/ 0 w 146"/>
                <a:gd name="T15" fmla="*/ 58 h 107"/>
                <a:gd name="T16" fmla="*/ 6 w 146"/>
                <a:gd name="T17" fmla="*/ 85 h 107"/>
                <a:gd name="T18" fmla="*/ 84 w 146"/>
                <a:gd name="T19" fmla="*/ 107 h 107"/>
                <a:gd name="T20" fmla="*/ 83 w 146"/>
                <a:gd name="T21" fmla="*/ 103 h 107"/>
                <a:gd name="T22" fmla="*/ 83 w 146"/>
                <a:gd name="T23" fmla="*/ 91 h 107"/>
                <a:gd name="T24" fmla="*/ 83 w 146"/>
                <a:gd name="T25" fmla="*/ 75 h 107"/>
                <a:gd name="T26" fmla="*/ 86 w 146"/>
                <a:gd name="T27" fmla="*/ 56 h 107"/>
                <a:gd name="T28" fmla="*/ 92 w 146"/>
                <a:gd name="T29" fmla="*/ 40 h 107"/>
                <a:gd name="T30" fmla="*/ 103 w 146"/>
                <a:gd name="T31" fmla="*/ 27 h 107"/>
                <a:gd name="T32" fmla="*/ 121 w 146"/>
                <a:gd name="T33" fmla="*/ 19 h 107"/>
                <a:gd name="T34" fmla="*/ 146 w 146"/>
                <a:gd name="T35" fmla="*/ 23 h 107"/>
                <a:gd name="T36" fmla="*/ 4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6" name="Freeform 875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0 h 182"/>
                <a:gd name="T2" fmla="*/ 601 w 629"/>
                <a:gd name="T3" fmla="*/ 182 h 182"/>
                <a:gd name="T4" fmla="*/ 629 w 629"/>
                <a:gd name="T5" fmla="*/ 142 h 182"/>
                <a:gd name="T6" fmla="*/ 29 w 629"/>
                <a:gd name="T7" fmla="*/ 0 h 182"/>
                <a:gd name="T8" fmla="*/ 0 w 629"/>
                <a:gd name="T9" fmla="*/ 4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7" name="Freeform 876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8 h 170"/>
                <a:gd name="T2" fmla="*/ 600 w 606"/>
                <a:gd name="T3" fmla="*/ 170 h 170"/>
                <a:gd name="T4" fmla="*/ 606 w 606"/>
                <a:gd name="T5" fmla="*/ 142 h 170"/>
                <a:gd name="T6" fmla="*/ 5 w 606"/>
                <a:gd name="T7" fmla="*/ 0 h 170"/>
                <a:gd name="T8" fmla="*/ 0 w 606"/>
                <a:gd name="T9" fmla="*/ 28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8" name="Freeform 877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8 h 170"/>
                <a:gd name="T2" fmla="*/ 600 w 606"/>
                <a:gd name="T3" fmla="*/ 170 h 170"/>
                <a:gd name="T4" fmla="*/ 606 w 606"/>
                <a:gd name="T5" fmla="*/ 142 h 170"/>
                <a:gd name="T6" fmla="*/ 5 w 606"/>
                <a:gd name="T7" fmla="*/ 0 h 170"/>
                <a:gd name="T8" fmla="*/ 0 w 606"/>
                <a:gd name="T9" fmla="*/ 28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6" name="Group 878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11417" name="AutoShape 87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Freeform 88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653 w 1894"/>
                <a:gd name="T1" fmla="*/ 0 h 1904"/>
                <a:gd name="T2" fmla="*/ 668 w 1894"/>
                <a:gd name="T3" fmla="*/ 0 h 1904"/>
                <a:gd name="T4" fmla="*/ 699 w 1894"/>
                <a:gd name="T5" fmla="*/ 1 h 1904"/>
                <a:gd name="T6" fmla="*/ 742 w 1894"/>
                <a:gd name="T7" fmla="*/ 3 h 1904"/>
                <a:gd name="T8" fmla="*/ 799 w 1894"/>
                <a:gd name="T9" fmla="*/ 6 h 1904"/>
                <a:gd name="T10" fmla="*/ 865 w 1894"/>
                <a:gd name="T11" fmla="*/ 10 h 1904"/>
                <a:gd name="T12" fmla="*/ 941 w 1894"/>
                <a:gd name="T13" fmla="*/ 17 h 1904"/>
                <a:gd name="T14" fmla="*/ 1025 w 1894"/>
                <a:gd name="T15" fmla="*/ 26 h 1904"/>
                <a:gd name="T16" fmla="*/ 1116 w 1894"/>
                <a:gd name="T17" fmla="*/ 38 h 1904"/>
                <a:gd name="T18" fmla="*/ 1213 w 1894"/>
                <a:gd name="T19" fmla="*/ 55 h 1904"/>
                <a:gd name="T20" fmla="*/ 1315 w 1894"/>
                <a:gd name="T21" fmla="*/ 73 h 1904"/>
                <a:gd name="T22" fmla="*/ 1418 w 1894"/>
                <a:gd name="T23" fmla="*/ 97 h 1904"/>
                <a:gd name="T24" fmla="*/ 1525 w 1894"/>
                <a:gd name="T25" fmla="*/ 125 h 1904"/>
                <a:gd name="T26" fmla="*/ 1632 w 1894"/>
                <a:gd name="T27" fmla="*/ 159 h 1904"/>
                <a:gd name="T28" fmla="*/ 1739 w 1894"/>
                <a:gd name="T29" fmla="*/ 197 h 1904"/>
                <a:gd name="T30" fmla="*/ 1843 w 1894"/>
                <a:gd name="T31" fmla="*/ 241 h 1904"/>
                <a:gd name="T32" fmla="*/ 1729 w 1894"/>
                <a:gd name="T33" fmla="*/ 1139 h 1904"/>
                <a:gd name="T34" fmla="*/ 1742 w 1894"/>
                <a:gd name="T35" fmla="*/ 1146 h 1904"/>
                <a:gd name="T36" fmla="*/ 1768 w 1894"/>
                <a:gd name="T37" fmla="*/ 1173 h 1904"/>
                <a:gd name="T38" fmla="*/ 1781 w 1894"/>
                <a:gd name="T39" fmla="*/ 1234 h 1904"/>
                <a:gd name="T40" fmla="*/ 1760 w 1894"/>
                <a:gd name="T41" fmla="*/ 1341 h 1904"/>
                <a:gd name="T42" fmla="*/ 1432 w 1894"/>
                <a:gd name="T43" fmla="*/ 1765 h 1904"/>
                <a:gd name="T44" fmla="*/ 1322 w 1894"/>
                <a:gd name="T45" fmla="*/ 1904 h 1904"/>
                <a:gd name="T46" fmla="*/ 1304 w 1894"/>
                <a:gd name="T47" fmla="*/ 1902 h 1904"/>
                <a:gd name="T48" fmla="*/ 1270 w 1894"/>
                <a:gd name="T49" fmla="*/ 1897 h 1904"/>
                <a:gd name="T50" fmla="*/ 1223 w 1894"/>
                <a:gd name="T51" fmla="*/ 1891 h 1904"/>
                <a:gd name="T52" fmla="*/ 1162 w 1894"/>
                <a:gd name="T53" fmla="*/ 1881 h 1904"/>
                <a:gd name="T54" fmla="*/ 1091 w 1894"/>
                <a:gd name="T55" fmla="*/ 1869 h 1904"/>
                <a:gd name="T56" fmla="*/ 1008 w 1894"/>
                <a:gd name="T57" fmla="*/ 1854 h 1904"/>
                <a:gd name="T58" fmla="*/ 918 w 1894"/>
                <a:gd name="T59" fmla="*/ 1835 h 1904"/>
                <a:gd name="T60" fmla="*/ 820 w 1894"/>
                <a:gd name="T61" fmla="*/ 1813 h 1904"/>
                <a:gd name="T62" fmla="*/ 717 w 1894"/>
                <a:gd name="T63" fmla="*/ 1786 h 1904"/>
                <a:gd name="T64" fmla="*/ 610 w 1894"/>
                <a:gd name="T65" fmla="*/ 1755 h 1904"/>
                <a:gd name="T66" fmla="*/ 501 w 1894"/>
                <a:gd name="T67" fmla="*/ 1720 h 1904"/>
                <a:gd name="T68" fmla="*/ 390 w 1894"/>
                <a:gd name="T69" fmla="*/ 1681 h 1904"/>
                <a:gd name="T70" fmla="*/ 280 w 1894"/>
                <a:gd name="T71" fmla="*/ 1636 h 1904"/>
                <a:gd name="T72" fmla="*/ 172 w 1894"/>
                <a:gd name="T73" fmla="*/ 1585 h 1904"/>
                <a:gd name="T74" fmla="*/ 67 w 1894"/>
                <a:gd name="T75" fmla="*/ 1530 h 1904"/>
                <a:gd name="T76" fmla="*/ 16 w 1894"/>
                <a:gd name="T77" fmla="*/ 1495 h 1904"/>
                <a:gd name="T78" fmla="*/ 8 w 1894"/>
                <a:gd name="T79" fmla="*/ 1457 h 1904"/>
                <a:gd name="T80" fmla="*/ 0 w 1894"/>
                <a:gd name="T81" fmla="*/ 1401 h 1904"/>
                <a:gd name="T82" fmla="*/ 4 w 1894"/>
                <a:gd name="T83" fmla="*/ 1343 h 1904"/>
                <a:gd name="T84" fmla="*/ 388 w 1894"/>
                <a:gd name="T85" fmla="*/ 965 h 1904"/>
                <a:gd name="T86" fmla="*/ 386 w 1894"/>
                <a:gd name="T87" fmla="*/ 952 h 1904"/>
                <a:gd name="T88" fmla="*/ 390 w 1894"/>
                <a:gd name="T89" fmla="*/ 917 h 1904"/>
                <a:gd name="T90" fmla="*/ 412 w 1894"/>
                <a:gd name="T91" fmla="*/ 868 h 1904"/>
                <a:gd name="T92" fmla="*/ 468 w 1894"/>
                <a:gd name="T93" fmla="*/ 814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Freeform 88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40 w 1106"/>
                <a:gd name="T1" fmla="*/ 0 h 331"/>
                <a:gd name="T2" fmla="*/ 1106 w 1106"/>
                <a:gd name="T3" fmla="*/ 277 h 331"/>
                <a:gd name="T4" fmla="*/ 1071 w 1106"/>
                <a:gd name="T5" fmla="*/ 331 h 331"/>
                <a:gd name="T6" fmla="*/ 0 w 1106"/>
                <a:gd name="T7" fmla="*/ 36 h 331"/>
                <a:gd name="T8" fmla="*/ 4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Freeform 88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282 w 1285"/>
                <a:gd name="T1" fmla="*/ 391 h 505"/>
                <a:gd name="T2" fmla="*/ 1264 w 1285"/>
                <a:gd name="T3" fmla="*/ 389 h 505"/>
                <a:gd name="T4" fmla="*/ 1232 w 1285"/>
                <a:gd name="T5" fmla="*/ 385 h 505"/>
                <a:gd name="T6" fmla="*/ 1183 w 1285"/>
                <a:gd name="T7" fmla="*/ 378 h 505"/>
                <a:gd name="T8" fmla="*/ 1124 w 1285"/>
                <a:gd name="T9" fmla="*/ 369 h 505"/>
                <a:gd name="T10" fmla="*/ 1052 w 1285"/>
                <a:gd name="T11" fmla="*/ 355 h 505"/>
                <a:gd name="T12" fmla="*/ 971 w 1285"/>
                <a:gd name="T13" fmla="*/ 340 h 505"/>
                <a:gd name="T14" fmla="*/ 881 w 1285"/>
                <a:gd name="T15" fmla="*/ 322 h 505"/>
                <a:gd name="T16" fmla="*/ 785 w 1285"/>
                <a:gd name="T17" fmla="*/ 299 h 505"/>
                <a:gd name="T18" fmla="*/ 684 w 1285"/>
                <a:gd name="T19" fmla="*/ 273 h 505"/>
                <a:gd name="T20" fmla="*/ 579 w 1285"/>
                <a:gd name="T21" fmla="*/ 244 h 505"/>
                <a:gd name="T22" fmla="*/ 472 w 1285"/>
                <a:gd name="T23" fmla="*/ 209 h 505"/>
                <a:gd name="T24" fmla="*/ 364 w 1285"/>
                <a:gd name="T25" fmla="*/ 171 h 505"/>
                <a:gd name="T26" fmla="*/ 259 w 1285"/>
                <a:gd name="T27" fmla="*/ 128 h 505"/>
                <a:gd name="T28" fmla="*/ 155 w 1285"/>
                <a:gd name="T29" fmla="*/ 81 h 505"/>
                <a:gd name="T30" fmla="*/ 55 w 1285"/>
                <a:gd name="T31" fmla="*/ 28 h 505"/>
                <a:gd name="T32" fmla="*/ 6 w 1285"/>
                <a:gd name="T33" fmla="*/ 4 h 505"/>
                <a:gd name="T34" fmla="*/ 2 w 1285"/>
                <a:gd name="T35" fmla="*/ 32 h 505"/>
                <a:gd name="T36" fmla="*/ 0 w 1285"/>
                <a:gd name="T37" fmla="*/ 76 h 505"/>
                <a:gd name="T38" fmla="*/ 8 w 1285"/>
                <a:gd name="T39" fmla="*/ 120 h 505"/>
                <a:gd name="T40" fmla="*/ 19 w 1285"/>
                <a:gd name="T41" fmla="*/ 139 h 505"/>
                <a:gd name="T42" fmla="*/ 28 w 1285"/>
                <a:gd name="T43" fmla="*/ 144 h 505"/>
                <a:gd name="T44" fmla="*/ 47 w 1285"/>
                <a:gd name="T45" fmla="*/ 155 h 505"/>
                <a:gd name="T46" fmla="*/ 75 w 1285"/>
                <a:gd name="T47" fmla="*/ 170 h 505"/>
                <a:gd name="T48" fmla="*/ 112 w 1285"/>
                <a:gd name="T49" fmla="*/ 190 h 505"/>
                <a:gd name="T50" fmla="*/ 159 w 1285"/>
                <a:gd name="T51" fmla="*/ 212 h 505"/>
                <a:gd name="T52" fmla="*/ 215 w 1285"/>
                <a:gd name="T53" fmla="*/ 238 h 505"/>
                <a:gd name="T54" fmla="*/ 281 w 1285"/>
                <a:gd name="T55" fmla="*/ 267 h 505"/>
                <a:gd name="T56" fmla="*/ 358 w 1285"/>
                <a:gd name="T57" fmla="*/ 296 h 505"/>
                <a:gd name="T58" fmla="*/ 443 w 1285"/>
                <a:gd name="T59" fmla="*/ 326 h 505"/>
                <a:gd name="T60" fmla="*/ 540 w 1285"/>
                <a:gd name="T61" fmla="*/ 357 h 505"/>
                <a:gd name="T62" fmla="*/ 647 w 1285"/>
                <a:gd name="T63" fmla="*/ 387 h 505"/>
                <a:gd name="T64" fmla="*/ 764 w 1285"/>
                <a:gd name="T65" fmla="*/ 416 h 505"/>
                <a:gd name="T66" fmla="*/ 890 w 1285"/>
                <a:gd name="T67" fmla="*/ 444 h 505"/>
                <a:gd name="T68" fmla="*/ 1028 w 1285"/>
                <a:gd name="T69" fmla="*/ 472 h 505"/>
                <a:gd name="T70" fmla="*/ 1177 w 1285"/>
                <a:gd name="T71" fmla="*/ 494 h 505"/>
                <a:gd name="T72" fmla="*/ 1256 w 1285"/>
                <a:gd name="T73" fmla="*/ 503 h 505"/>
                <a:gd name="T74" fmla="*/ 1265 w 1285"/>
                <a:gd name="T75" fmla="*/ 487 h 505"/>
                <a:gd name="T76" fmla="*/ 1278 w 1285"/>
                <a:gd name="T77" fmla="*/ 456 h 505"/>
                <a:gd name="T78" fmla="*/ 1285 w 1285"/>
                <a:gd name="T79" fmla="*/ 41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AutoShape 88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Freeform 88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63 w 179"/>
                <a:gd name="T1" fmla="*/ 28 h 216"/>
                <a:gd name="T2" fmla="*/ 49 w 179"/>
                <a:gd name="T3" fmla="*/ 37 h 216"/>
                <a:gd name="T4" fmla="*/ 38 w 179"/>
                <a:gd name="T5" fmla="*/ 47 h 216"/>
                <a:gd name="T6" fmla="*/ 27 w 179"/>
                <a:gd name="T7" fmla="*/ 59 h 216"/>
                <a:gd name="T8" fmla="*/ 18 w 179"/>
                <a:gd name="T9" fmla="*/ 72 h 216"/>
                <a:gd name="T10" fmla="*/ 10 w 179"/>
                <a:gd name="T11" fmla="*/ 86 h 216"/>
                <a:gd name="T12" fmla="*/ 5 w 179"/>
                <a:gd name="T13" fmla="*/ 101 h 216"/>
                <a:gd name="T14" fmla="*/ 2 w 179"/>
                <a:gd name="T15" fmla="*/ 117 h 216"/>
                <a:gd name="T16" fmla="*/ 0 w 179"/>
                <a:gd name="T17" fmla="*/ 133 h 216"/>
                <a:gd name="T18" fmla="*/ 2 w 179"/>
                <a:gd name="T19" fmla="*/ 155 h 216"/>
                <a:gd name="T20" fmla="*/ 10 w 179"/>
                <a:gd name="T21" fmla="*/ 173 h 216"/>
                <a:gd name="T22" fmla="*/ 23 w 179"/>
                <a:gd name="T23" fmla="*/ 190 h 216"/>
                <a:gd name="T24" fmla="*/ 40 w 179"/>
                <a:gd name="T25" fmla="*/ 201 h 216"/>
                <a:gd name="T26" fmla="*/ 59 w 179"/>
                <a:gd name="T27" fmla="*/ 211 h 216"/>
                <a:gd name="T28" fmla="*/ 79 w 179"/>
                <a:gd name="T29" fmla="*/ 215 h 216"/>
                <a:gd name="T30" fmla="*/ 100 w 179"/>
                <a:gd name="T31" fmla="*/ 216 h 216"/>
                <a:gd name="T32" fmla="*/ 120 w 179"/>
                <a:gd name="T33" fmla="*/ 213 h 216"/>
                <a:gd name="T34" fmla="*/ 124 w 179"/>
                <a:gd name="T35" fmla="*/ 213 h 216"/>
                <a:gd name="T36" fmla="*/ 128 w 179"/>
                <a:gd name="T37" fmla="*/ 211 h 216"/>
                <a:gd name="T38" fmla="*/ 131 w 179"/>
                <a:gd name="T39" fmla="*/ 208 h 216"/>
                <a:gd name="T40" fmla="*/ 132 w 179"/>
                <a:gd name="T41" fmla="*/ 203 h 216"/>
                <a:gd name="T42" fmla="*/ 130 w 179"/>
                <a:gd name="T43" fmla="*/ 198 h 216"/>
                <a:gd name="T44" fmla="*/ 126 w 179"/>
                <a:gd name="T45" fmla="*/ 194 h 216"/>
                <a:gd name="T46" fmla="*/ 121 w 179"/>
                <a:gd name="T47" fmla="*/ 190 h 216"/>
                <a:gd name="T48" fmla="*/ 116 w 179"/>
                <a:gd name="T49" fmla="*/ 187 h 216"/>
                <a:gd name="T50" fmla="*/ 105 w 179"/>
                <a:gd name="T51" fmla="*/ 184 h 216"/>
                <a:gd name="T52" fmla="*/ 95 w 179"/>
                <a:gd name="T53" fmla="*/ 182 h 216"/>
                <a:gd name="T54" fmla="*/ 84 w 179"/>
                <a:gd name="T55" fmla="*/ 180 h 216"/>
                <a:gd name="T56" fmla="*/ 75 w 179"/>
                <a:gd name="T57" fmla="*/ 178 h 216"/>
                <a:gd name="T58" fmla="*/ 65 w 179"/>
                <a:gd name="T59" fmla="*/ 175 h 216"/>
                <a:gd name="T60" fmla="*/ 56 w 179"/>
                <a:gd name="T61" fmla="*/ 170 h 216"/>
                <a:gd name="T62" fmla="*/ 47 w 179"/>
                <a:gd name="T63" fmla="*/ 165 h 216"/>
                <a:gd name="T64" fmla="*/ 39 w 179"/>
                <a:gd name="T65" fmla="*/ 156 h 216"/>
                <a:gd name="T66" fmla="*/ 36 w 179"/>
                <a:gd name="T67" fmla="*/ 120 h 216"/>
                <a:gd name="T68" fmla="*/ 44 w 179"/>
                <a:gd name="T69" fmla="*/ 90 h 216"/>
                <a:gd name="T70" fmla="*/ 61 w 179"/>
                <a:gd name="T71" fmla="*/ 67 h 216"/>
                <a:gd name="T72" fmla="*/ 84 w 179"/>
                <a:gd name="T73" fmla="*/ 47 h 216"/>
                <a:gd name="T74" fmla="*/ 109 w 179"/>
                <a:gd name="T75" fmla="*/ 32 h 216"/>
                <a:gd name="T76" fmla="*/ 136 w 179"/>
                <a:gd name="T77" fmla="*/ 21 h 216"/>
                <a:gd name="T78" fmla="*/ 160 w 179"/>
                <a:gd name="T79" fmla="*/ 12 h 216"/>
                <a:gd name="T80" fmla="*/ 179 w 179"/>
                <a:gd name="T81" fmla="*/ 5 h 216"/>
                <a:gd name="T82" fmla="*/ 167 w 179"/>
                <a:gd name="T83" fmla="*/ 1 h 216"/>
                <a:gd name="T84" fmla="*/ 154 w 179"/>
                <a:gd name="T85" fmla="*/ 0 h 216"/>
                <a:gd name="T86" fmla="*/ 140 w 179"/>
                <a:gd name="T87" fmla="*/ 2 h 216"/>
                <a:gd name="T88" fmla="*/ 124 w 179"/>
                <a:gd name="T89" fmla="*/ 5 h 216"/>
                <a:gd name="T90" fmla="*/ 108 w 179"/>
                <a:gd name="T91" fmla="*/ 10 h 216"/>
                <a:gd name="T92" fmla="*/ 92 w 179"/>
                <a:gd name="T93" fmla="*/ 15 h 216"/>
                <a:gd name="T94" fmla="*/ 77 w 179"/>
                <a:gd name="T95" fmla="*/ 22 h 216"/>
                <a:gd name="T96" fmla="*/ 63 w 179"/>
                <a:gd name="T97" fmla="*/ 28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Freeform 88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96 w 114"/>
                <a:gd name="T1" fmla="*/ 55 h 168"/>
                <a:gd name="T2" fmla="*/ 101 w 114"/>
                <a:gd name="T3" fmla="*/ 72 h 168"/>
                <a:gd name="T4" fmla="*/ 100 w 114"/>
                <a:gd name="T5" fmla="*/ 88 h 168"/>
                <a:gd name="T6" fmla="*/ 92 w 114"/>
                <a:gd name="T7" fmla="*/ 101 h 168"/>
                <a:gd name="T8" fmla="*/ 82 w 114"/>
                <a:gd name="T9" fmla="*/ 112 h 168"/>
                <a:gd name="T10" fmla="*/ 69 w 114"/>
                <a:gd name="T11" fmla="*/ 123 h 168"/>
                <a:gd name="T12" fmla="*/ 54 w 114"/>
                <a:gd name="T13" fmla="*/ 134 h 168"/>
                <a:gd name="T14" fmla="*/ 40 w 114"/>
                <a:gd name="T15" fmla="*/ 143 h 168"/>
                <a:gd name="T16" fmla="*/ 27 w 114"/>
                <a:gd name="T17" fmla="*/ 153 h 168"/>
                <a:gd name="T18" fmla="*/ 25 w 114"/>
                <a:gd name="T19" fmla="*/ 156 h 168"/>
                <a:gd name="T20" fmla="*/ 24 w 114"/>
                <a:gd name="T21" fmla="*/ 158 h 168"/>
                <a:gd name="T22" fmla="*/ 24 w 114"/>
                <a:gd name="T23" fmla="*/ 162 h 168"/>
                <a:gd name="T24" fmla="*/ 25 w 114"/>
                <a:gd name="T25" fmla="*/ 165 h 168"/>
                <a:gd name="T26" fmla="*/ 28 w 114"/>
                <a:gd name="T27" fmla="*/ 167 h 168"/>
                <a:gd name="T28" fmla="*/ 31 w 114"/>
                <a:gd name="T29" fmla="*/ 168 h 168"/>
                <a:gd name="T30" fmla="*/ 33 w 114"/>
                <a:gd name="T31" fmla="*/ 168 h 168"/>
                <a:gd name="T32" fmla="*/ 37 w 114"/>
                <a:gd name="T33" fmla="*/ 167 h 168"/>
                <a:gd name="T34" fmla="*/ 53 w 114"/>
                <a:gd name="T35" fmla="*/ 157 h 168"/>
                <a:gd name="T36" fmla="*/ 69 w 114"/>
                <a:gd name="T37" fmla="*/ 147 h 168"/>
                <a:gd name="T38" fmla="*/ 84 w 114"/>
                <a:gd name="T39" fmla="*/ 135 h 168"/>
                <a:gd name="T40" fmla="*/ 97 w 114"/>
                <a:gd name="T41" fmla="*/ 121 h 168"/>
                <a:gd name="T42" fmla="*/ 107 w 114"/>
                <a:gd name="T43" fmla="*/ 106 h 168"/>
                <a:gd name="T44" fmla="*/ 113 w 114"/>
                <a:gd name="T45" fmla="*/ 89 h 168"/>
                <a:gd name="T46" fmla="*/ 114 w 114"/>
                <a:gd name="T47" fmla="*/ 71 h 168"/>
                <a:gd name="T48" fmla="*/ 110 w 114"/>
                <a:gd name="T49" fmla="*/ 51 h 168"/>
                <a:gd name="T50" fmla="*/ 101 w 114"/>
                <a:gd name="T51" fmla="*/ 36 h 168"/>
                <a:gd name="T52" fmla="*/ 87 w 114"/>
                <a:gd name="T53" fmla="*/ 24 h 168"/>
                <a:gd name="T54" fmla="*/ 70 w 114"/>
                <a:gd name="T55" fmla="*/ 14 h 168"/>
                <a:gd name="T56" fmla="*/ 51 w 114"/>
                <a:gd name="T57" fmla="*/ 7 h 168"/>
                <a:gd name="T58" fmla="*/ 32 w 114"/>
                <a:gd name="T59" fmla="*/ 2 h 168"/>
                <a:gd name="T60" fmla="*/ 17 w 114"/>
                <a:gd name="T61" fmla="*/ 0 h 168"/>
                <a:gd name="T62" fmla="*/ 5 w 114"/>
                <a:gd name="T63" fmla="*/ 0 h 168"/>
                <a:gd name="T64" fmla="*/ 0 w 114"/>
                <a:gd name="T65" fmla="*/ 3 h 168"/>
                <a:gd name="T66" fmla="*/ 12 w 114"/>
                <a:gd name="T67" fmla="*/ 9 h 168"/>
                <a:gd name="T68" fmla="*/ 26 w 114"/>
                <a:gd name="T69" fmla="*/ 13 h 168"/>
                <a:gd name="T70" fmla="*/ 41 w 114"/>
                <a:gd name="T71" fmla="*/ 17 h 168"/>
                <a:gd name="T72" fmla="*/ 54 w 114"/>
                <a:gd name="T73" fmla="*/ 22 h 168"/>
                <a:gd name="T74" fmla="*/ 68 w 114"/>
                <a:gd name="T75" fmla="*/ 27 h 168"/>
                <a:gd name="T76" fmla="*/ 80 w 114"/>
                <a:gd name="T77" fmla="*/ 34 h 168"/>
                <a:gd name="T78" fmla="*/ 89 w 114"/>
                <a:gd name="T79" fmla="*/ 43 h 168"/>
                <a:gd name="T80" fmla="*/ 96 w 114"/>
                <a:gd name="T81" fmla="*/ 55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Freeform 88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90 w 289"/>
                <a:gd name="T1" fmla="*/ 65 h 351"/>
                <a:gd name="T2" fmla="*/ 48 w 289"/>
                <a:gd name="T3" fmla="*/ 106 h 351"/>
                <a:gd name="T4" fmla="*/ 15 w 289"/>
                <a:gd name="T5" fmla="*/ 155 h 351"/>
                <a:gd name="T6" fmla="*/ 0 w 289"/>
                <a:gd name="T7" fmla="*/ 210 h 351"/>
                <a:gd name="T8" fmla="*/ 3 w 289"/>
                <a:gd name="T9" fmla="*/ 248 h 351"/>
                <a:gd name="T10" fmla="*/ 8 w 289"/>
                <a:gd name="T11" fmla="*/ 262 h 351"/>
                <a:gd name="T12" fmla="*/ 17 w 289"/>
                <a:gd name="T13" fmla="*/ 276 h 351"/>
                <a:gd name="T14" fmla="*/ 29 w 289"/>
                <a:gd name="T15" fmla="*/ 288 h 351"/>
                <a:gd name="T16" fmla="*/ 50 w 289"/>
                <a:gd name="T17" fmla="*/ 301 h 351"/>
                <a:gd name="T18" fmla="*/ 77 w 289"/>
                <a:gd name="T19" fmla="*/ 315 h 351"/>
                <a:gd name="T20" fmla="*/ 107 w 289"/>
                <a:gd name="T21" fmla="*/ 326 h 351"/>
                <a:gd name="T22" fmla="*/ 136 w 289"/>
                <a:gd name="T23" fmla="*/ 334 h 351"/>
                <a:gd name="T24" fmla="*/ 167 w 289"/>
                <a:gd name="T25" fmla="*/ 341 h 351"/>
                <a:gd name="T26" fmla="*/ 197 w 289"/>
                <a:gd name="T27" fmla="*/ 345 h 351"/>
                <a:gd name="T28" fmla="*/ 228 w 289"/>
                <a:gd name="T29" fmla="*/ 348 h 351"/>
                <a:gd name="T30" fmla="*/ 259 w 289"/>
                <a:gd name="T31" fmla="*/ 350 h 351"/>
                <a:gd name="T32" fmla="*/ 279 w 289"/>
                <a:gd name="T33" fmla="*/ 351 h 351"/>
                <a:gd name="T34" fmla="*/ 286 w 289"/>
                <a:gd name="T35" fmla="*/ 345 h 351"/>
                <a:gd name="T36" fmla="*/ 289 w 289"/>
                <a:gd name="T37" fmla="*/ 335 h 351"/>
                <a:gd name="T38" fmla="*/ 282 w 289"/>
                <a:gd name="T39" fmla="*/ 328 h 351"/>
                <a:gd name="T40" fmla="*/ 263 w 289"/>
                <a:gd name="T41" fmla="*/ 322 h 351"/>
                <a:gd name="T42" fmla="*/ 236 w 289"/>
                <a:gd name="T43" fmla="*/ 317 h 351"/>
                <a:gd name="T44" fmla="*/ 208 w 289"/>
                <a:gd name="T45" fmla="*/ 313 h 351"/>
                <a:gd name="T46" fmla="*/ 179 w 289"/>
                <a:gd name="T47" fmla="*/ 308 h 351"/>
                <a:gd name="T48" fmla="*/ 152 w 289"/>
                <a:gd name="T49" fmla="*/ 303 h 351"/>
                <a:gd name="T50" fmla="*/ 125 w 289"/>
                <a:gd name="T51" fmla="*/ 296 h 351"/>
                <a:gd name="T52" fmla="*/ 98 w 289"/>
                <a:gd name="T53" fmla="*/ 287 h 351"/>
                <a:gd name="T54" fmla="*/ 72 w 289"/>
                <a:gd name="T55" fmla="*/ 276 h 351"/>
                <a:gd name="T56" fmla="*/ 49 w 289"/>
                <a:gd name="T57" fmla="*/ 261 h 351"/>
                <a:gd name="T58" fmla="*/ 34 w 289"/>
                <a:gd name="T59" fmla="*/ 241 h 351"/>
                <a:gd name="T60" fmla="*/ 30 w 289"/>
                <a:gd name="T61" fmla="*/ 215 h 351"/>
                <a:gd name="T62" fmla="*/ 34 w 289"/>
                <a:gd name="T63" fmla="*/ 186 h 351"/>
                <a:gd name="T64" fmla="*/ 46 w 289"/>
                <a:gd name="T65" fmla="*/ 158 h 351"/>
                <a:gd name="T66" fmla="*/ 64 w 289"/>
                <a:gd name="T67" fmla="*/ 128 h 351"/>
                <a:gd name="T68" fmla="*/ 85 w 289"/>
                <a:gd name="T69" fmla="*/ 102 h 351"/>
                <a:gd name="T70" fmla="*/ 110 w 289"/>
                <a:gd name="T71" fmla="*/ 77 h 351"/>
                <a:gd name="T72" fmla="*/ 137 w 289"/>
                <a:gd name="T73" fmla="*/ 53 h 351"/>
                <a:gd name="T74" fmla="*/ 175 w 289"/>
                <a:gd name="T75" fmla="*/ 35 h 351"/>
                <a:gd name="T76" fmla="*/ 213 w 289"/>
                <a:gd name="T77" fmla="*/ 19 h 351"/>
                <a:gd name="T78" fmla="*/ 237 w 289"/>
                <a:gd name="T79" fmla="*/ 6 h 351"/>
                <a:gd name="T80" fmla="*/ 230 w 289"/>
                <a:gd name="T81" fmla="*/ 0 h 351"/>
                <a:gd name="T82" fmla="*/ 198 w 289"/>
                <a:gd name="T83" fmla="*/ 4 h 351"/>
                <a:gd name="T84" fmla="*/ 161 w 289"/>
                <a:gd name="T85" fmla="*/ 17 h 351"/>
                <a:gd name="T86" fmla="*/ 127 w 289"/>
                <a:gd name="T87" fmla="*/ 3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Freeform 88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10 w 254"/>
                <a:gd name="T1" fmla="*/ 71 h 234"/>
                <a:gd name="T2" fmla="*/ 222 w 254"/>
                <a:gd name="T3" fmla="*/ 84 h 234"/>
                <a:gd name="T4" fmla="*/ 229 w 254"/>
                <a:gd name="T5" fmla="*/ 99 h 234"/>
                <a:gd name="T6" fmla="*/ 232 w 254"/>
                <a:gd name="T7" fmla="*/ 115 h 234"/>
                <a:gd name="T8" fmla="*/ 232 w 254"/>
                <a:gd name="T9" fmla="*/ 132 h 234"/>
                <a:gd name="T10" fmla="*/ 230 w 254"/>
                <a:gd name="T11" fmla="*/ 146 h 234"/>
                <a:gd name="T12" fmla="*/ 226 w 254"/>
                <a:gd name="T13" fmla="*/ 158 h 234"/>
                <a:gd name="T14" fmla="*/ 219 w 254"/>
                <a:gd name="T15" fmla="*/ 170 h 234"/>
                <a:gd name="T16" fmla="*/ 211 w 254"/>
                <a:gd name="T17" fmla="*/ 179 h 234"/>
                <a:gd name="T18" fmla="*/ 202 w 254"/>
                <a:gd name="T19" fmla="*/ 190 h 234"/>
                <a:gd name="T20" fmla="*/ 193 w 254"/>
                <a:gd name="T21" fmla="*/ 199 h 234"/>
                <a:gd name="T22" fmla="*/ 183 w 254"/>
                <a:gd name="T23" fmla="*/ 208 h 234"/>
                <a:gd name="T24" fmla="*/ 174 w 254"/>
                <a:gd name="T25" fmla="*/ 218 h 234"/>
                <a:gd name="T26" fmla="*/ 172 w 254"/>
                <a:gd name="T27" fmla="*/ 221 h 234"/>
                <a:gd name="T28" fmla="*/ 172 w 254"/>
                <a:gd name="T29" fmla="*/ 224 h 234"/>
                <a:gd name="T30" fmla="*/ 172 w 254"/>
                <a:gd name="T31" fmla="*/ 227 h 234"/>
                <a:gd name="T32" fmla="*/ 174 w 254"/>
                <a:gd name="T33" fmla="*/ 231 h 234"/>
                <a:gd name="T34" fmla="*/ 177 w 254"/>
                <a:gd name="T35" fmla="*/ 233 h 234"/>
                <a:gd name="T36" fmla="*/ 181 w 254"/>
                <a:gd name="T37" fmla="*/ 234 h 234"/>
                <a:gd name="T38" fmla="*/ 184 w 254"/>
                <a:gd name="T39" fmla="*/ 233 h 234"/>
                <a:gd name="T40" fmla="*/ 187 w 254"/>
                <a:gd name="T41" fmla="*/ 231 h 234"/>
                <a:gd name="T42" fmla="*/ 208 w 254"/>
                <a:gd name="T43" fmla="*/ 217 h 234"/>
                <a:gd name="T44" fmla="*/ 226 w 254"/>
                <a:gd name="T45" fmla="*/ 199 h 234"/>
                <a:gd name="T46" fmla="*/ 240 w 254"/>
                <a:gd name="T47" fmla="*/ 178 h 234"/>
                <a:gd name="T48" fmla="*/ 249 w 254"/>
                <a:gd name="T49" fmla="*/ 155 h 234"/>
                <a:gd name="T50" fmla="*/ 254 w 254"/>
                <a:gd name="T51" fmla="*/ 131 h 234"/>
                <a:gd name="T52" fmla="*/ 251 w 254"/>
                <a:gd name="T53" fmla="*/ 107 h 234"/>
                <a:gd name="T54" fmla="*/ 243 w 254"/>
                <a:gd name="T55" fmla="*/ 84 h 234"/>
                <a:gd name="T56" fmla="*/ 226 w 254"/>
                <a:gd name="T57" fmla="*/ 64 h 234"/>
                <a:gd name="T58" fmla="*/ 214 w 254"/>
                <a:gd name="T59" fmla="*/ 53 h 234"/>
                <a:gd name="T60" fmla="*/ 199 w 254"/>
                <a:gd name="T61" fmla="*/ 45 h 234"/>
                <a:gd name="T62" fmla="*/ 183 w 254"/>
                <a:gd name="T63" fmla="*/ 36 h 234"/>
                <a:gd name="T64" fmla="*/ 165 w 254"/>
                <a:gd name="T65" fmla="*/ 29 h 234"/>
                <a:gd name="T66" fmla="*/ 147 w 254"/>
                <a:gd name="T67" fmla="*/ 21 h 234"/>
                <a:gd name="T68" fmla="*/ 129 w 254"/>
                <a:gd name="T69" fmla="*/ 16 h 234"/>
                <a:gd name="T70" fmla="*/ 111 w 254"/>
                <a:gd name="T71" fmla="*/ 12 h 234"/>
                <a:gd name="T72" fmla="*/ 93 w 254"/>
                <a:gd name="T73" fmla="*/ 7 h 234"/>
                <a:gd name="T74" fmla="*/ 75 w 254"/>
                <a:gd name="T75" fmla="*/ 4 h 234"/>
                <a:gd name="T76" fmla="*/ 59 w 254"/>
                <a:gd name="T77" fmla="*/ 2 h 234"/>
                <a:gd name="T78" fmla="*/ 43 w 254"/>
                <a:gd name="T79" fmla="*/ 0 h 234"/>
                <a:gd name="T80" fmla="*/ 31 w 254"/>
                <a:gd name="T81" fmla="*/ 0 h 234"/>
                <a:gd name="T82" fmla="*/ 19 w 254"/>
                <a:gd name="T83" fmla="*/ 0 h 234"/>
                <a:gd name="T84" fmla="*/ 10 w 254"/>
                <a:gd name="T85" fmla="*/ 0 h 234"/>
                <a:gd name="T86" fmla="*/ 3 w 254"/>
                <a:gd name="T87" fmla="*/ 2 h 234"/>
                <a:gd name="T88" fmla="*/ 0 w 254"/>
                <a:gd name="T89" fmla="*/ 4 h 234"/>
                <a:gd name="T90" fmla="*/ 11 w 254"/>
                <a:gd name="T91" fmla="*/ 6 h 234"/>
                <a:gd name="T92" fmla="*/ 21 w 254"/>
                <a:gd name="T93" fmla="*/ 7 h 234"/>
                <a:gd name="T94" fmla="*/ 34 w 254"/>
                <a:gd name="T95" fmla="*/ 9 h 234"/>
                <a:gd name="T96" fmla="*/ 46 w 254"/>
                <a:gd name="T97" fmla="*/ 12 h 234"/>
                <a:gd name="T98" fmla="*/ 59 w 254"/>
                <a:gd name="T99" fmla="*/ 15 h 234"/>
                <a:gd name="T100" fmla="*/ 74 w 254"/>
                <a:gd name="T101" fmla="*/ 17 h 234"/>
                <a:gd name="T102" fmla="*/ 87 w 254"/>
                <a:gd name="T103" fmla="*/ 20 h 234"/>
                <a:gd name="T104" fmla="*/ 102 w 254"/>
                <a:gd name="T105" fmla="*/ 23 h 234"/>
                <a:gd name="T106" fmla="*/ 116 w 254"/>
                <a:gd name="T107" fmla="*/ 28 h 234"/>
                <a:gd name="T108" fmla="*/ 131 w 254"/>
                <a:gd name="T109" fmla="*/ 32 h 234"/>
                <a:gd name="T110" fmla="*/ 145 w 254"/>
                <a:gd name="T111" fmla="*/ 36 h 234"/>
                <a:gd name="T112" fmla="*/ 159 w 254"/>
                <a:gd name="T113" fmla="*/ 42 h 234"/>
                <a:gd name="T114" fmla="*/ 173 w 254"/>
                <a:gd name="T115" fmla="*/ 48 h 234"/>
                <a:gd name="T116" fmla="*/ 186 w 254"/>
                <a:gd name="T117" fmla="*/ 55 h 234"/>
                <a:gd name="T118" fmla="*/ 199 w 254"/>
                <a:gd name="T119" fmla="*/ 63 h 234"/>
                <a:gd name="T120" fmla="*/ 210 w 254"/>
                <a:gd name="T121" fmla="*/ 71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Freeform 88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21 h 221"/>
                <a:gd name="T2" fmla="*/ 0 w 103"/>
                <a:gd name="T3" fmla="*/ 139 h 221"/>
                <a:gd name="T4" fmla="*/ 4 w 103"/>
                <a:gd name="T5" fmla="*/ 156 h 221"/>
                <a:gd name="T6" fmla="*/ 12 w 103"/>
                <a:gd name="T7" fmla="*/ 172 h 221"/>
                <a:gd name="T8" fmla="*/ 22 w 103"/>
                <a:gd name="T9" fmla="*/ 186 h 221"/>
                <a:gd name="T10" fmla="*/ 35 w 103"/>
                <a:gd name="T11" fmla="*/ 197 h 221"/>
                <a:gd name="T12" fmla="*/ 50 w 103"/>
                <a:gd name="T13" fmla="*/ 208 h 221"/>
                <a:gd name="T14" fmla="*/ 66 w 103"/>
                <a:gd name="T15" fmla="*/ 216 h 221"/>
                <a:gd name="T16" fmla="*/ 83 w 103"/>
                <a:gd name="T17" fmla="*/ 220 h 221"/>
                <a:gd name="T18" fmla="*/ 89 w 103"/>
                <a:gd name="T19" fmla="*/ 221 h 221"/>
                <a:gd name="T20" fmla="*/ 94 w 103"/>
                <a:gd name="T21" fmla="*/ 219 h 221"/>
                <a:gd name="T22" fmla="*/ 98 w 103"/>
                <a:gd name="T23" fmla="*/ 216 h 221"/>
                <a:gd name="T24" fmla="*/ 100 w 103"/>
                <a:gd name="T25" fmla="*/ 211 h 221"/>
                <a:gd name="T26" fmla="*/ 100 w 103"/>
                <a:gd name="T27" fmla="*/ 206 h 221"/>
                <a:gd name="T28" fmla="*/ 99 w 103"/>
                <a:gd name="T29" fmla="*/ 201 h 221"/>
                <a:gd name="T30" fmla="*/ 96 w 103"/>
                <a:gd name="T31" fmla="*/ 196 h 221"/>
                <a:gd name="T32" fmla="*/ 91 w 103"/>
                <a:gd name="T33" fmla="*/ 194 h 221"/>
                <a:gd name="T34" fmla="*/ 74 w 103"/>
                <a:gd name="T35" fmla="*/ 188 h 221"/>
                <a:gd name="T36" fmla="*/ 58 w 103"/>
                <a:gd name="T37" fmla="*/ 179 h 221"/>
                <a:gd name="T38" fmla="*/ 45 w 103"/>
                <a:gd name="T39" fmla="*/ 168 h 221"/>
                <a:gd name="T40" fmla="*/ 36 w 103"/>
                <a:gd name="T41" fmla="*/ 155 h 221"/>
                <a:gd name="T42" fmla="*/ 30 w 103"/>
                <a:gd name="T43" fmla="*/ 139 h 221"/>
                <a:gd name="T44" fmla="*/ 27 w 103"/>
                <a:gd name="T45" fmla="*/ 122 h 221"/>
                <a:gd name="T46" fmla="*/ 27 w 103"/>
                <a:gd name="T47" fmla="*/ 103 h 221"/>
                <a:gd name="T48" fmla="*/ 32 w 103"/>
                <a:gd name="T49" fmla="*/ 84 h 221"/>
                <a:gd name="T50" fmla="*/ 38 w 103"/>
                <a:gd name="T51" fmla="*/ 70 h 221"/>
                <a:gd name="T52" fmla="*/ 46 w 103"/>
                <a:gd name="T53" fmla="*/ 57 h 221"/>
                <a:gd name="T54" fmla="*/ 56 w 103"/>
                <a:gd name="T55" fmla="*/ 46 h 221"/>
                <a:gd name="T56" fmla="*/ 66 w 103"/>
                <a:gd name="T57" fmla="*/ 35 h 221"/>
                <a:gd name="T58" fmla="*/ 76 w 103"/>
                <a:gd name="T59" fmla="*/ 25 h 221"/>
                <a:gd name="T60" fmla="*/ 86 w 103"/>
                <a:gd name="T61" fmla="*/ 17 h 221"/>
                <a:gd name="T62" fmla="*/ 96 w 103"/>
                <a:gd name="T63" fmla="*/ 8 h 221"/>
                <a:gd name="T64" fmla="*/ 103 w 103"/>
                <a:gd name="T65" fmla="*/ 1 h 221"/>
                <a:gd name="T66" fmla="*/ 96 w 103"/>
                <a:gd name="T67" fmla="*/ 0 h 221"/>
                <a:gd name="T68" fmla="*/ 84 w 103"/>
                <a:gd name="T69" fmla="*/ 5 h 221"/>
                <a:gd name="T70" fmla="*/ 69 w 103"/>
                <a:gd name="T71" fmla="*/ 17 h 221"/>
                <a:gd name="T72" fmla="*/ 51 w 103"/>
                <a:gd name="T73" fmla="*/ 33 h 221"/>
                <a:gd name="T74" fmla="*/ 34 w 103"/>
                <a:gd name="T75" fmla="*/ 53 h 221"/>
                <a:gd name="T76" fmla="*/ 18 w 103"/>
                <a:gd name="T77" fmla="*/ 75 h 221"/>
                <a:gd name="T78" fmla="*/ 7 w 103"/>
                <a:gd name="T79" fmla="*/ 98 h 221"/>
                <a:gd name="T80" fmla="*/ 0 w 103"/>
                <a:gd name="T81" fmla="*/ 121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Freeform 88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186 w 221"/>
                <a:gd name="T1" fmla="*/ 115 h 288"/>
                <a:gd name="T2" fmla="*/ 197 w 221"/>
                <a:gd name="T3" fmla="*/ 133 h 288"/>
                <a:gd name="T4" fmla="*/ 202 w 221"/>
                <a:gd name="T5" fmla="*/ 153 h 288"/>
                <a:gd name="T6" fmla="*/ 199 w 221"/>
                <a:gd name="T7" fmla="*/ 174 h 288"/>
                <a:gd name="T8" fmla="*/ 187 w 221"/>
                <a:gd name="T9" fmla="*/ 194 h 288"/>
                <a:gd name="T10" fmla="*/ 170 w 221"/>
                <a:gd name="T11" fmla="*/ 212 h 288"/>
                <a:gd name="T12" fmla="*/ 150 w 221"/>
                <a:gd name="T13" fmla="*/ 229 h 288"/>
                <a:gd name="T14" fmla="*/ 129 w 221"/>
                <a:gd name="T15" fmla="*/ 246 h 288"/>
                <a:gd name="T16" fmla="*/ 116 w 221"/>
                <a:gd name="T17" fmla="*/ 258 h 288"/>
                <a:gd name="T18" fmla="*/ 112 w 221"/>
                <a:gd name="T19" fmla="*/ 267 h 288"/>
                <a:gd name="T20" fmla="*/ 109 w 221"/>
                <a:gd name="T21" fmla="*/ 276 h 288"/>
                <a:gd name="T22" fmla="*/ 110 w 221"/>
                <a:gd name="T23" fmla="*/ 284 h 288"/>
                <a:gd name="T24" fmla="*/ 117 w 221"/>
                <a:gd name="T25" fmla="*/ 288 h 288"/>
                <a:gd name="T26" fmla="*/ 125 w 221"/>
                <a:gd name="T27" fmla="*/ 287 h 288"/>
                <a:gd name="T28" fmla="*/ 139 w 221"/>
                <a:gd name="T29" fmla="*/ 272 h 288"/>
                <a:gd name="T30" fmla="*/ 162 w 221"/>
                <a:gd name="T31" fmla="*/ 250 h 288"/>
                <a:gd name="T32" fmla="*/ 186 w 221"/>
                <a:gd name="T33" fmla="*/ 229 h 288"/>
                <a:gd name="T34" fmla="*/ 207 w 221"/>
                <a:gd name="T35" fmla="*/ 204 h 288"/>
                <a:gd name="T36" fmla="*/ 220 w 221"/>
                <a:gd name="T37" fmla="*/ 174 h 288"/>
                <a:gd name="T38" fmla="*/ 218 w 221"/>
                <a:gd name="T39" fmla="*/ 142 h 288"/>
                <a:gd name="T40" fmla="*/ 204 w 221"/>
                <a:gd name="T41" fmla="*/ 112 h 288"/>
                <a:gd name="T42" fmla="*/ 181 w 221"/>
                <a:gd name="T43" fmla="*/ 87 h 288"/>
                <a:gd name="T44" fmla="*/ 159 w 221"/>
                <a:gd name="T45" fmla="*/ 69 h 288"/>
                <a:gd name="T46" fmla="*/ 137 w 221"/>
                <a:gd name="T47" fmla="*/ 55 h 288"/>
                <a:gd name="T48" fmla="*/ 114 w 221"/>
                <a:gd name="T49" fmla="*/ 40 h 288"/>
                <a:gd name="T50" fmla="*/ 89 w 221"/>
                <a:gd name="T51" fmla="*/ 27 h 288"/>
                <a:gd name="T52" fmla="*/ 66 w 221"/>
                <a:gd name="T53" fmla="*/ 15 h 288"/>
                <a:gd name="T54" fmla="*/ 42 w 221"/>
                <a:gd name="T55" fmla="*/ 6 h 288"/>
                <a:gd name="T56" fmla="*/ 22 w 221"/>
                <a:gd name="T57" fmla="*/ 1 h 288"/>
                <a:gd name="T58" fmla="*/ 7 w 221"/>
                <a:gd name="T59" fmla="*/ 1 h 288"/>
                <a:gd name="T60" fmla="*/ 8 w 221"/>
                <a:gd name="T61" fmla="*/ 5 h 288"/>
                <a:gd name="T62" fmla="*/ 26 w 221"/>
                <a:gd name="T63" fmla="*/ 13 h 288"/>
                <a:gd name="T64" fmla="*/ 47 w 221"/>
                <a:gd name="T65" fmla="*/ 22 h 288"/>
                <a:gd name="T66" fmla="*/ 71 w 221"/>
                <a:gd name="T67" fmla="*/ 34 h 288"/>
                <a:gd name="T68" fmla="*/ 96 w 221"/>
                <a:gd name="T69" fmla="*/ 48 h 288"/>
                <a:gd name="T70" fmla="*/ 121 w 221"/>
                <a:gd name="T71" fmla="*/ 64 h 288"/>
                <a:gd name="T72" fmla="*/ 146 w 221"/>
                <a:gd name="T73" fmla="*/ 81 h 288"/>
                <a:gd name="T74" fmla="*/ 169 w 221"/>
                <a:gd name="T75" fmla="*/ 98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Freeform 89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28 w 74"/>
                <a:gd name="T1" fmla="*/ 12 h 174"/>
                <a:gd name="T2" fmla="*/ 26 w 74"/>
                <a:gd name="T3" fmla="*/ 7 h 174"/>
                <a:gd name="T4" fmla="*/ 23 w 74"/>
                <a:gd name="T5" fmla="*/ 3 h 174"/>
                <a:gd name="T6" fmla="*/ 17 w 74"/>
                <a:gd name="T7" fmla="*/ 1 h 174"/>
                <a:gd name="T8" fmla="*/ 12 w 74"/>
                <a:gd name="T9" fmla="*/ 0 h 174"/>
                <a:gd name="T10" fmla="*/ 7 w 74"/>
                <a:gd name="T11" fmla="*/ 2 h 174"/>
                <a:gd name="T12" fmla="*/ 3 w 74"/>
                <a:gd name="T13" fmla="*/ 5 h 174"/>
                <a:gd name="T14" fmla="*/ 0 w 74"/>
                <a:gd name="T15" fmla="*/ 10 h 174"/>
                <a:gd name="T16" fmla="*/ 0 w 74"/>
                <a:gd name="T17" fmla="*/ 16 h 174"/>
                <a:gd name="T18" fmla="*/ 5 w 74"/>
                <a:gd name="T19" fmla="*/ 39 h 174"/>
                <a:gd name="T20" fmla="*/ 13 w 74"/>
                <a:gd name="T21" fmla="*/ 66 h 174"/>
                <a:gd name="T22" fmla="*/ 24 w 74"/>
                <a:gd name="T23" fmla="*/ 92 h 174"/>
                <a:gd name="T24" fmla="*/ 36 w 74"/>
                <a:gd name="T25" fmla="*/ 118 h 174"/>
                <a:gd name="T26" fmla="*/ 49 w 74"/>
                <a:gd name="T27" fmla="*/ 141 h 174"/>
                <a:gd name="T28" fmla="*/ 61 w 74"/>
                <a:gd name="T29" fmla="*/ 159 h 174"/>
                <a:gd name="T30" fmla="*/ 69 w 74"/>
                <a:gd name="T31" fmla="*/ 171 h 174"/>
                <a:gd name="T32" fmla="*/ 74 w 74"/>
                <a:gd name="T33" fmla="*/ 174 h 174"/>
                <a:gd name="T34" fmla="*/ 72 w 74"/>
                <a:gd name="T35" fmla="*/ 162 h 174"/>
                <a:gd name="T36" fmla="*/ 67 w 74"/>
                <a:gd name="T37" fmla="*/ 147 h 174"/>
                <a:gd name="T38" fmla="*/ 61 w 74"/>
                <a:gd name="T39" fmla="*/ 128 h 174"/>
                <a:gd name="T40" fmla="*/ 53 w 74"/>
                <a:gd name="T41" fmla="*/ 105 h 174"/>
                <a:gd name="T42" fmla="*/ 46 w 74"/>
                <a:gd name="T43" fmla="*/ 82 h 174"/>
                <a:gd name="T44" fmla="*/ 38 w 74"/>
                <a:gd name="T45" fmla="*/ 58 h 174"/>
                <a:gd name="T46" fmla="*/ 32 w 74"/>
                <a:gd name="T47" fmla="*/ 35 h 174"/>
                <a:gd name="T48" fmla="*/ 28 w 74"/>
                <a:gd name="T49" fmla="*/ 1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Freeform 89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20 w 39"/>
                <a:gd name="T1" fmla="*/ 9 h 87"/>
                <a:gd name="T2" fmla="*/ 19 w 39"/>
                <a:gd name="T3" fmla="*/ 5 h 87"/>
                <a:gd name="T4" fmla="*/ 16 w 39"/>
                <a:gd name="T5" fmla="*/ 2 h 87"/>
                <a:gd name="T6" fmla="*/ 13 w 39"/>
                <a:gd name="T7" fmla="*/ 0 h 87"/>
                <a:gd name="T8" fmla="*/ 8 w 39"/>
                <a:gd name="T9" fmla="*/ 0 h 87"/>
                <a:gd name="T10" fmla="*/ 5 w 39"/>
                <a:gd name="T11" fmla="*/ 1 h 87"/>
                <a:gd name="T12" fmla="*/ 2 w 39"/>
                <a:gd name="T13" fmla="*/ 3 h 87"/>
                <a:gd name="T14" fmla="*/ 0 w 39"/>
                <a:gd name="T15" fmla="*/ 6 h 87"/>
                <a:gd name="T16" fmla="*/ 0 w 39"/>
                <a:gd name="T17" fmla="*/ 10 h 87"/>
                <a:gd name="T18" fmla="*/ 0 w 39"/>
                <a:gd name="T19" fmla="*/ 22 h 87"/>
                <a:gd name="T20" fmla="*/ 3 w 39"/>
                <a:gd name="T21" fmla="*/ 35 h 87"/>
                <a:gd name="T22" fmla="*/ 7 w 39"/>
                <a:gd name="T23" fmla="*/ 48 h 87"/>
                <a:gd name="T24" fmla="*/ 13 w 39"/>
                <a:gd name="T25" fmla="*/ 60 h 87"/>
                <a:gd name="T26" fmla="*/ 19 w 39"/>
                <a:gd name="T27" fmla="*/ 72 h 87"/>
                <a:gd name="T28" fmla="*/ 25 w 39"/>
                <a:gd name="T29" fmla="*/ 81 h 87"/>
                <a:gd name="T30" fmla="*/ 33 w 39"/>
                <a:gd name="T31" fmla="*/ 86 h 87"/>
                <a:gd name="T32" fmla="*/ 38 w 39"/>
                <a:gd name="T33" fmla="*/ 87 h 87"/>
                <a:gd name="T34" fmla="*/ 39 w 39"/>
                <a:gd name="T35" fmla="*/ 70 h 87"/>
                <a:gd name="T36" fmla="*/ 34 w 39"/>
                <a:gd name="T37" fmla="*/ 50 h 87"/>
                <a:gd name="T38" fmla="*/ 27 w 39"/>
                <a:gd name="T39" fmla="*/ 29 h 87"/>
                <a:gd name="T40" fmla="*/ 20 w 39"/>
                <a:gd name="T41" fmla="*/ 9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Freeform 89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18 w 34"/>
                <a:gd name="T1" fmla="*/ 7 h 51"/>
                <a:gd name="T2" fmla="*/ 18 w 34"/>
                <a:gd name="T3" fmla="*/ 8 h 51"/>
                <a:gd name="T4" fmla="*/ 18 w 34"/>
                <a:gd name="T5" fmla="*/ 8 h 51"/>
                <a:gd name="T6" fmla="*/ 18 w 34"/>
                <a:gd name="T7" fmla="*/ 8 h 51"/>
                <a:gd name="T8" fmla="*/ 18 w 34"/>
                <a:gd name="T9" fmla="*/ 8 h 51"/>
                <a:gd name="T10" fmla="*/ 17 w 34"/>
                <a:gd name="T11" fmla="*/ 5 h 51"/>
                <a:gd name="T12" fmla="*/ 14 w 34"/>
                <a:gd name="T13" fmla="*/ 1 h 51"/>
                <a:gd name="T14" fmla="*/ 11 w 34"/>
                <a:gd name="T15" fmla="*/ 0 h 51"/>
                <a:gd name="T16" fmla="*/ 7 w 34"/>
                <a:gd name="T17" fmla="*/ 0 h 51"/>
                <a:gd name="T18" fmla="*/ 4 w 34"/>
                <a:gd name="T19" fmla="*/ 1 h 51"/>
                <a:gd name="T20" fmla="*/ 1 w 34"/>
                <a:gd name="T21" fmla="*/ 5 h 51"/>
                <a:gd name="T22" fmla="*/ 0 w 34"/>
                <a:gd name="T23" fmla="*/ 8 h 51"/>
                <a:gd name="T24" fmla="*/ 0 w 34"/>
                <a:gd name="T25" fmla="*/ 11 h 51"/>
                <a:gd name="T26" fmla="*/ 1 w 34"/>
                <a:gd name="T27" fmla="*/ 16 h 51"/>
                <a:gd name="T28" fmla="*/ 4 w 34"/>
                <a:gd name="T29" fmla="*/ 23 h 51"/>
                <a:gd name="T30" fmla="*/ 8 w 34"/>
                <a:gd name="T31" fmla="*/ 30 h 51"/>
                <a:gd name="T32" fmla="*/ 13 w 34"/>
                <a:gd name="T33" fmla="*/ 37 h 51"/>
                <a:gd name="T34" fmla="*/ 18 w 34"/>
                <a:gd name="T35" fmla="*/ 43 h 51"/>
                <a:gd name="T36" fmla="*/ 25 w 34"/>
                <a:gd name="T37" fmla="*/ 47 h 51"/>
                <a:gd name="T38" fmla="*/ 30 w 34"/>
                <a:gd name="T39" fmla="*/ 51 h 51"/>
                <a:gd name="T40" fmla="*/ 34 w 34"/>
                <a:gd name="T41" fmla="*/ 51 h 51"/>
                <a:gd name="T42" fmla="*/ 33 w 34"/>
                <a:gd name="T43" fmla="*/ 40 h 51"/>
                <a:gd name="T44" fmla="*/ 29 w 34"/>
                <a:gd name="T45" fmla="*/ 27 h 51"/>
                <a:gd name="T46" fmla="*/ 23 w 34"/>
                <a:gd name="T47" fmla="*/ 15 h 51"/>
                <a:gd name="T48" fmla="*/ 18 w 34"/>
                <a:gd name="T49" fmla="*/ 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Freeform 89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37 w 46"/>
                <a:gd name="T1" fmla="*/ 24 h 33"/>
                <a:gd name="T2" fmla="*/ 41 w 46"/>
                <a:gd name="T3" fmla="*/ 22 h 33"/>
                <a:gd name="T4" fmla="*/ 45 w 46"/>
                <a:gd name="T5" fmla="*/ 19 h 33"/>
                <a:gd name="T6" fmla="*/ 46 w 46"/>
                <a:gd name="T7" fmla="*/ 15 h 33"/>
                <a:gd name="T8" fmla="*/ 46 w 46"/>
                <a:gd name="T9" fmla="*/ 10 h 33"/>
                <a:gd name="T10" fmla="*/ 44 w 46"/>
                <a:gd name="T11" fmla="*/ 5 h 33"/>
                <a:gd name="T12" fmla="*/ 41 w 46"/>
                <a:gd name="T13" fmla="*/ 2 h 33"/>
                <a:gd name="T14" fmla="*/ 37 w 46"/>
                <a:gd name="T15" fmla="*/ 0 h 33"/>
                <a:gd name="T16" fmla="*/ 32 w 46"/>
                <a:gd name="T17" fmla="*/ 0 h 33"/>
                <a:gd name="T18" fmla="*/ 29 w 46"/>
                <a:gd name="T19" fmla="*/ 0 h 33"/>
                <a:gd name="T20" fmla="*/ 25 w 46"/>
                <a:gd name="T21" fmla="*/ 1 h 33"/>
                <a:gd name="T22" fmla="*/ 19 w 46"/>
                <a:gd name="T23" fmla="*/ 3 h 33"/>
                <a:gd name="T24" fmla="*/ 12 w 46"/>
                <a:gd name="T25" fmla="*/ 7 h 33"/>
                <a:gd name="T26" fmla="*/ 5 w 46"/>
                <a:gd name="T27" fmla="*/ 14 h 33"/>
                <a:gd name="T28" fmla="*/ 2 w 46"/>
                <a:gd name="T29" fmla="*/ 20 h 33"/>
                <a:gd name="T30" fmla="*/ 0 w 46"/>
                <a:gd name="T31" fmla="*/ 26 h 33"/>
                <a:gd name="T32" fmla="*/ 0 w 46"/>
                <a:gd name="T33" fmla="*/ 29 h 33"/>
                <a:gd name="T34" fmla="*/ 3 w 46"/>
                <a:gd name="T35" fmla="*/ 31 h 33"/>
                <a:gd name="T36" fmla="*/ 7 w 46"/>
                <a:gd name="T37" fmla="*/ 33 h 33"/>
                <a:gd name="T38" fmla="*/ 12 w 46"/>
                <a:gd name="T39" fmla="*/ 33 h 33"/>
                <a:gd name="T40" fmla="*/ 16 w 46"/>
                <a:gd name="T41" fmla="*/ 33 h 33"/>
                <a:gd name="T42" fmla="*/ 21 w 46"/>
                <a:gd name="T43" fmla="*/ 31 h 33"/>
                <a:gd name="T44" fmla="*/ 26 w 46"/>
                <a:gd name="T45" fmla="*/ 30 h 33"/>
                <a:gd name="T46" fmla="*/ 32 w 46"/>
                <a:gd name="T47" fmla="*/ 28 h 33"/>
                <a:gd name="T48" fmla="*/ 37 w 46"/>
                <a:gd name="T49" fmla="*/ 24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Freeform 89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65 w 177"/>
                <a:gd name="T1" fmla="*/ 33 h 219"/>
                <a:gd name="T2" fmla="*/ 52 w 177"/>
                <a:gd name="T3" fmla="*/ 43 h 219"/>
                <a:gd name="T4" fmla="*/ 41 w 177"/>
                <a:gd name="T5" fmla="*/ 54 h 219"/>
                <a:gd name="T6" fmla="*/ 29 w 177"/>
                <a:gd name="T7" fmla="*/ 66 h 219"/>
                <a:gd name="T8" fmla="*/ 20 w 177"/>
                <a:gd name="T9" fmla="*/ 79 h 219"/>
                <a:gd name="T10" fmla="*/ 12 w 177"/>
                <a:gd name="T11" fmla="*/ 93 h 219"/>
                <a:gd name="T12" fmla="*/ 6 w 177"/>
                <a:gd name="T13" fmla="*/ 107 h 219"/>
                <a:gd name="T14" fmla="*/ 2 w 177"/>
                <a:gd name="T15" fmla="*/ 121 h 219"/>
                <a:gd name="T16" fmla="*/ 0 w 177"/>
                <a:gd name="T17" fmla="*/ 136 h 219"/>
                <a:gd name="T18" fmla="*/ 2 w 177"/>
                <a:gd name="T19" fmla="*/ 158 h 219"/>
                <a:gd name="T20" fmla="*/ 10 w 177"/>
                <a:gd name="T21" fmla="*/ 177 h 219"/>
                <a:gd name="T22" fmla="*/ 23 w 177"/>
                <a:gd name="T23" fmla="*/ 193 h 219"/>
                <a:gd name="T24" fmla="*/ 38 w 177"/>
                <a:gd name="T25" fmla="*/ 204 h 219"/>
                <a:gd name="T26" fmla="*/ 57 w 177"/>
                <a:gd name="T27" fmla="*/ 213 h 219"/>
                <a:gd name="T28" fmla="*/ 78 w 177"/>
                <a:gd name="T29" fmla="*/ 218 h 219"/>
                <a:gd name="T30" fmla="*/ 98 w 177"/>
                <a:gd name="T31" fmla="*/ 219 h 219"/>
                <a:gd name="T32" fmla="*/ 118 w 177"/>
                <a:gd name="T33" fmla="*/ 216 h 219"/>
                <a:gd name="T34" fmla="*/ 123 w 177"/>
                <a:gd name="T35" fmla="*/ 216 h 219"/>
                <a:gd name="T36" fmla="*/ 127 w 177"/>
                <a:gd name="T37" fmla="*/ 214 h 219"/>
                <a:gd name="T38" fmla="*/ 130 w 177"/>
                <a:gd name="T39" fmla="*/ 210 h 219"/>
                <a:gd name="T40" fmla="*/ 131 w 177"/>
                <a:gd name="T41" fmla="*/ 205 h 219"/>
                <a:gd name="T42" fmla="*/ 130 w 177"/>
                <a:gd name="T43" fmla="*/ 203 h 219"/>
                <a:gd name="T44" fmla="*/ 127 w 177"/>
                <a:gd name="T45" fmla="*/ 203 h 219"/>
                <a:gd name="T46" fmla="*/ 123 w 177"/>
                <a:gd name="T47" fmla="*/ 202 h 219"/>
                <a:gd name="T48" fmla="*/ 117 w 177"/>
                <a:gd name="T49" fmla="*/ 202 h 219"/>
                <a:gd name="T50" fmla="*/ 111 w 177"/>
                <a:gd name="T51" fmla="*/ 202 h 219"/>
                <a:gd name="T52" fmla="*/ 106 w 177"/>
                <a:gd name="T53" fmla="*/ 202 h 219"/>
                <a:gd name="T54" fmla="*/ 100 w 177"/>
                <a:gd name="T55" fmla="*/ 202 h 219"/>
                <a:gd name="T56" fmla="*/ 97 w 177"/>
                <a:gd name="T57" fmla="*/ 202 h 219"/>
                <a:gd name="T58" fmla="*/ 87 w 177"/>
                <a:gd name="T59" fmla="*/ 201 h 219"/>
                <a:gd name="T60" fmla="*/ 77 w 177"/>
                <a:gd name="T61" fmla="*/ 200 h 219"/>
                <a:gd name="T62" fmla="*/ 67 w 177"/>
                <a:gd name="T63" fmla="*/ 199 h 219"/>
                <a:gd name="T64" fmla="*/ 56 w 177"/>
                <a:gd name="T65" fmla="*/ 196 h 219"/>
                <a:gd name="T66" fmla="*/ 46 w 177"/>
                <a:gd name="T67" fmla="*/ 193 h 219"/>
                <a:gd name="T68" fmla="*/ 35 w 177"/>
                <a:gd name="T69" fmla="*/ 185 h 219"/>
                <a:gd name="T70" fmla="*/ 26 w 177"/>
                <a:gd name="T71" fmla="*/ 175 h 219"/>
                <a:gd name="T72" fmla="*/ 15 w 177"/>
                <a:gd name="T73" fmla="*/ 162 h 219"/>
                <a:gd name="T74" fmla="*/ 13 w 177"/>
                <a:gd name="T75" fmla="*/ 146 h 219"/>
                <a:gd name="T76" fmla="*/ 14 w 177"/>
                <a:gd name="T77" fmla="*/ 131 h 219"/>
                <a:gd name="T78" fmla="*/ 19 w 177"/>
                <a:gd name="T79" fmla="*/ 116 h 219"/>
                <a:gd name="T80" fmla="*/ 25 w 177"/>
                <a:gd name="T81" fmla="*/ 102 h 219"/>
                <a:gd name="T82" fmla="*/ 34 w 177"/>
                <a:gd name="T83" fmla="*/ 89 h 219"/>
                <a:gd name="T84" fmla="*/ 45 w 177"/>
                <a:gd name="T85" fmla="*/ 76 h 219"/>
                <a:gd name="T86" fmla="*/ 56 w 177"/>
                <a:gd name="T87" fmla="*/ 65 h 219"/>
                <a:gd name="T88" fmla="*/ 70 w 177"/>
                <a:gd name="T89" fmla="*/ 55 h 219"/>
                <a:gd name="T90" fmla="*/ 84 w 177"/>
                <a:gd name="T91" fmla="*/ 45 h 219"/>
                <a:gd name="T92" fmla="*/ 98 w 177"/>
                <a:gd name="T93" fmla="*/ 37 h 219"/>
                <a:gd name="T94" fmla="*/ 113 w 177"/>
                <a:gd name="T95" fmla="*/ 29 h 219"/>
                <a:gd name="T96" fmla="*/ 127 w 177"/>
                <a:gd name="T97" fmla="*/ 23 h 219"/>
                <a:gd name="T98" fmla="*/ 141 w 177"/>
                <a:gd name="T99" fmla="*/ 17 h 219"/>
                <a:gd name="T100" fmla="*/ 154 w 177"/>
                <a:gd name="T101" fmla="*/ 12 h 219"/>
                <a:gd name="T102" fmla="*/ 167 w 177"/>
                <a:gd name="T103" fmla="*/ 9 h 219"/>
                <a:gd name="T104" fmla="*/ 177 w 177"/>
                <a:gd name="T105" fmla="*/ 7 h 219"/>
                <a:gd name="T106" fmla="*/ 170 w 177"/>
                <a:gd name="T107" fmla="*/ 2 h 219"/>
                <a:gd name="T108" fmla="*/ 158 w 177"/>
                <a:gd name="T109" fmla="*/ 0 h 219"/>
                <a:gd name="T110" fmla="*/ 145 w 177"/>
                <a:gd name="T111" fmla="*/ 2 h 219"/>
                <a:gd name="T112" fmla="*/ 129 w 177"/>
                <a:gd name="T113" fmla="*/ 6 h 219"/>
                <a:gd name="T114" fmla="*/ 111 w 177"/>
                <a:gd name="T115" fmla="*/ 11 h 219"/>
                <a:gd name="T116" fmla="*/ 94 w 177"/>
                <a:gd name="T117" fmla="*/ 17 h 219"/>
                <a:gd name="T118" fmla="*/ 78 w 177"/>
                <a:gd name="T119" fmla="*/ 26 h 219"/>
                <a:gd name="T120" fmla="*/ 65 w 177"/>
                <a:gd name="T121" fmla="*/ 33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Freeform 89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97 w 115"/>
                <a:gd name="T1" fmla="*/ 57 h 170"/>
                <a:gd name="T2" fmla="*/ 100 w 115"/>
                <a:gd name="T3" fmla="*/ 75 h 170"/>
                <a:gd name="T4" fmla="*/ 98 w 115"/>
                <a:gd name="T5" fmla="*/ 90 h 170"/>
                <a:gd name="T6" fmla="*/ 91 w 115"/>
                <a:gd name="T7" fmla="*/ 103 h 170"/>
                <a:gd name="T8" fmla="*/ 80 w 115"/>
                <a:gd name="T9" fmla="*/ 114 h 170"/>
                <a:gd name="T10" fmla="*/ 68 w 115"/>
                <a:gd name="T11" fmla="*/ 125 h 170"/>
                <a:gd name="T12" fmla="*/ 54 w 115"/>
                <a:gd name="T13" fmla="*/ 135 h 170"/>
                <a:gd name="T14" fmla="*/ 39 w 115"/>
                <a:gd name="T15" fmla="*/ 145 h 170"/>
                <a:gd name="T16" fmla="*/ 27 w 115"/>
                <a:gd name="T17" fmla="*/ 155 h 170"/>
                <a:gd name="T18" fmla="*/ 25 w 115"/>
                <a:gd name="T19" fmla="*/ 158 h 170"/>
                <a:gd name="T20" fmla="*/ 23 w 115"/>
                <a:gd name="T21" fmla="*/ 160 h 170"/>
                <a:gd name="T22" fmla="*/ 23 w 115"/>
                <a:gd name="T23" fmla="*/ 164 h 170"/>
                <a:gd name="T24" fmla="*/ 26 w 115"/>
                <a:gd name="T25" fmla="*/ 167 h 170"/>
                <a:gd name="T26" fmla="*/ 28 w 115"/>
                <a:gd name="T27" fmla="*/ 169 h 170"/>
                <a:gd name="T28" fmla="*/ 31 w 115"/>
                <a:gd name="T29" fmla="*/ 170 h 170"/>
                <a:gd name="T30" fmla="*/ 34 w 115"/>
                <a:gd name="T31" fmla="*/ 170 h 170"/>
                <a:gd name="T32" fmla="*/ 37 w 115"/>
                <a:gd name="T33" fmla="*/ 169 h 170"/>
                <a:gd name="T34" fmla="*/ 53 w 115"/>
                <a:gd name="T35" fmla="*/ 159 h 170"/>
                <a:gd name="T36" fmla="*/ 69 w 115"/>
                <a:gd name="T37" fmla="*/ 149 h 170"/>
                <a:gd name="T38" fmla="*/ 83 w 115"/>
                <a:gd name="T39" fmla="*/ 137 h 170"/>
                <a:gd name="T40" fmla="*/ 97 w 115"/>
                <a:gd name="T41" fmla="*/ 123 h 170"/>
                <a:gd name="T42" fmla="*/ 106 w 115"/>
                <a:gd name="T43" fmla="*/ 108 h 170"/>
                <a:gd name="T44" fmla="*/ 113 w 115"/>
                <a:gd name="T45" fmla="*/ 91 h 170"/>
                <a:gd name="T46" fmla="*/ 115 w 115"/>
                <a:gd name="T47" fmla="*/ 73 h 170"/>
                <a:gd name="T48" fmla="*/ 111 w 115"/>
                <a:gd name="T49" fmla="*/ 53 h 170"/>
                <a:gd name="T50" fmla="*/ 101 w 115"/>
                <a:gd name="T51" fmla="*/ 39 h 170"/>
                <a:gd name="T52" fmla="*/ 89 w 115"/>
                <a:gd name="T53" fmla="*/ 26 h 170"/>
                <a:gd name="T54" fmla="*/ 72 w 115"/>
                <a:gd name="T55" fmla="*/ 15 h 170"/>
                <a:gd name="T56" fmla="*/ 55 w 115"/>
                <a:gd name="T57" fmla="*/ 8 h 170"/>
                <a:gd name="T58" fmla="*/ 37 w 115"/>
                <a:gd name="T59" fmla="*/ 2 h 170"/>
                <a:gd name="T60" fmla="*/ 21 w 115"/>
                <a:gd name="T61" fmla="*/ 0 h 170"/>
                <a:gd name="T62" fmla="*/ 9 w 115"/>
                <a:gd name="T63" fmla="*/ 1 h 170"/>
                <a:gd name="T64" fmla="*/ 0 w 115"/>
                <a:gd name="T65" fmla="*/ 5 h 170"/>
                <a:gd name="T66" fmla="*/ 15 w 115"/>
                <a:gd name="T67" fmla="*/ 10 h 170"/>
                <a:gd name="T68" fmla="*/ 30 w 115"/>
                <a:gd name="T69" fmla="*/ 13 h 170"/>
                <a:gd name="T70" fmla="*/ 43 w 115"/>
                <a:gd name="T71" fmla="*/ 16 h 170"/>
                <a:gd name="T72" fmla="*/ 57 w 115"/>
                <a:gd name="T73" fmla="*/ 20 h 170"/>
                <a:gd name="T74" fmla="*/ 70 w 115"/>
                <a:gd name="T75" fmla="*/ 26 h 170"/>
                <a:gd name="T76" fmla="*/ 81 w 115"/>
                <a:gd name="T77" fmla="*/ 33 h 170"/>
                <a:gd name="T78" fmla="*/ 91 w 115"/>
                <a:gd name="T79" fmla="*/ 43 h 170"/>
                <a:gd name="T80" fmla="*/ 97 w 115"/>
                <a:gd name="T81" fmla="*/ 57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Freeform 89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90 w 289"/>
                <a:gd name="T1" fmla="*/ 65 h 352"/>
                <a:gd name="T2" fmla="*/ 48 w 289"/>
                <a:gd name="T3" fmla="*/ 106 h 352"/>
                <a:gd name="T4" fmla="*/ 16 w 289"/>
                <a:gd name="T5" fmla="*/ 156 h 352"/>
                <a:gd name="T6" fmla="*/ 0 w 289"/>
                <a:gd name="T7" fmla="*/ 211 h 352"/>
                <a:gd name="T8" fmla="*/ 3 w 289"/>
                <a:gd name="T9" fmla="*/ 249 h 352"/>
                <a:gd name="T10" fmla="*/ 10 w 289"/>
                <a:gd name="T11" fmla="*/ 264 h 352"/>
                <a:gd name="T12" fmla="*/ 19 w 289"/>
                <a:gd name="T13" fmla="*/ 277 h 352"/>
                <a:gd name="T14" fmla="*/ 31 w 289"/>
                <a:gd name="T15" fmla="*/ 289 h 352"/>
                <a:gd name="T16" fmla="*/ 51 w 289"/>
                <a:gd name="T17" fmla="*/ 302 h 352"/>
                <a:gd name="T18" fmla="*/ 78 w 289"/>
                <a:gd name="T19" fmla="*/ 316 h 352"/>
                <a:gd name="T20" fmla="*/ 107 w 289"/>
                <a:gd name="T21" fmla="*/ 327 h 352"/>
                <a:gd name="T22" fmla="*/ 137 w 289"/>
                <a:gd name="T23" fmla="*/ 335 h 352"/>
                <a:gd name="T24" fmla="*/ 167 w 289"/>
                <a:gd name="T25" fmla="*/ 342 h 352"/>
                <a:gd name="T26" fmla="*/ 198 w 289"/>
                <a:gd name="T27" fmla="*/ 346 h 352"/>
                <a:gd name="T28" fmla="*/ 229 w 289"/>
                <a:gd name="T29" fmla="*/ 349 h 352"/>
                <a:gd name="T30" fmla="*/ 260 w 289"/>
                <a:gd name="T31" fmla="*/ 351 h 352"/>
                <a:gd name="T32" fmla="*/ 280 w 289"/>
                <a:gd name="T33" fmla="*/ 352 h 352"/>
                <a:gd name="T34" fmla="*/ 287 w 289"/>
                <a:gd name="T35" fmla="*/ 346 h 352"/>
                <a:gd name="T36" fmla="*/ 289 w 289"/>
                <a:gd name="T37" fmla="*/ 335 h 352"/>
                <a:gd name="T38" fmla="*/ 283 w 289"/>
                <a:gd name="T39" fmla="*/ 328 h 352"/>
                <a:gd name="T40" fmla="*/ 264 w 289"/>
                <a:gd name="T41" fmla="*/ 327 h 352"/>
                <a:gd name="T42" fmla="*/ 235 w 289"/>
                <a:gd name="T43" fmla="*/ 326 h 352"/>
                <a:gd name="T44" fmla="*/ 207 w 289"/>
                <a:gd name="T45" fmla="*/ 323 h 352"/>
                <a:gd name="T46" fmla="*/ 179 w 289"/>
                <a:gd name="T47" fmla="*/ 319 h 352"/>
                <a:gd name="T48" fmla="*/ 150 w 289"/>
                <a:gd name="T49" fmla="*/ 314 h 352"/>
                <a:gd name="T50" fmla="*/ 122 w 289"/>
                <a:gd name="T51" fmla="*/ 306 h 352"/>
                <a:gd name="T52" fmla="*/ 95 w 289"/>
                <a:gd name="T53" fmla="*/ 298 h 352"/>
                <a:gd name="T54" fmla="*/ 68 w 289"/>
                <a:gd name="T55" fmla="*/ 285 h 352"/>
                <a:gd name="T56" fmla="*/ 45 w 289"/>
                <a:gd name="T57" fmla="*/ 271 h 352"/>
                <a:gd name="T58" fmla="*/ 32 w 289"/>
                <a:gd name="T59" fmla="*/ 250 h 352"/>
                <a:gd name="T60" fmla="*/ 27 w 289"/>
                <a:gd name="T61" fmla="*/ 222 h 352"/>
                <a:gd name="T62" fmla="*/ 34 w 289"/>
                <a:gd name="T63" fmla="*/ 183 h 352"/>
                <a:gd name="T64" fmla="*/ 45 w 289"/>
                <a:gd name="T65" fmla="*/ 153 h 352"/>
                <a:gd name="T66" fmla="*/ 61 w 289"/>
                <a:gd name="T67" fmla="*/ 127 h 352"/>
                <a:gd name="T68" fmla="*/ 80 w 289"/>
                <a:gd name="T69" fmla="*/ 103 h 352"/>
                <a:gd name="T70" fmla="*/ 102 w 289"/>
                <a:gd name="T71" fmla="*/ 82 h 352"/>
                <a:gd name="T72" fmla="*/ 129 w 289"/>
                <a:gd name="T73" fmla="*/ 59 h 352"/>
                <a:gd name="T74" fmla="*/ 162 w 289"/>
                <a:gd name="T75" fmla="*/ 38 h 352"/>
                <a:gd name="T76" fmla="*/ 197 w 289"/>
                <a:gd name="T77" fmla="*/ 20 h 352"/>
                <a:gd name="T78" fmla="*/ 227 w 289"/>
                <a:gd name="T79" fmla="*/ 6 h 352"/>
                <a:gd name="T80" fmla="*/ 228 w 289"/>
                <a:gd name="T81" fmla="*/ 0 h 352"/>
                <a:gd name="T82" fmla="*/ 198 w 289"/>
                <a:gd name="T83" fmla="*/ 5 h 352"/>
                <a:gd name="T84" fmla="*/ 162 w 289"/>
                <a:gd name="T85" fmla="*/ 18 h 352"/>
                <a:gd name="T86" fmla="*/ 127 w 289"/>
                <a:gd name="T87" fmla="*/ 36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Freeform 89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10 w 252"/>
                <a:gd name="T1" fmla="*/ 72 h 235"/>
                <a:gd name="T2" fmla="*/ 222 w 252"/>
                <a:gd name="T3" fmla="*/ 85 h 235"/>
                <a:gd name="T4" fmla="*/ 228 w 252"/>
                <a:gd name="T5" fmla="*/ 100 h 235"/>
                <a:gd name="T6" fmla="*/ 232 w 252"/>
                <a:gd name="T7" fmla="*/ 116 h 235"/>
                <a:gd name="T8" fmla="*/ 232 w 252"/>
                <a:gd name="T9" fmla="*/ 133 h 235"/>
                <a:gd name="T10" fmla="*/ 230 w 252"/>
                <a:gd name="T11" fmla="*/ 147 h 235"/>
                <a:gd name="T12" fmla="*/ 226 w 252"/>
                <a:gd name="T13" fmla="*/ 159 h 235"/>
                <a:gd name="T14" fmla="*/ 218 w 252"/>
                <a:gd name="T15" fmla="*/ 171 h 235"/>
                <a:gd name="T16" fmla="*/ 211 w 252"/>
                <a:gd name="T17" fmla="*/ 180 h 235"/>
                <a:gd name="T18" fmla="*/ 202 w 252"/>
                <a:gd name="T19" fmla="*/ 191 h 235"/>
                <a:gd name="T20" fmla="*/ 192 w 252"/>
                <a:gd name="T21" fmla="*/ 200 h 235"/>
                <a:gd name="T22" fmla="*/ 183 w 252"/>
                <a:gd name="T23" fmla="*/ 209 h 235"/>
                <a:gd name="T24" fmla="*/ 173 w 252"/>
                <a:gd name="T25" fmla="*/ 219 h 235"/>
                <a:gd name="T26" fmla="*/ 171 w 252"/>
                <a:gd name="T27" fmla="*/ 222 h 235"/>
                <a:gd name="T28" fmla="*/ 170 w 252"/>
                <a:gd name="T29" fmla="*/ 225 h 235"/>
                <a:gd name="T30" fmla="*/ 171 w 252"/>
                <a:gd name="T31" fmla="*/ 229 h 235"/>
                <a:gd name="T32" fmla="*/ 173 w 252"/>
                <a:gd name="T33" fmla="*/ 232 h 235"/>
                <a:gd name="T34" fmla="*/ 176 w 252"/>
                <a:gd name="T35" fmla="*/ 234 h 235"/>
                <a:gd name="T36" fmla="*/ 180 w 252"/>
                <a:gd name="T37" fmla="*/ 235 h 235"/>
                <a:gd name="T38" fmla="*/ 184 w 252"/>
                <a:gd name="T39" fmla="*/ 234 h 235"/>
                <a:gd name="T40" fmla="*/ 187 w 252"/>
                <a:gd name="T41" fmla="*/ 232 h 235"/>
                <a:gd name="T42" fmla="*/ 208 w 252"/>
                <a:gd name="T43" fmla="*/ 218 h 235"/>
                <a:gd name="T44" fmla="*/ 225 w 252"/>
                <a:gd name="T45" fmla="*/ 200 h 235"/>
                <a:gd name="T46" fmla="*/ 239 w 252"/>
                <a:gd name="T47" fmla="*/ 178 h 235"/>
                <a:gd name="T48" fmla="*/ 249 w 252"/>
                <a:gd name="T49" fmla="*/ 156 h 235"/>
                <a:gd name="T50" fmla="*/ 252 w 252"/>
                <a:gd name="T51" fmla="*/ 131 h 235"/>
                <a:gd name="T52" fmla="*/ 250 w 252"/>
                <a:gd name="T53" fmla="*/ 108 h 235"/>
                <a:gd name="T54" fmla="*/ 242 w 252"/>
                <a:gd name="T55" fmla="*/ 85 h 235"/>
                <a:gd name="T56" fmla="*/ 225 w 252"/>
                <a:gd name="T57" fmla="*/ 65 h 235"/>
                <a:gd name="T58" fmla="*/ 212 w 252"/>
                <a:gd name="T59" fmla="*/ 54 h 235"/>
                <a:gd name="T60" fmla="*/ 197 w 252"/>
                <a:gd name="T61" fmla="*/ 45 h 235"/>
                <a:gd name="T62" fmla="*/ 181 w 252"/>
                <a:gd name="T63" fmla="*/ 36 h 235"/>
                <a:gd name="T64" fmla="*/ 164 w 252"/>
                <a:gd name="T65" fmla="*/ 29 h 235"/>
                <a:gd name="T66" fmla="*/ 146 w 252"/>
                <a:gd name="T67" fmla="*/ 22 h 235"/>
                <a:gd name="T68" fmla="*/ 127 w 252"/>
                <a:gd name="T69" fmla="*/ 17 h 235"/>
                <a:gd name="T70" fmla="*/ 109 w 252"/>
                <a:gd name="T71" fmla="*/ 12 h 235"/>
                <a:gd name="T72" fmla="*/ 90 w 252"/>
                <a:gd name="T73" fmla="*/ 7 h 235"/>
                <a:gd name="T74" fmla="*/ 73 w 252"/>
                <a:gd name="T75" fmla="*/ 4 h 235"/>
                <a:gd name="T76" fmla="*/ 57 w 252"/>
                <a:gd name="T77" fmla="*/ 2 h 235"/>
                <a:gd name="T78" fmla="*/ 42 w 252"/>
                <a:gd name="T79" fmla="*/ 0 h 235"/>
                <a:gd name="T80" fmla="*/ 28 w 252"/>
                <a:gd name="T81" fmla="*/ 0 h 235"/>
                <a:gd name="T82" fmla="*/ 17 w 252"/>
                <a:gd name="T83" fmla="*/ 0 h 235"/>
                <a:gd name="T84" fmla="*/ 8 w 252"/>
                <a:gd name="T85" fmla="*/ 1 h 235"/>
                <a:gd name="T86" fmla="*/ 3 w 252"/>
                <a:gd name="T87" fmla="*/ 3 h 235"/>
                <a:gd name="T88" fmla="*/ 0 w 252"/>
                <a:gd name="T89" fmla="*/ 5 h 235"/>
                <a:gd name="T90" fmla="*/ 10 w 252"/>
                <a:gd name="T91" fmla="*/ 7 h 235"/>
                <a:gd name="T92" fmla="*/ 22 w 252"/>
                <a:gd name="T93" fmla="*/ 8 h 235"/>
                <a:gd name="T94" fmla="*/ 33 w 252"/>
                <a:gd name="T95" fmla="*/ 11 h 235"/>
                <a:gd name="T96" fmla="*/ 46 w 252"/>
                <a:gd name="T97" fmla="*/ 13 h 235"/>
                <a:gd name="T98" fmla="*/ 60 w 252"/>
                <a:gd name="T99" fmla="*/ 15 h 235"/>
                <a:gd name="T100" fmla="*/ 73 w 252"/>
                <a:gd name="T101" fmla="*/ 17 h 235"/>
                <a:gd name="T102" fmla="*/ 87 w 252"/>
                <a:gd name="T103" fmla="*/ 20 h 235"/>
                <a:gd name="T104" fmla="*/ 102 w 252"/>
                <a:gd name="T105" fmla="*/ 23 h 235"/>
                <a:gd name="T106" fmla="*/ 115 w 252"/>
                <a:gd name="T107" fmla="*/ 28 h 235"/>
                <a:gd name="T108" fmla="*/ 130 w 252"/>
                <a:gd name="T109" fmla="*/ 32 h 235"/>
                <a:gd name="T110" fmla="*/ 145 w 252"/>
                <a:gd name="T111" fmla="*/ 37 h 235"/>
                <a:gd name="T112" fmla="*/ 159 w 252"/>
                <a:gd name="T113" fmla="*/ 43 h 235"/>
                <a:gd name="T114" fmla="*/ 172 w 252"/>
                <a:gd name="T115" fmla="*/ 49 h 235"/>
                <a:gd name="T116" fmla="*/ 186 w 252"/>
                <a:gd name="T117" fmla="*/ 55 h 235"/>
                <a:gd name="T118" fmla="*/ 198 w 252"/>
                <a:gd name="T119" fmla="*/ 64 h 235"/>
                <a:gd name="T120" fmla="*/ 210 w 252"/>
                <a:gd name="T121" fmla="*/ 72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Freeform 89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20 h 220"/>
                <a:gd name="T2" fmla="*/ 0 w 103"/>
                <a:gd name="T3" fmla="*/ 138 h 220"/>
                <a:gd name="T4" fmla="*/ 4 w 103"/>
                <a:gd name="T5" fmla="*/ 155 h 220"/>
                <a:gd name="T6" fmla="*/ 12 w 103"/>
                <a:gd name="T7" fmla="*/ 171 h 220"/>
                <a:gd name="T8" fmla="*/ 22 w 103"/>
                <a:gd name="T9" fmla="*/ 185 h 220"/>
                <a:gd name="T10" fmla="*/ 35 w 103"/>
                <a:gd name="T11" fmla="*/ 197 h 220"/>
                <a:gd name="T12" fmla="*/ 50 w 103"/>
                <a:gd name="T13" fmla="*/ 207 h 220"/>
                <a:gd name="T14" fmla="*/ 66 w 103"/>
                <a:gd name="T15" fmla="*/ 215 h 220"/>
                <a:gd name="T16" fmla="*/ 83 w 103"/>
                <a:gd name="T17" fmla="*/ 219 h 220"/>
                <a:gd name="T18" fmla="*/ 89 w 103"/>
                <a:gd name="T19" fmla="*/ 220 h 220"/>
                <a:gd name="T20" fmla="*/ 94 w 103"/>
                <a:gd name="T21" fmla="*/ 218 h 220"/>
                <a:gd name="T22" fmla="*/ 98 w 103"/>
                <a:gd name="T23" fmla="*/ 215 h 220"/>
                <a:gd name="T24" fmla="*/ 100 w 103"/>
                <a:gd name="T25" fmla="*/ 211 h 220"/>
                <a:gd name="T26" fmla="*/ 100 w 103"/>
                <a:gd name="T27" fmla="*/ 205 h 220"/>
                <a:gd name="T28" fmla="*/ 99 w 103"/>
                <a:gd name="T29" fmla="*/ 200 h 220"/>
                <a:gd name="T30" fmla="*/ 96 w 103"/>
                <a:gd name="T31" fmla="*/ 196 h 220"/>
                <a:gd name="T32" fmla="*/ 91 w 103"/>
                <a:gd name="T33" fmla="*/ 193 h 220"/>
                <a:gd name="T34" fmla="*/ 74 w 103"/>
                <a:gd name="T35" fmla="*/ 187 h 220"/>
                <a:gd name="T36" fmla="*/ 58 w 103"/>
                <a:gd name="T37" fmla="*/ 178 h 220"/>
                <a:gd name="T38" fmla="*/ 45 w 103"/>
                <a:gd name="T39" fmla="*/ 167 h 220"/>
                <a:gd name="T40" fmla="*/ 36 w 103"/>
                <a:gd name="T41" fmla="*/ 154 h 220"/>
                <a:gd name="T42" fmla="*/ 30 w 103"/>
                <a:gd name="T43" fmla="*/ 138 h 220"/>
                <a:gd name="T44" fmla="*/ 27 w 103"/>
                <a:gd name="T45" fmla="*/ 121 h 220"/>
                <a:gd name="T46" fmla="*/ 27 w 103"/>
                <a:gd name="T47" fmla="*/ 103 h 220"/>
                <a:gd name="T48" fmla="*/ 32 w 103"/>
                <a:gd name="T49" fmla="*/ 83 h 220"/>
                <a:gd name="T50" fmla="*/ 39 w 103"/>
                <a:gd name="T51" fmla="*/ 69 h 220"/>
                <a:gd name="T52" fmla="*/ 51 w 103"/>
                <a:gd name="T53" fmla="*/ 56 h 220"/>
                <a:gd name="T54" fmla="*/ 63 w 103"/>
                <a:gd name="T55" fmla="*/ 43 h 220"/>
                <a:gd name="T56" fmla="*/ 77 w 103"/>
                <a:gd name="T57" fmla="*/ 31 h 220"/>
                <a:gd name="T58" fmla="*/ 89 w 103"/>
                <a:gd name="T59" fmla="*/ 21 h 220"/>
                <a:gd name="T60" fmla="*/ 98 w 103"/>
                <a:gd name="T61" fmla="*/ 12 h 220"/>
                <a:gd name="T62" fmla="*/ 103 w 103"/>
                <a:gd name="T63" fmla="*/ 5 h 220"/>
                <a:gd name="T64" fmla="*/ 103 w 103"/>
                <a:gd name="T65" fmla="*/ 0 h 220"/>
                <a:gd name="T66" fmla="*/ 92 w 103"/>
                <a:gd name="T67" fmla="*/ 4 h 220"/>
                <a:gd name="T68" fmla="*/ 77 w 103"/>
                <a:gd name="T69" fmla="*/ 12 h 220"/>
                <a:gd name="T70" fmla="*/ 61 w 103"/>
                <a:gd name="T71" fmla="*/ 25 h 220"/>
                <a:gd name="T72" fmla="*/ 44 w 103"/>
                <a:gd name="T73" fmla="*/ 40 h 220"/>
                <a:gd name="T74" fmla="*/ 29 w 103"/>
                <a:gd name="T75" fmla="*/ 57 h 220"/>
                <a:gd name="T76" fmla="*/ 16 w 103"/>
                <a:gd name="T77" fmla="*/ 77 h 220"/>
                <a:gd name="T78" fmla="*/ 6 w 103"/>
                <a:gd name="T79" fmla="*/ 98 h 220"/>
                <a:gd name="T80" fmla="*/ 0 w 103"/>
                <a:gd name="T81" fmla="*/ 12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Freeform 89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186 w 220"/>
                <a:gd name="T1" fmla="*/ 115 h 288"/>
                <a:gd name="T2" fmla="*/ 196 w 220"/>
                <a:gd name="T3" fmla="*/ 133 h 288"/>
                <a:gd name="T4" fmla="*/ 202 w 220"/>
                <a:gd name="T5" fmla="*/ 153 h 288"/>
                <a:gd name="T6" fmla="*/ 199 w 220"/>
                <a:gd name="T7" fmla="*/ 174 h 288"/>
                <a:gd name="T8" fmla="*/ 186 w 220"/>
                <a:gd name="T9" fmla="*/ 194 h 288"/>
                <a:gd name="T10" fmla="*/ 168 w 220"/>
                <a:gd name="T11" fmla="*/ 213 h 288"/>
                <a:gd name="T12" fmla="*/ 148 w 220"/>
                <a:gd name="T13" fmla="*/ 229 h 288"/>
                <a:gd name="T14" fmla="*/ 127 w 220"/>
                <a:gd name="T15" fmla="*/ 246 h 288"/>
                <a:gd name="T16" fmla="*/ 115 w 220"/>
                <a:gd name="T17" fmla="*/ 258 h 288"/>
                <a:gd name="T18" fmla="*/ 110 w 220"/>
                <a:gd name="T19" fmla="*/ 267 h 288"/>
                <a:gd name="T20" fmla="*/ 107 w 220"/>
                <a:gd name="T21" fmla="*/ 276 h 288"/>
                <a:gd name="T22" fmla="*/ 109 w 220"/>
                <a:gd name="T23" fmla="*/ 284 h 288"/>
                <a:gd name="T24" fmla="*/ 117 w 220"/>
                <a:gd name="T25" fmla="*/ 288 h 288"/>
                <a:gd name="T26" fmla="*/ 124 w 220"/>
                <a:gd name="T27" fmla="*/ 287 h 288"/>
                <a:gd name="T28" fmla="*/ 138 w 220"/>
                <a:gd name="T29" fmla="*/ 271 h 288"/>
                <a:gd name="T30" fmla="*/ 161 w 220"/>
                <a:gd name="T31" fmla="*/ 250 h 288"/>
                <a:gd name="T32" fmla="*/ 185 w 220"/>
                <a:gd name="T33" fmla="*/ 229 h 288"/>
                <a:gd name="T34" fmla="*/ 206 w 220"/>
                <a:gd name="T35" fmla="*/ 204 h 288"/>
                <a:gd name="T36" fmla="*/ 219 w 220"/>
                <a:gd name="T37" fmla="*/ 173 h 288"/>
                <a:gd name="T38" fmla="*/ 218 w 220"/>
                <a:gd name="T39" fmla="*/ 141 h 288"/>
                <a:gd name="T40" fmla="*/ 204 w 220"/>
                <a:gd name="T41" fmla="*/ 111 h 288"/>
                <a:gd name="T42" fmla="*/ 182 w 220"/>
                <a:gd name="T43" fmla="*/ 86 h 288"/>
                <a:gd name="T44" fmla="*/ 158 w 220"/>
                <a:gd name="T45" fmla="*/ 70 h 288"/>
                <a:gd name="T46" fmla="*/ 134 w 220"/>
                <a:gd name="T47" fmla="*/ 56 h 288"/>
                <a:gd name="T48" fmla="*/ 109 w 220"/>
                <a:gd name="T49" fmla="*/ 43 h 288"/>
                <a:gd name="T50" fmla="*/ 83 w 220"/>
                <a:gd name="T51" fmla="*/ 29 h 288"/>
                <a:gd name="T52" fmla="*/ 59 w 220"/>
                <a:gd name="T53" fmla="*/ 17 h 288"/>
                <a:gd name="T54" fmla="*/ 36 w 220"/>
                <a:gd name="T55" fmla="*/ 7 h 288"/>
                <a:gd name="T56" fmla="*/ 18 w 220"/>
                <a:gd name="T57" fmla="*/ 1 h 288"/>
                <a:gd name="T58" fmla="*/ 4 w 220"/>
                <a:gd name="T59" fmla="*/ 0 h 288"/>
                <a:gd name="T60" fmla="*/ 9 w 220"/>
                <a:gd name="T61" fmla="*/ 7 h 288"/>
                <a:gd name="T62" fmla="*/ 31 w 220"/>
                <a:gd name="T63" fmla="*/ 18 h 288"/>
                <a:gd name="T64" fmla="*/ 54 w 220"/>
                <a:gd name="T65" fmla="*/ 29 h 288"/>
                <a:gd name="T66" fmla="*/ 77 w 220"/>
                <a:gd name="T67" fmla="*/ 40 h 288"/>
                <a:gd name="T68" fmla="*/ 101 w 220"/>
                <a:gd name="T69" fmla="*/ 53 h 288"/>
                <a:gd name="T70" fmla="*/ 124 w 220"/>
                <a:gd name="T71" fmla="*/ 66 h 288"/>
                <a:gd name="T72" fmla="*/ 147 w 220"/>
                <a:gd name="T73" fmla="*/ 82 h 288"/>
                <a:gd name="T74" fmla="*/ 168 w 220"/>
                <a:gd name="T75" fmla="*/ 98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Freeform 90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1 w 1070"/>
                <a:gd name="T1" fmla="*/ 0 h 844"/>
                <a:gd name="T2" fmla="*/ 1070 w 1070"/>
                <a:gd name="T3" fmla="*/ 194 h 844"/>
                <a:gd name="T4" fmla="*/ 919 w 1070"/>
                <a:gd name="T5" fmla="*/ 844 h 844"/>
                <a:gd name="T6" fmla="*/ 0 w 1070"/>
                <a:gd name="T7" fmla="*/ 624 h 844"/>
                <a:gd name="T8" fmla="*/ 141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Freeform 90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97 w 819"/>
                <a:gd name="T1" fmla="*/ 0 h 333"/>
                <a:gd name="T2" fmla="*/ 819 w 819"/>
                <a:gd name="T3" fmla="*/ 139 h 333"/>
                <a:gd name="T4" fmla="*/ 172 w 819"/>
                <a:gd name="T5" fmla="*/ 98 h 333"/>
                <a:gd name="T6" fmla="*/ 0 w 819"/>
                <a:gd name="T7" fmla="*/ 333 h 333"/>
                <a:gd name="T8" fmla="*/ 97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Freeform 90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4 w 1083"/>
                <a:gd name="T1" fmla="*/ 0 h 306"/>
                <a:gd name="T2" fmla="*/ 1083 w 1083"/>
                <a:gd name="T3" fmla="*/ 261 h 306"/>
                <a:gd name="T4" fmla="*/ 1055 w 1083"/>
                <a:gd name="T5" fmla="*/ 306 h 306"/>
                <a:gd name="T6" fmla="*/ 0 w 1083"/>
                <a:gd name="T7" fmla="*/ 28 h 306"/>
                <a:gd name="T8" fmla="*/ 34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Freeform 90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39 w 1088"/>
                <a:gd name="T1" fmla="*/ 0 h 311"/>
                <a:gd name="T2" fmla="*/ 1088 w 1088"/>
                <a:gd name="T3" fmla="*/ 260 h 311"/>
                <a:gd name="T4" fmla="*/ 1055 w 1088"/>
                <a:gd name="T5" fmla="*/ 311 h 311"/>
                <a:gd name="T6" fmla="*/ 0 w 1088"/>
                <a:gd name="T7" fmla="*/ 34 h 311"/>
                <a:gd name="T8" fmla="*/ 39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Freeform 90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16 w 164"/>
                <a:gd name="T1" fmla="*/ 1 h 72"/>
                <a:gd name="T2" fmla="*/ 21 w 164"/>
                <a:gd name="T3" fmla="*/ 1 h 72"/>
                <a:gd name="T4" fmla="*/ 35 w 164"/>
                <a:gd name="T5" fmla="*/ 0 h 72"/>
                <a:gd name="T6" fmla="*/ 54 w 164"/>
                <a:gd name="T7" fmla="*/ 0 h 72"/>
                <a:gd name="T8" fmla="*/ 78 w 164"/>
                <a:gd name="T9" fmla="*/ 2 h 72"/>
                <a:gd name="T10" fmla="*/ 104 w 164"/>
                <a:gd name="T11" fmla="*/ 7 h 72"/>
                <a:gd name="T12" fmla="*/ 128 w 164"/>
                <a:gd name="T13" fmla="*/ 17 h 72"/>
                <a:gd name="T14" fmla="*/ 149 w 164"/>
                <a:gd name="T15" fmla="*/ 31 h 72"/>
                <a:gd name="T16" fmla="*/ 164 w 164"/>
                <a:gd name="T17" fmla="*/ 51 h 72"/>
                <a:gd name="T18" fmla="*/ 164 w 164"/>
                <a:gd name="T19" fmla="*/ 52 h 72"/>
                <a:gd name="T20" fmla="*/ 164 w 164"/>
                <a:gd name="T21" fmla="*/ 57 h 72"/>
                <a:gd name="T22" fmla="*/ 163 w 164"/>
                <a:gd name="T23" fmla="*/ 62 h 72"/>
                <a:gd name="T24" fmla="*/ 161 w 164"/>
                <a:gd name="T25" fmla="*/ 67 h 72"/>
                <a:gd name="T26" fmla="*/ 156 w 164"/>
                <a:gd name="T27" fmla="*/ 71 h 72"/>
                <a:gd name="T28" fmla="*/ 149 w 164"/>
                <a:gd name="T29" fmla="*/ 72 h 72"/>
                <a:gd name="T30" fmla="*/ 138 w 164"/>
                <a:gd name="T31" fmla="*/ 71 h 72"/>
                <a:gd name="T32" fmla="*/ 124 w 164"/>
                <a:gd name="T33" fmla="*/ 65 h 72"/>
                <a:gd name="T34" fmla="*/ 124 w 164"/>
                <a:gd name="T35" fmla="*/ 63 h 72"/>
                <a:gd name="T36" fmla="*/ 123 w 164"/>
                <a:gd name="T37" fmla="*/ 59 h 72"/>
                <a:gd name="T38" fmla="*/ 120 w 164"/>
                <a:gd name="T39" fmla="*/ 52 h 72"/>
                <a:gd name="T40" fmla="*/ 113 w 164"/>
                <a:gd name="T41" fmla="*/ 45 h 72"/>
                <a:gd name="T42" fmla="*/ 100 w 164"/>
                <a:gd name="T43" fmla="*/ 38 h 72"/>
                <a:gd name="T44" fmla="*/ 81 w 164"/>
                <a:gd name="T45" fmla="*/ 32 h 72"/>
                <a:gd name="T46" fmla="*/ 55 w 164"/>
                <a:gd name="T47" fmla="*/ 29 h 72"/>
                <a:gd name="T48" fmla="*/ 20 w 164"/>
                <a:gd name="T49" fmla="*/ 29 h 72"/>
                <a:gd name="T50" fmla="*/ 18 w 164"/>
                <a:gd name="T51" fmla="*/ 29 h 72"/>
                <a:gd name="T52" fmla="*/ 14 w 164"/>
                <a:gd name="T53" fmla="*/ 27 h 72"/>
                <a:gd name="T54" fmla="*/ 9 w 164"/>
                <a:gd name="T55" fmla="*/ 25 h 72"/>
                <a:gd name="T56" fmla="*/ 4 w 164"/>
                <a:gd name="T57" fmla="*/ 22 h 72"/>
                <a:gd name="T58" fmla="*/ 0 w 164"/>
                <a:gd name="T59" fmla="*/ 18 h 72"/>
                <a:gd name="T60" fmla="*/ 0 w 164"/>
                <a:gd name="T61" fmla="*/ 14 h 72"/>
                <a:gd name="T62" fmla="*/ 5 w 164"/>
                <a:gd name="T63" fmla="*/ 7 h 72"/>
                <a:gd name="T64" fmla="*/ 16 w 164"/>
                <a:gd name="T65" fmla="*/ 1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Freeform 90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45 w 146"/>
                <a:gd name="T1" fmla="*/ 0 h 109"/>
                <a:gd name="T2" fmla="*/ 42 w 146"/>
                <a:gd name="T3" fmla="*/ 0 h 109"/>
                <a:gd name="T4" fmla="*/ 35 w 146"/>
                <a:gd name="T5" fmla="*/ 3 h 109"/>
                <a:gd name="T6" fmla="*/ 26 w 146"/>
                <a:gd name="T7" fmla="*/ 7 h 109"/>
                <a:gd name="T8" fmla="*/ 15 w 146"/>
                <a:gd name="T9" fmla="*/ 14 h 109"/>
                <a:gd name="T10" fmla="*/ 6 w 146"/>
                <a:gd name="T11" fmla="*/ 24 h 109"/>
                <a:gd name="T12" fmla="*/ 1 w 146"/>
                <a:gd name="T13" fmla="*/ 39 h 109"/>
                <a:gd name="T14" fmla="*/ 0 w 146"/>
                <a:gd name="T15" fmla="*/ 59 h 109"/>
                <a:gd name="T16" fmla="*/ 6 w 146"/>
                <a:gd name="T17" fmla="*/ 85 h 109"/>
                <a:gd name="T18" fmla="*/ 85 w 146"/>
                <a:gd name="T19" fmla="*/ 109 h 109"/>
                <a:gd name="T20" fmla="*/ 84 w 146"/>
                <a:gd name="T21" fmla="*/ 104 h 109"/>
                <a:gd name="T22" fmla="*/ 84 w 146"/>
                <a:gd name="T23" fmla="*/ 93 h 109"/>
                <a:gd name="T24" fmla="*/ 84 w 146"/>
                <a:gd name="T25" fmla="*/ 76 h 109"/>
                <a:gd name="T26" fmla="*/ 87 w 146"/>
                <a:gd name="T27" fmla="*/ 58 h 109"/>
                <a:gd name="T28" fmla="*/ 93 w 146"/>
                <a:gd name="T29" fmla="*/ 40 h 109"/>
                <a:gd name="T30" fmla="*/ 104 w 146"/>
                <a:gd name="T31" fmla="*/ 27 h 109"/>
                <a:gd name="T32" fmla="*/ 121 w 146"/>
                <a:gd name="T33" fmla="*/ 20 h 109"/>
                <a:gd name="T34" fmla="*/ 146 w 146"/>
                <a:gd name="T35" fmla="*/ 23 h 109"/>
                <a:gd name="T36" fmla="*/ 4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Freeform 90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45 w 146"/>
                <a:gd name="T1" fmla="*/ 0 h 107"/>
                <a:gd name="T2" fmla="*/ 42 w 146"/>
                <a:gd name="T3" fmla="*/ 0 h 107"/>
                <a:gd name="T4" fmla="*/ 35 w 146"/>
                <a:gd name="T5" fmla="*/ 2 h 107"/>
                <a:gd name="T6" fmla="*/ 25 w 146"/>
                <a:gd name="T7" fmla="*/ 6 h 107"/>
                <a:gd name="T8" fmla="*/ 15 w 146"/>
                <a:gd name="T9" fmla="*/ 12 h 107"/>
                <a:gd name="T10" fmla="*/ 6 w 146"/>
                <a:gd name="T11" fmla="*/ 23 h 107"/>
                <a:gd name="T12" fmla="*/ 0 w 146"/>
                <a:gd name="T13" fmla="*/ 38 h 107"/>
                <a:gd name="T14" fmla="*/ 0 w 146"/>
                <a:gd name="T15" fmla="*/ 58 h 107"/>
                <a:gd name="T16" fmla="*/ 6 w 146"/>
                <a:gd name="T17" fmla="*/ 85 h 107"/>
                <a:gd name="T18" fmla="*/ 84 w 146"/>
                <a:gd name="T19" fmla="*/ 107 h 107"/>
                <a:gd name="T20" fmla="*/ 83 w 146"/>
                <a:gd name="T21" fmla="*/ 103 h 107"/>
                <a:gd name="T22" fmla="*/ 83 w 146"/>
                <a:gd name="T23" fmla="*/ 91 h 107"/>
                <a:gd name="T24" fmla="*/ 83 w 146"/>
                <a:gd name="T25" fmla="*/ 75 h 107"/>
                <a:gd name="T26" fmla="*/ 86 w 146"/>
                <a:gd name="T27" fmla="*/ 56 h 107"/>
                <a:gd name="T28" fmla="*/ 92 w 146"/>
                <a:gd name="T29" fmla="*/ 40 h 107"/>
                <a:gd name="T30" fmla="*/ 103 w 146"/>
                <a:gd name="T31" fmla="*/ 27 h 107"/>
                <a:gd name="T32" fmla="*/ 121 w 146"/>
                <a:gd name="T33" fmla="*/ 19 h 107"/>
                <a:gd name="T34" fmla="*/ 146 w 146"/>
                <a:gd name="T35" fmla="*/ 23 h 107"/>
                <a:gd name="T36" fmla="*/ 4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Freeform 90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0 h 182"/>
                <a:gd name="T2" fmla="*/ 601 w 629"/>
                <a:gd name="T3" fmla="*/ 182 h 182"/>
                <a:gd name="T4" fmla="*/ 629 w 629"/>
                <a:gd name="T5" fmla="*/ 142 h 182"/>
                <a:gd name="T6" fmla="*/ 29 w 629"/>
                <a:gd name="T7" fmla="*/ 0 h 182"/>
                <a:gd name="T8" fmla="*/ 0 w 629"/>
                <a:gd name="T9" fmla="*/ 4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Freeform 90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8 h 170"/>
                <a:gd name="T2" fmla="*/ 600 w 606"/>
                <a:gd name="T3" fmla="*/ 170 h 170"/>
                <a:gd name="T4" fmla="*/ 606 w 606"/>
                <a:gd name="T5" fmla="*/ 142 h 170"/>
                <a:gd name="T6" fmla="*/ 5 w 606"/>
                <a:gd name="T7" fmla="*/ 0 h 170"/>
                <a:gd name="T8" fmla="*/ 0 w 606"/>
                <a:gd name="T9" fmla="*/ 28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Freeform 90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8 h 170"/>
                <a:gd name="T2" fmla="*/ 600 w 606"/>
                <a:gd name="T3" fmla="*/ 170 h 170"/>
                <a:gd name="T4" fmla="*/ 606 w 606"/>
                <a:gd name="T5" fmla="*/ 142 h 170"/>
                <a:gd name="T6" fmla="*/ 5 w 606"/>
                <a:gd name="T7" fmla="*/ 0 h 170"/>
                <a:gd name="T8" fmla="*/ 0 w 606"/>
                <a:gd name="T9" fmla="*/ 28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12" name="AutoShape 916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3" name="Freeform 91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>
              <a:gd name="T0" fmla="*/ 92 w 188"/>
              <a:gd name="T1" fmla="*/ 0 h 168"/>
              <a:gd name="T2" fmla="*/ 135 w 188"/>
              <a:gd name="T3" fmla="*/ 7 h 168"/>
              <a:gd name="T4" fmla="*/ 164 w 188"/>
              <a:gd name="T5" fmla="*/ 27 h 168"/>
              <a:gd name="T6" fmla="*/ 182 w 188"/>
              <a:gd name="T7" fmla="*/ 54 h 168"/>
              <a:gd name="T8" fmla="*/ 188 w 188"/>
              <a:gd name="T9" fmla="*/ 84 h 168"/>
              <a:gd name="T10" fmla="*/ 182 w 188"/>
              <a:gd name="T11" fmla="*/ 115 h 168"/>
              <a:gd name="T12" fmla="*/ 164 w 188"/>
              <a:gd name="T13" fmla="*/ 141 h 168"/>
              <a:gd name="T14" fmla="*/ 135 w 188"/>
              <a:gd name="T15" fmla="*/ 161 h 168"/>
              <a:gd name="T16" fmla="*/ 92 w 188"/>
              <a:gd name="T17" fmla="*/ 168 h 168"/>
              <a:gd name="T18" fmla="*/ 51 w 188"/>
              <a:gd name="T19" fmla="*/ 161 h 168"/>
              <a:gd name="T20" fmla="*/ 22 w 188"/>
              <a:gd name="T21" fmla="*/ 141 h 168"/>
              <a:gd name="T22" fmla="*/ 5 w 188"/>
              <a:gd name="T23" fmla="*/ 115 h 168"/>
              <a:gd name="T24" fmla="*/ 0 w 188"/>
              <a:gd name="T25" fmla="*/ 84 h 168"/>
              <a:gd name="T26" fmla="*/ 5 w 188"/>
              <a:gd name="T27" fmla="*/ 54 h 168"/>
              <a:gd name="T28" fmla="*/ 22 w 188"/>
              <a:gd name="T29" fmla="*/ 27 h 168"/>
              <a:gd name="T30" fmla="*/ 51 w 188"/>
              <a:gd name="T31" fmla="*/ 7 h 168"/>
              <a:gd name="T32" fmla="*/ 92 w 188"/>
              <a:gd name="T33" fmla="*/ 0 h 168"/>
              <a:gd name="T34" fmla="*/ 96 w 188"/>
              <a:gd name="T35" fmla="*/ 37 h 168"/>
              <a:gd name="T36" fmla="*/ 72 w 188"/>
              <a:gd name="T37" fmla="*/ 42 h 168"/>
              <a:gd name="T38" fmla="*/ 57 w 188"/>
              <a:gd name="T39" fmla="*/ 52 h 168"/>
              <a:gd name="T40" fmla="*/ 47 w 188"/>
              <a:gd name="T41" fmla="*/ 67 h 168"/>
              <a:gd name="T42" fmla="*/ 45 w 188"/>
              <a:gd name="T43" fmla="*/ 85 h 168"/>
              <a:gd name="T44" fmla="*/ 47 w 188"/>
              <a:gd name="T45" fmla="*/ 102 h 168"/>
              <a:gd name="T46" fmla="*/ 58 w 188"/>
              <a:gd name="T47" fmla="*/ 117 h 168"/>
              <a:gd name="T48" fmla="*/ 74 w 188"/>
              <a:gd name="T49" fmla="*/ 128 h 168"/>
              <a:gd name="T50" fmla="*/ 96 w 188"/>
              <a:gd name="T51" fmla="*/ 132 h 168"/>
              <a:gd name="T52" fmla="*/ 96 w 188"/>
              <a:gd name="T53" fmla="*/ 132 h 168"/>
              <a:gd name="T54" fmla="*/ 120 w 188"/>
              <a:gd name="T55" fmla="*/ 128 h 168"/>
              <a:gd name="T56" fmla="*/ 136 w 188"/>
              <a:gd name="T57" fmla="*/ 117 h 168"/>
              <a:gd name="T58" fmla="*/ 147 w 188"/>
              <a:gd name="T59" fmla="*/ 102 h 168"/>
              <a:gd name="T60" fmla="*/ 151 w 188"/>
              <a:gd name="T61" fmla="*/ 85 h 168"/>
              <a:gd name="T62" fmla="*/ 148 w 188"/>
              <a:gd name="T63" fmla="*/ 67 h 168"/>
              <a:gd name="T64" fmla="*/ 137 w 188"/>
              <a:gd name="T65" fmla="*/ 52 h 168"/>
              <a:gd name="T66" fmla="*/ 120 w 188"/>
              <a:gd name="T67" fmla="*/ 42 h 168"/>
              <a:gd name="T68" fmla="*/ 96 w 188"/>
              <a:gd name="T69" fmla="*/ 37 h 168"/>
              <a:gd name="T70" fmla="*/ 92 w 188"/>
              <a:gd name="T71" fmla="*/ 0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168"/>
              <a:gd name="T110" fmla="*/ 188 w 188"/>
              <a:gd name="T111" fmla="*/ 168 h 1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4" name="Freeform 91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>
              <a:gd name="T0" fmla="*/ 95 w 192"/>
              <a:gd name="T1" fmla="*/ 0 h 168"/>
              <a:gd name="T2" fmla="*/ 138 w 192"/>
              <a:gd name="T3" fmla="*/ 7 h 168"/>
              <a:gd name="T4" fmla="*/ 168 w 192"/>
              <a:gd name="T5" fmla="*/ 27 h 168"/>
              <a:gd name="T6" fmla="*/ 185 w 192"/>
              <a:gd name="T7" fmla="*/ 54 h 168"/>
              <a:gd name="T8" fmla="*/ 192 w 192"/>
              <a:gd name="T9" fmla="*/ 84 h 168"/>
              <a:gd name="T10" fmla="*/ 187 w 192"/>
              <a:gd name="T11" fmla="*/ 115 h 168"/>
              <a:gd name="T12" fmla="*/ 168 w 192"/>
              <a:gd name="T13" fmla="*/ 141 h 168"/>
              <a:gd name="T14" fmla="*/ 138 w 192"/>
              <a:gd name="T15" fmla="*/ 161 h 168"/>
              <a:gd name="T16" fmla="*/ 95 w 192"/>
              <a:gd name="T17" fmla="*/ 168 h 168"/>
              <a:gd name="T18" fmla="*/ 53 w 192"/>
              <a:gd name="T19" fmla="*/ 161 h 168"/>
              <a:gd name="T20" fmla="*/ 24 w 192"/>
              <a:gd name="T21" fmla="*/ 141 h 168"/>
              <a:gd name="T22" fmla="*/ 5 w 192"/>
              <a:gd name="T23" fmla="*/ 115 h 168"/>
              <a:gd name="T24" fmla="*/ 0 w 192"/>
              <a:gd name="T25" fmla="*/ 84 h 168"/>
              <a:gd name="T26" fmla="*/ 6 w 192"/>
              <a:gd name="T27" fmla="*/ 54 h 168"/>
              <a:gd name="T28" fmla="*/ 24 w 192"/>
              <a:gd name="T29" fmla="*/ 27 h 168"/>
              <a:gd name="T30" fmla="*/ 54 w 192"/>
              <a:gd name="T31" fmla="*/ 7 h 168"/>
              <a:gd name="T32" fmla="*/ 95 w 192"/>
              <a:gd name="T33" fmla="*/ 0 h 168"/>
              <a:gd name="T34" fmla="*/ 95 w 192"/>
              <a:gd name="T35" fmla="*/ 0 h 168"/>
              <a:gd name="T36" fmla="*/ 95 w 192"/>
              <a:gd name="T37" fmla="*/ 37 h 168"/>
              <a:gd name="T38" fmla="*/ 71 w 192"/>
              <a:gd name="T39" fmla="*/ 42 h 168"/>
              <a:gd name="T40" fmla="*/ 56 w 192"/>
              <a:gd name="T41" fmla="*/ 52 h 168"/>
              <a:gd name="T42" fmla="*/ 46 w 192"/>
              <a:gd name="T43" fmla="*/ 67 h 168"/>
              <a:gd name="T44" fmla="*/ 44 w 192"/>
              <a:gd name="T45" fmla="*/ 85 h 168"/>
              <a:gd name="T46" fmla="*/ 46 w 192"/>
              <a:gd name="T47" fmla="*/ 102 h 168"/>
              <a:gd name="T48" fmla="*/ 57 w 192"/>
              <a:gd name="T49" fmla="*/ 117 h 168"/>
              <a:gd name="T50" fmla="*/ 73 w 192"/>
              <a:gd name="T51" fmla="*/ 128 h 168"/>
              <a:gd name="T52" fmla="*/ 95 w 192"/>
              <a:gd name="T53" fmla="*/ 132 h 168"/>
              <a:gd name="T54" fmla="*/ 95 w 192"/>
              <a:gd name="T55" fmla="*/ 132 h 168"/>
              <a:gd name="T56" fmla="*/ 119 w 192"/>
              <a:gd name="T57" fmla="*/ 128 h 168"/>
              <a:gd name="T58" fmla="*/ 135 w 192"/>
              <a:gd name="T59" fmla="*/ 117 h 168"/>
              <a:gd name="T60" fmla="*/ 146 w 192"/>
              <a:gd name="T61" fmla="*/ 102 h 168"/>
              <a:gd name="T62" fmla="*/ 150 w 192"/>
              <a:gd name="T63" fmla="*/ 85 h 168"/>
              <a:gd name="T64" fmla="*/ 147 w 192"/>
              <a:gd name="T65" fmla="*/ 67 h 168"/>
              <a:gd name="T66" fmla="*/ 136 w 192"/>
              <a:gd name="T67" fmla="*/ 52 h 168"/>
              <a:gd name="T68" fmla="*/ 119 w 192"/>
              <a:gd name="T69" fmla="*/ 42 h 168"/>
              <a:gd name="T70" fmla="*/ 95 w 192"/>
              <a:gd name="T71" fmla="*/ 37 h 168"/>
              <a:gd name="T72" fmla="*/ 95 w 192"/>
              <a:gd name="T73" fmla="*/ 0 h 1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2"/>
              <a:gd name="T112" fmla="*/ 0 h 168"/>
              <a:gd name="T113" fmla="*/ 192 w 192"/>
              <a:gd name="T114" fmla="*/ 168 h 1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5" name="Freeform 92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>
              <a:gd name="T0" fmla="*/ 45 w 325"/>
              <a:gd name="T1" fmla="*/ 0 h 148"/>
              <a:gd name="T2" fmla="*/ 58 w 325"/>
              <a:gd name="T3" fmla="*/ 0 h 148"/>
              <a:gd name="T4" fmla="*/ 73 w 325"/>
              <a:gd name="T5" fmla="*/ 0 h 148"/>
              <a:gd name="T6" fmla="*/ 88 w 325"/>
              <a:gd name="T7" fmla="*/ 0 h 148"/>
              <a:gd name="T8" fmla="*/ 102 w 325"/>
              <a:gd name="T9" fmla="*/ 2 h 148"/>
              <a:gd name="T10" fmla="*/ 117 w 325"/>
              <a:gd name="T11" fmla="*/ 2 h 148"/>
              <a:gd name="T12" fmla="*/ 131 w 325"/>
              <a:gd name="T13" fmla="*/ 2 h 148"/>
              <a:gd name="T14" fmla="*/ 147 w 325"/>
              <a:gd name="T15" fmla="*/ 2 h 148"/>
              <a:gd name="T16" fmla="*/ 163 w 325"/>
              <a:gd name="T17" fmla="*/ 2 h 148"/>
              <a:gd name="T18" fmla="*/ 179 w 325"/>
              <a:gd name="T19" fmla="*/ 2 h 148"/>
              <a:gd name="T20" fmla="*/ 196 w 325"/>
              <a:gd name="T21" fmla="*/ 2 h 148"/>
              <a:gd name="T22" fmla="*/ 212 w 325"/>
              <a:gd name="T23" fmla="*/ 2 h 148"/>
              <a:gd name="T24" fmla="*/ 229 w 325"/>
              <a:gd name="T25" fmla="*/ 2 h 148"/>
              <a:gd name="T26" fmla="*/ 247 w 325"/>
              <a:gd name="T27" fmla="*/ 2 h 148"/>
              <a:gd name="T28" fmla="*/ 265 w 325"/>
              <a:gd name="T29" fmla="*/ 2 h 148"/>
              <a:gd name="T30" fmla="*/ 282 w 325"/>
              <a:gd name="T31" fmla="*/ 2 h 148"/>
              <a:gd name="T32" fmla="*/ 301 w 325"/>
              <a:gd name="T33" fmla="*/ 2 h 148"/>
              <a:gd name="T34" fmla="*/ 310 w 325"/>
              <a:gd name="T35" fmla="*/ 11 h 148"/>
              <a:gd name="T36" fmla="*/ 225 w 325"/>
              <a:gd name="T37" fmla="*/ 17 h 148"/>
              <a:gd name="T38" fmla="*/ 316 w 325"/>
              <a:gd name="T39" fmla="*/ 24 h 148"/>
              <a:gd name="T40" fmla="*/ 325 w 325"/>
              <a:gd name="T41" fmla="*/ 47 h 148"/>
              <a:gd name="T42" fmla="*/ 325 w 325"/>
              <a:gd name="T43" fmla="*/ 65 h 148"/>
              <a:gd name="T44" fmla="*/ 318 w 325"/>
              <a:gd name="T45" fmla="*/ 80 h 148"/>
              <a:gd name="T46" fmla="*/ 308 w 325"/>
              <a:gd name="T47" fmla="*/ 94 h 148"/>
              <a:gd name="T48" fmla="*/ 296 w 325"/>
              <a:gd name="T49" fmla="*/ 106 h 148"/>
              <a:gd name="T50" fmla="*/ 284 w 325"/>
              <a:gd name="T51" fmla="*/ 118 h 148"/>
              <a:gd name="T52" fmla="*/ 276 w 325"/>
              <a:gd name="T53" fmla="*/ 132 h 148"/>
              <a:gd name="T54" fmla="*/ 272 w 325"/>
              <a:gd name="T55" fmla="*/ 148 h 148"/>
              <a:gd name="T56" fmla="*/ 20 w 325"/>
              <a:gd name="T57" fmla="*/ 144 h 148"/>
              <a:gd name="T58" fmla="*/ 19 w 325"/>
              <a:gd name="T59" fmla="*/ 125 h 148"/>
              <a:gd name="T60" fmla="*/ 15 w 325"/>
              <a:gd name="T61" fmla="*/ 104 h 148"/>
              <a:gd name="T62" fmla="*/ 9 w 325"/>
              <a:gd name="T63" fmla="*/ 82 h 148"/>
              <a:gd name="T64" fmla="*/ 0 w 325"/>
              <a:gd name="T65" fmla="*/ 57 h 148"/>
              <a:gd name="T66" fmla="*/ 45 w 325"/>
              <a:gd name="T67" fmla="*/ 0 h 148"/>
              <a:gd name="T68" fmla="*/ 45 w 325"/>
              <a:gd name="T69" fmla="*/ 0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5"/>
              <a:gd name="T106" fmla="*/ 0 h 148"/>
              <a:gd name="T107" fmla="*/ 325 w 325"/>
              <a:gd name="T108" fmla="*/ 148 h 1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6" name="Freeform 92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>
              <a:gd name="T0" fmla="*/ 791 w 1303"/>
              <a:gd name="T1" fmla="*/ 200 h 253"/>
              <a:gd name="T2" fmla="*/ 770 w 1303"/>
              <a:gd name="T3" fmla="*/ 224 h 253"/>
              <a:gd name="T4" fmla="*/ 760 w 1303"/>
              <a:gd name="T5" fmla="*/ 253 h 253"/>
              <a:gd name="T6" fmla="*/ 921 w 1303"/>
              <a:gd name="T7" fmla="*/ 191 h 253"/>
              <a:gd name="T8" fmla="*/ 972 w 1303"/>
              <a:gd name="T9" fmla="*/ 132 h 253"/>
              <a:gd name="T10" fmla="*/ 1045 w 1303"/>
              <a:gd name="T11" fmla="*/ 112 h 253"/>
              <a:gd name="T12" fmla="*/ 1116 w 1303"/>
              <a:gd name="T13" fmla="*/ 130 h 253"/>
              <a:gd name="T14" fmla="*/ 1167 w 1303"/>
              <a:gd name="T15" fmla="*/ 183 h 253"/>
              <a:gd name="T16" fmla="*/ 1291 w 1303"/>
              <a:gd name="T17" fmla="*/ 224 h 253"/>
              <a:gd name="T18" fmla="*/ 1298 w 1303"/>
              <a:gd name="T19" fmla="*/ 202 h 253"/>
              <a:gd name="T20" fmla="*/ 1282 w 1303"/>
              <a:gd name="T21" fmla="*/ 166 h 253"/>
              <a:gd name="T22" fmla="*/ 1290 w 1303"/>
              <a:gd name="T23" fmla="*/ 139 h 253"/>
              <a:gd name="T24" fmla="*/ 1303 w 1303"/>
              <a:gd name="T25" fmla="*/ 108 h 253"/>
              <a:gd name="T26" fmla="*/ 1242 w 1303"/>
              <a:gd name="T27" fmla="*/ 107 h 253"/>
              <a:gd name="T28" fmla="*/ 1184 w 1303"/>
              <a:gd name="T29" fmla="*/ 101 h 253"/>
              <a:gd name="T30" fmla="*/ 1128 w 1303"/>
              <a:gd name="T31" fmla="*/ 92 h 253"/>
              <a:gd name="T32" fmla="*/ 1074 w 1303"/>
              <a:gd name="T33" fmla="*/ 78 h 253"/>
              <a:gd name="T34" fmla="*/ 1018 w 1303"/>
              <a:gd name="T35" fmla="*/ 58 h 253"/>
              <a:gd name="T36" fmla="*/ 921 w 1303"/>
              <a:gd name="T37" fmla="*/ 22 h 253"/>
              <a:gd name="T38" fmla="*/ 798 w 1303"/>
              <a:gd name="T39" fmla="*/ 3 h 253"/>
              <a:gd name="T40" fmla="*/ 674 w 1303"/>
              <a:gd name="T41" fmla="*/ 4 h 253"/>
              <a:gd name="T42" fmla="*/ 548 w 1303"/>
              <a:gd name="T43" fmla="*/ 25 h 253"/>
              <a:gd name="T44" fmla="*/ 428 w 1303"/>
              <a:gd name="T45" fmla="*/ 62 h 253"/>
              <a:gd name="T46" fmla="*/ 382 w 1303"/>
              <a:gd name="T47" fmla="*/ 97 h 253"/>
              <a:gd name="T48" fmla="*/ 426 w 1303"/>
              <a:gd name="T49" fmla="*/ 80 h 253"/>
              <a:gd name="T50" fmla="*/ 499 w 1303"/>
              <a:gd name="T51" fmla="*/ 53 h 253"/>
              <a:gd name="T52" fmla="*/ 565 w 1303"/>
              <a:gd name="T53" fmla="*/ 31 h 253"/>
              <a:gd name="T54" fmla="*/ 354 w 1303"/>
              <a:gd name="T55" fmla="*/ 93 h 253"/>
              <a:gd name="T56" fmla="*/ 280 w 1303"/>
              <a:gd name="T57" fmla="*/ 87 h 253"/>
              <a:gd name="T58" fmla="*/ 212 w 1303"/>
              <a:gd name="T59" fmla="*/ 90 h 253"/>
              <a:gd name="T60" fmla="*/ 149 w 1303"/>
              <a:gd name="T61" fmla="*/ 103 h 253"/>
              <a:gd name="T62" fmla="*/ 88 w 1303"/>
              <a:gd name="T63" fmla="*/ 129 h 253"/>
              <a:gd name="T64" fmla="*/ 29 w 1303"/>
              <a:gd name="T65" fmla="*/ 167 h 253"/>
              <a:gd name="T66" fmla="*/ 108 w 1303"/>
              <a:gd name="T67" fmla="*/ 204 h 253"/>
              <a:gd name="T68" fmla="*/ 61 w 1303"/>
              <a:gd name="T69" fmla="*/ 212 h 253"/>
              <a:gd name="T70" fmla="*/ 14 w 1303"/>
              <a:gd name="T71" fmla="*/ 202 h 253"/>
              <a:gd name="T72" fmla="*/ 4 w 1303"/>
              <a:gd name="T73" fmla="*/ 208 h 253"/>
              <a:gd name="T74" fmla="*/ 149 w 1303"/>
              <a:gd name="T75" fmla="*/ 229 h 253"/>
              <a:gd name="T76" fmla="*/ 173 w 1303"/>
              <a:gd name="T77" fmla="*/ 156 h 253"/>
              <a:gd name="T78" fmla="*/ 228 w 1303"/>
              <a:gd name="T79" fmla="*/ 119 h 253"/>
              <a:gd name="T80" fmla="*/ 298 w 1303"/>
              <a:gd name="T81" fmla="*/ 116 h 253"/>
              <a:gd name="T82" fmla="*/ 362 w 1303"/>
              <a:gd name="T83" fmla="*/ 148 h 253"/>
              <a:gd name="T84" fmla="*/ 399 w 1303"/>
              <a:gd name="T85" fmla="*/ 218 h 253"/>
              <a:gd name="T86" fmla="*/ 465 w 1303"/>
              <a:gd name="T87" fmla="*/ 228 h 253"/>
              <a:gd name="T88" fmla="*/ 442 w 1303"/>
              <a:gd name="T89" fmla="*/ 160 h 253"/>
              <a:gd name="T90" fmla="*/ 811 w 1303"/>
              <a:gd name="T91" fmla="*/ 21 h 253"/>
              <a:gd name="T92" fmla="*/ 860 w 1303"/>
              <a:gd name="T93" fmla="*/ 50 h 253"/>
              <a:gd name="T94" fmla="*/ 905 w 1303"/>
              <a:gd name="T95" fmla="*/ 50 h 253"/>
              <a:gd name="T96" fmla="*/ 909 w 1303"/>
              <a:gd name="T97" fmla="*/ 83 h 253"/>
              <a:gd name="T98" fmla="*/ 892 w 1303"/>
              <a:gd name="T99" fmla="*/ 50 h 253"/>
              <a:gd name="T100" fmla="*/ 875 w 1303"/>
              <a:gd name="T101" fmla="*/ 50 h 253"/>
              <a:gd name="T102" fmla="*/ 830 w 1303"/>
              <a:gd name="T103" fmla="*/ 83 h 253"/>
              <a:gd name="T104" fmla="*/ 802 w 1303"/>
              <a:gd name="T105" fmla="*/ 103 h 253"/>
              <a:gd name="T106" fmla="*/ 799 w 1303"/>
              <a:gd name="T107" fmla="*/ 112 h 253"/>
              <a:gd name="T108" fmla="*/ 850 w 1303"/>
              <a:gd name="T109" fmla="*/ 107 h 253"/>
              <a:gd name="T110" fmla="*/ 892 w 1303"/>
              <a:gd name="T111" fmla="*/ 114 h 253"/>
              <a:gd name="T112" fmla="*/ 882 w 1303"/>
              <a:gd name="T113" fmla="*/ 129 h 253"/>
              <a:gd name="T114" fmla="*/ 831 w 1303"/>
              <a:gd name="T115" fmla="*/ 130 h 253"/>
              <a:gd name="T116" fmla="*/ 797 w 1303"/>
              <a:gd name="T117" fmla="*/ 129 h 253"/>
              <a:gd name="T118" fmla="*/ 809 w 1303"/>
              <a:gd name="T119" fmla="*/ 172 h 253"/>
              <a:gd name="T120" fmla="*/ 843 w 1303"/>
              <a:gd name="T121" fmla="*/ 168 h 253"/>
              <a:gd name="T122" fmla="*/ 860 w 1303"/>
              <a:gd name="T123" fmla="*/ 168 h 253"/>
              <a:gd name="T124" fmla="*/ 829 w 1303"/>
              <a:gd name="T125" fmla="*/ 183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3"/>
              <a:gd name="T190" fmla="*/ 0 h 253"/>
              <a:gd name="T191" fmla="*/ 1303 w 1303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Example</a:t>
            </a:r>
            <a:endParaRPr lang="en-US" dirty="0"/>
          </a:p>
        </p:txBody>
      </p:sp>
      <p:pic>
        <p:nvPicPr>
          <p:cNvPr id="5" name="Content Placeholder 4" descr="Binomial Distribution Example.wm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9808" r="9808" b="76429"/>
          <a:stretch>
            <a:fillRect/>
          </a:stretch>
        </p:blipFill>
        <p:spPr>
          <a:xfrm>
            <a:off x="609600" y="1143000"/>
            <a:ext cx="7854043" cy="2971800"/>
          </a:xfrm>
        </p:spPr>
      </p:pic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600200" y="3810000"/>
          <a:ext cx="5686425" cy="2676525"/>
        </p:xfrm>
        <a:graphic>
          <a:graphicData uri="http://schemas.openxmlformats.org/presentationml/2006/ole">
            <p:oleObj spid="_x0000_s21506" name="Worksheet" r:id="rId4" imgW="5686357" imgH="2676457" progId="Excel.Shee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3AE4DC3-05C0-43AF-811D-F543F33B9689}" type="slidenum">
              <a:rPr lang="en-US"/>
              <a:pPr/>
              <a:t>11</a:t>
            </a:fld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smtClean="0"/>
              <a:t>Packet switching versus circuit switching</a:t>
            </a:r>
            <a:endParaRPr lang="en-US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196263" cy="4648200"/>
          </a:xfrm>
        </p:spPr>
        <p:txBody>
          <a:bodyPr/>
          <a:lstStyle/>
          <a:p>
            <a:r>
              <a:rPr lang="en-US" sz="2400" smtClean="0"/>
              <a:t>great for bursty data</a:t>
            </a:r>
          </a:p>
          <a:p>
            <a:pPr lvl="1"/>
            <a:r>
              <a:rPr lang="en-US" smtClean="0"/>
              <a:t>resource sharing</a:t>
            </a:r>
          </a:p>
          <a:p>
            <a:pPr lvl="1"/>
            <a:r>
              <a:rPr lang="en-US" smtClean="0"/>
              <a:t>simpler, no call setup</a:t>
            </a:r>
            <a:endParaRPr lang="en-US" sz="2000" smtClean="0"/>
          </a:p>
          <a:p>
            <a:r>
              <a:rPr lang="en-US" sz="2400" smtClean="0">
                <a:solidFill>
                  <a:srgbClr val="FF0000"/>
                </a:solidFill>
              </a:rPr>
              <a:t>excessive congestion:</a:t>
            </a:r>
            <a:r>
              <a:rPr lang="en-US" sz="2400" smtClean="0"/>
              <a:t> packet delay and loss</a:t>
            </a:r>
          </a:p>
          <a:p>
            <a:pPr lvl="1"/>
            <a:r>
              <a:rPr lang="en-US" smtClean="0"/>
              <a:t>protocols needed for reliable data transfer, congestion control</a:t>
            </a:r>
            <a:endParaRPr lang="en-US" sz="2000" smtClean="0"/>
          </a:p>
          <a:p>
            <a:r>
              <a:rPr lang="en-US" sz="2400" smtClean="0">
                <a:solidFill>
                  <a:srgbClr val="FF0000"/>
                </a:solidFill>
              </a:rPr>
              <a:t>Q: How to provide circuit-like behavior?</a:t>
            </a:r>
            <a:endParaRPr lang="en-US" sz="2400" smtClean="0"/>
          </a:p>
          <a:p>
            <a:pPr lvl="1"/>
            <a:r>
              <a:rPr lang="en-US" smtClean="0"/>
              <a:t>bandwidth guarantees needed for audio/video apps</a:t>
            </a:r>
          </a:p>
          <a:p>
            <a:pPr lvl="1"/>
            <a:r>
              <a:rPr lang="en-US" smtClean="0"/>
              <a:t>still an unsolved problem (chapter 7)</a:t>
            </a:r>
            <a:endParaRPr lang="en-US" sz="2000" smtClean="0"/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71600"/>
            <a:ext cx="7620000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Is packet switching a “slam dunk winner?”</a:t>
            </a:r>
            <a:endParaRPr lang="en-US" sz="2400" smtClean="0"/>
          </a:p>
        </p:txBody>
      </p:sp>
      <p:sp>
        <p:nvSpPr>
          <p:cNvPr id="67591" name="Text Box 20"/>
          <p:cNvSpPr txBox="1">
            <a:spLocks noChangeArrowheads="1"/>
          </p:cNvSpPr>
          <p:nvPr/>
        </p:nvSpPr>
        <p:spPr bwMode="auto">
          <a:xfrm>
            <a:off x="350838" y="6010275"/>
            <a:ext cx="6634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omic Sans MS" pitchFamily="66" charset="0"/>
              </a:rPr>
              <a:t>Q:  human analogies of reserved resources (circuit switching) versus on-demand allocation (packet-switching)?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6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1B79133-B837-454D-B966-AC381488EEEB}" type="slidenum">
              <a:rPr lang="en-US"/>
              <a:pPr/>
              <a:t>12</a:t>
            </a:fld>
            <a:endParaRPr 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r>
              <a:rPr lang="en-US" sz="2400" dirty="0" smtClean="0"/>
              <a:t>roughly hierarchical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at center: “tier-1” ISPs </a:t>
            </a:r>
            <a:r>
              <a:rPr lang="en-US" sz="2400" dirty="0" smtClean="0"/>
              <a:t>(e.g., Verizon, Sprint, the New AT&amp;T, Cable and Wireless), national/international coverage</a:t>
            </a:r>
          </a:p>
          <a:p>
            <a:pPr lvl="1"/>
            <a:r>
              <a:rPr lang="en-US" dirty="0" smtClean="0"/>
              <a:t>treat each other as equals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20725" y="3781425"/>
            <a:ext cx="4533900" cy="1543050"/>
            <a:chOff x="454" y="2122"/>
            <a:chExt cx="2856" cy="972"/>
          </a:xfrm>
        </p:grpSpPr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Text Box 47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Tier-1 providers interconnect (peer) privately</a:t>
              </a:r>
            </a:p>
          </p:txBody>
        </p:sp>
        <p:sp>
          <p:nvSpPr>
            <p:cNvPr id="68628" name="Line 4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0"/>
            <a:ext cx="9144000" cy="6086476"/>
            <a:chOff x="0" y="0"/>
            <a:chExt cx="9144000" cy="6086476"/>
          </a:xfrm>
        </p:grpSpPr>
        <p:sp>
          <p:nvSpPr>
            <p:cNvPr id="50177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en-US" sz="17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666666"/>
                  </a:solidFill>
                  <a:effectLst/>
                  <a:latin typeface="Tahoma" pitchFamily="34" charset="0"/>
                  <a:cs typeface="Tahoma" pitchFamily="34" charset="0"/>
                </a:rPr>
                <a:t>Complete graph - Wikipedia, the free encyclopedia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666666"/>
                  </a:solidFill>
                  <a:effectLst/>
                  <a:latin typeface="Tahoma" pitchFamily="34" charset="0"/>
                  <a:cs typeface="Tahoma" pitchFamily="34" charset="0"/>
                  <a:hlinkClick r:id="rId3"/>
                </a:rPr>
                <a:t>http://en.wikipedia.org/wiki/Complete_graph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rgbClr val="666666"/>
                  </a:solidFill>
                  <a:effectLst/>
                  <a:latin typeface="Tahoma" pitchFamily="34" charset="0"/>
                  <a:cs typeface="Tahoma" pitchFamily="34" charset="0"/>
                </a:rPr>
                <a:t>Screen clipping taken: 9/4/2007, 10:30 PM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</a:t>
              </a:r>
              <a:endParaRPr kumimoji="0" lang="en-US" sz="17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0178" name="Picture 2" descr="C:\Users\scot\AppData\Local\Temp\msohtmlclip1\01\clip_image00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62200" y="3276600"/>
              <a:ext cx="4933950" cy="28098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C001FF25-5015-46D1-9589-1B95F9F08A84}" type="slidenum">
              <a:rPr lang="en-US"/>
              <a:pPr/>
              <a:t>13</a:t>
            </a:fld>
            <a:endParaRPr lang="en-US"/>
          </a:p>
        </p:txBody>
      </p:sp>
      <p:pic>
        <p:nvPicPr>
          <p:cNvPr id="69636" name="Picture 3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69641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81" cy="2179"/>
                <a:chOff x="2547" y="1212"/>
                <a:chExt cx="1781" cy="2179"/>
              </a:xfrm>
            </p:grpSpPr>
            <p:grpSp>
              <p:nvGrpSpPr>
                <p:cNvPr id="5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6974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9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6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69744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5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6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645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6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7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8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69731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2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35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41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2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3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38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9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0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69718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19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0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1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22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1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8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9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0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5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6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7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6970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0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4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5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6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7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2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3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4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6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6969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3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4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5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96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7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02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3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4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99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0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1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3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to/from customers</a:t>
                  </a:r>
                </a:p>
              </p:txBody>
            </p:sp>
            <p:sp>
              <p:nvSpPr>
                <p:cNvPr id="69654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6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peering</a:t>
                  </a:r>
                </a:p>
              </p:txBody>
            </p:sp>
            <p:sp>
              <p:nvSpPr>
                <p:cNvPr id="69655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 to/from backbone</a:t>
                  </a:r>
                </a:p>
              </p:txBody>
            </p:sp>
            <p:sp>
              <p:nvSpPr>
                <p:cNvPr id="69656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69679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1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2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83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0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9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0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1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6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7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8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8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69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8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23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24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4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5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73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5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26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0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1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9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27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28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66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7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5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69663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569" cy="2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69640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8E2FEC0-BC68-4BC4-B40D-53C7A19B28F1}" type="slidenum">
              <a:rPr lang="en-US"/>
              <a:pPr/>
              <a:t>14</a:t>
            </a:fld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1: roadmap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1.1 </a:t>
            </a:r>
            <a:r>
              <a:rPr lang="en-US" smtClean="0"/>
              <a:t>What </a:t>
            </a:r>
            <a:r>
              <a:rPr lang="en-US" i="1" smtClean="0"/>
              <a:t>is</a:t>
            </a:r>
            <a:r>
              <a:rPr lang="en-US" smtClean="0"/>
              <a:t> the Internet?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1.2</a:t>
            </a:r>
            <a:r>
              <a:rPr lang="en-US" smtClean="0"/>
              <a:t> Network edge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 smtClean="0"/>
              <a:t> end systems, access networks, links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1.3</a:t>
            </a:r>
            <a:r>
              <a:rPr lang="en-US" smtClean="0"/>
              <a:t> Network core</a:t>
            </a:r>
          </a:p>
          <a:p>
            <a:pPr lvl="2">
              <a:buClr>
                <a:srgbClr val="0000FF"/>
              </a:buClr>
              <a:buSzPct val="90000"/>
              <a:buFont typeface="Wingdings" pitchFamily="2" charset="2"/>
              <a:buChar char="q"/>
            </a:pPr>
            <a:r>
              <a:rPr lang="en-US" smtClean="0"/>
              <a:t> circuit switching, packet switching, network structure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solidFill>
                  <a:srgbClr val="FF3300"/>
                </a:solidFill>
              </a:rPr>
              <a:t>1.4 Delay, loss and throughput in packet-switched networks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1.5</a:t>
            </a:r>
            <a:r>
              <a:rPr lang="en-US" smtClean="0"/>
              <a:t> Protocol layers, service models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1.6</a:t>
            </a:r>
            <a:r>
              <a:rPr lang="en-US" smtClean="0"/>
              <a:t> Networks under attack: security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1.7</a:t>
            </a:r>
            <a:r>
              <a:rPr lang="en-US" smtClean="0"/>
              <a:t> History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7B5A74E-2E0D-4FF3-A4BD-47C578947BEE}" type="slidenum">
              <a:rPr lang="en-US"/>
              <a:pPr/>
              <a:t>15</a:t>
            </a:fld>
            <a:endParaRPr lang="en-US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mtClean="0"/>
              <a:t>How do loss and delay occur?</a:t>
            </a:r>
            <a:endParaRPr lang="en-US" sz="4400" smtClean="0"/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438" y="1371600"/>
            <a:ext cx="8135937" cy="2114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packets </a:t>
            </a:r>
            <a:r>
              <a:rPr lang="en-US" i="1" smtClean="0"/>
              <a:t>queue</a:t>
            </a:r>
            <a:r>
              <a:rPr lang="en-US" smtClean="0"/>
              <a:t> in router buffers</a:t>
            </a:r>
            <a:r>
              <a:rPr lang="en-US" sz="2400" smtClean="0"/>
              <a:t>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packet arrival rate to link exceeds output link capacity</a:t>
            </a:r>
          </a:p>
          <a:p>
            <a:r>
              <a:rPr lang="en-US" sz="2400" smtClean="0"/>
              <a:t>packets queue, wait for turn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298575" y="5156200"/>
          <a:ext cx="646113" cy="533400"/>
        </p:xfrm>
        <a:graphic>
          <a:graphicData uri="http://schemas.openxmlformats.org/presentationml/2006/ole">
            <p:oleObj spid="_x0000_s7170" name="Clip" r:id="rId4" imgW="1305000" imgH="1085760" progId="">
              <p:embed/>
            </p:oleObj>
          </a:graphicData>
        </a:graphic>
      </p:graphicFrame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2339975" y="49149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2339975" y="48466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18" name="Oval 8"/>
          <p:cNvSpPr>
            <a:spLocks noChangeArrowheads="1"/>
          </p:cNvSpPr>
          <p:nvPr/>
        </p:nvSpPr>
        <p:spPr bwMode="auto">
          <a:xfrm>
            <a:off x="2349500" y="46180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95575" y="4648200"/>
            <a:ext cx="498475" cy="119063"/>
            <a:chOff x="2208" y="2184"/>
            <a:chExt cx="176" cy="6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7466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7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8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7463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5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20" name="Oval 18"/>
          <p:cNvSpPr>
            <a:spLocks noChangeArrowheads="1"/>
          </p:cNvSpPr>
          <p:nvPr/>
        </p:nvSpPr>
        <p:spPr bwMode="auto">
          <a:xfrm>
            <a:off x="5435600" y="493395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9"/>
          <p:cNvSpPr>
            <a:spLocks noChangeShapeType="1"/>
          </p:cNvSpPr>
          <p:nvPr/>
        </p:nvSpPr>
        <p:spPr bwMode="auto">
          <a:xfrm>
            <a:off x="5445125" y="4913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Rectangle 20"/>
          <p:cNvSpPr>
            <a:spLocks noChangeArrowheads="1"/>
          </p:cNvSpPr>
          <p:nvPr/>
        </p:nvSpPr>
        <p:spPr bwMode="auto">
          <a:xfrm>
            <a:off x="5445125" y="487521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23" name="Oval 21"/>
          <p:cNvSpPr>
            <a:spLocks noChangeArrowheads="1"/>
          </p:cNvSpPr>
          <p:nvPr/>
        </p:nvSpPr>
        <p:spPr bwMode="auto">
          <a:xfrm>
            <a:off x="5454650" y="464661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1" name="Object 23"/>
          <p:cNvGraphicFramePr>
            <a:graphicFrameLocks noChangeAspect="1"/>
          </p:cNvGraphicFramePr>
          <p:nvPr/>
        </p:nvGraphicFramePr>
        <p:xfrm>
          <a:off x="984250" y="4146550"/>
          <a:ext cx="646113" cy="533400"/>
        </p:xfrm>
        <a:graphic>
          <a:graphicData uri="http://schemas.openxmlformats.org/presentationml/2006/ole">
            <p:oleObj spid="_x0000_s7171" name="Clip" r:id="rId5" imgW="1305000" imgH="1085760" progId="">
              <p:embed/>
            </p:oleObj>
          </a:graphicData>
        </a:graphic>
      </p:graphicFrame>
      <p:sp>
        <p:nvSpPr>
          <p:cNvPr id="17424" name="Line 24"/>
          <p:cNvSpPr>
            <a:spLocks noChangeShapeType="1"/>
          </p:cNvSpPr>
          <p:nvPr/>
        </p:nvSpPr>
        <p:spPr bwMode="auto">
          <a:xfrm>
            <a:off x="1609725" y="45529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25"/>
          <p:cNvSpPr>
            <a:spLocks noChangeShapeType="1"/>
          </p:cNvSpPr>
          <p:nvPr/>
        </p:nvSpPr>
        <p:spPr bwMode="auto">
          <a:xfrm flipV="1">
            <a:off x="1914525" y="55387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6"/>
          <p:cNvSpPr>
            <a:spLocks noChangeShapeType="1"/>
          </p:cNvSpPr>
          <p:nvPr/>
        </p:nvSpPr>
        <p:spPr bwMode="auto">
          <a:xfrm>
            <a:off x="3533775" y="49720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8"/>
          <p:cNvSpPr>
            <a:spLocks noChangeShapeType="1"/>
          </p:cNvSpPr>
          <p:nvPr/>
        </p:nvSpPr>
        <p:spPr bwMode="auto">
          <a:xfrm flipH="1">
            <a:off x="2114550" y="45434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9"/>
          <p:cNvSpPr>
            <a:spLocks noChangeShapeType="1"/>
          </p:cNvSpPr>
          <p:nvPr/>
        </p:nvSpPr>
        <p:spPr bwMode="auto">
          <a:xfrm>
            <a:off x="2124075" y="49768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Rectangle 40"/>
          <p:cNvSpPr>
            <a:spLocks noChangeArrowheads="1"/>
          </p:cNvSpPr>
          <p:nvPr/>
        </p:nvSpPr>
        <p:spPr bwMode="auto">
          <a:xfrm>
            <a:off x="3200400" y="48434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0" name="Rectangle 41"/>
          <p:cNvSpPr>
            <a:spLocks noChangeArrowheads="1"/>
          </p:cNvSpPr>
          <p:nvPr/>
        </p:nvSpPr>
        <p:spPr bwMode="auto">
          <a:xfrm>
            <a:off x="3362325" y="48434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Rectangle 42"/>
          <p:cNvSpPr>
            <a:spLocks noChangeArrowheads="1"/>
          </p:cNvSpPr>
          <p:nvPr/>
        </p:nvSpPr>
        <p:spPr bwMode="auto">
          <a:xfrm>
            <a:off x="2147888" y="47434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44"/>
          <p:cNvSpPr>
            <a:spLocks noChangeShapeType="1"/>
          </p:cNvSpPr>
          <p:nvPr/>
        </p:nvSpPr>
        <p:spPr bwMode="auto">
          <a:xfrm>
            <a:off x="2324100" y="48482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45"/>
          <p:cNvSpPr>
            <a:spLocks noChangeShapeType="1"/>
          </p:cNvSpPr>
          <p:nvPr/>
        </p:nvSpPr>
        <p:spPr bwMode="auto">
          <a:xfrm flipV="1">
            <a:off x="1990725" y="5124450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Text Box 47"/>
          <p:cNvSpPr txBox="1">
            <a:spLocks noChangeArrowheads="1"/>
          </p:cNvSpPr>
          <p:nvPr/>
        </p:nvSpPr>
        <p:spPr bwMode="auto">
          <a:xfrm>
            <a:off x="631825" y="41703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66"/>
                </a:solidFill>
                <a:latin typeface="Comic Sans MS" pitchFamily="66" charset="0"/>
              </a:rPr>
              <a:t>A</a:t>
            </a:r>
            <a:endParaRPr lang="en-US">
              <a:solidFill>
                <a:srgbClr val="00CC66"/>
              </a:solidFill>
            </a:endParaRPr>
          </a:p>
        </p:txBody>
      </p:sp>
      <p:sp>
        <p:nvSpPr>
          <p:cNvPr id="17435" name="Text Box 48"/>
          <p:cNvSpPr txBox="1">
            <a:spLocks noChangeArrowheads="1"/>
          </p:cNvSpPr>
          <p:nvPr/>
        </p:nvSpPr>
        <p:spPr bwMode="auto">
          <a:xfrm>
            <a:off x="908050" y="51895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436" name="Rectangle 63"/>
          <p:cNvSpPr>
            <a:spLocks noChangeArrowheads="1"/>
          </p:cNvSpPr>
          <p:nvPr/>
        </p:nvSpPr>
        <p:spPr bwMode="auto">
          <a:xfrm>
            <a:off x="3490913" y="4781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3586163" y="3317875"/>
            <a:ext cx="4221162" cy="1454150"/>
            <a:chOff x="2259" y="2090"/>
            <a:chExt cx="2659" cy="916"/>
          </a:xfrm>
        </p:grpSpPr>
        <p:sp>
          <p:nvSpPr>
            <p:cNvPr id="17459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 being transmitted 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(delay)</a:t>
              </a:r>
            </a:p>
          </p:txBody>
        </p:sp>
        <p:sp>
          <p:nvSpPr>
            <p:cNvPr id="17460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338513" y="5102225"/>
            <a:ext cx="3462337" cy="804863"/>
            <a:chOff x="2103" y="3214"/>
            <a:chExt cx="2181" cy="507"/>
          </a:xfrm>
        </p:grpSpPr>
        <p:sp>
          <p:nvSpPr>
            <p:cNvPr id="17457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 (delay)</a:t>
              </a:r>
              <a:endParaRPr lang="en-US" sz="1800"/>
            </a:p>
          </p:txBody>
        </p:sp>
        <p:sp>
          <p:nvSpPr>
            <p:cNvPr id="17458" name="Line 73"/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5781675" y="4705350"/>
            <a:ext cx="498475" cy="119063"/>
            <a:chOff x="2208" y="2184"/>
            <a:chExt cx="176" cy="69"/>
          </a:xfrm>
        </p:grpSpPr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7454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5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6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7451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3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40" name="Rectangle 84"/>
          <p:cNvSpPr>
            <a:spLocks noChangeArrowheads="1"/>
          </p:cNvSpPr>
          <p:nvPr/>
        </p:nvSpPr>
        <p:spPr bwMode="auto">
          <a:xfrm>
            <a:off x="1673225" y="4271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85"/>
          <p:cNvSpPr>
            <a:spLocks noChangeShapeType="1"/>
          </p:cNvSpPr>
          <p:nvPr/>
        </p:nvSpPr>
        <p:spPr bwMode="auto">
          <a:xfrm>
            <a:off x="1803400" y="4378325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Rectangle 86"/>
          <p:cNvSpPr>
            <a:spLocks noChangeArrowheads="1"/>
          </p:cNvSpPr>
          <p:nvPr/>
        </p:nvSpPr>
        <p:spPr bwMode="auto">
          <a:xfrm>
            <a:off x="1944688" y="53022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Rectangle 88"/>
          <p:cNvSpPr>
            <a:spLocks noChangeArrowheads="1"/>
          </p:cNvSpPr>
          <p:nvPr/>
        </p:nvSpPr>
        <p:spPr bwMode="auto">
          <a:xfrm>
            <a:off x="30607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44" name="Rectangle 89"/>
          <p:cNvSpPr>
            <a:spLocks noChangeArrowheads="1"/>
          </p:cNvSpPr>
          <p:nvPr/>
        </p:nvSpPr>
        <p:spPr bwMode="auto">
          <a:xfrm>
            <a:off x="29210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45" name="Rectangle 90"/>
          <p:cNvSpPr>
            <a:spLocks noChangeArrowheads="1"/>
          </p:cNvSpPr>
          <p:nvPr/>
        </p:nvSpPr>
        <p:spPr bwMode="auto">
          <a:xfrm>
            <a:off x="2781300" y="4843463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517775" y="5064125"/>
            <a:ext cx="4621213" cy="1511300"/>
            <a:chOff x="1586" y="3190"/>
            <a:chExt cx="2911" cy="952"/>
          </a:xfrm>
        </p:grpSpPr>
        <p:sp>
          <p:nvSpPr>
            <p:cNvPr id="17447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8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91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free (available) buffers: arriving packets </a:t>
              </a:r>
            </a:p>
            <a:p>
              <a:r>
                <a:rPr lang="en-US" sz="1800">
                  <a:latin typeface="Comic Sans MS" pitchFamily="66" charset="0"/>
                </a:rPr>
                <a:t>dropped (</a:t>
              </a:r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loss</a:t>
              </a:r>
              <a:r>
                <a:rPr lang="en-US" sz="1800">
                  <a:latin typeface="Comic Sans MS" pitchFamily="66" charset="0"/>
                </a:rPr>
                <a:t>) if no free buffers</a:t>
              </a:r>
              <a:endParaRPr 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DEF49B9-1A23-46B6-AA3A-1B277464D461}" type="slidenum">
              <a:rPr lang="en-US"/>
              <a:pPr/>
              <a:t>16</a:t>
            </a:fld>
            <a:endParaRPr lang="en-US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mtClean="0"/>
              <a:t>Four sources of packet delay</a:t>
            </a:r>
            <a:endParaRPr lang="en-US" sz="4400" smtClean="0"/>
          </a:p>
        </p:txBody>
      </p:sp>
      <p:sp>
        <p:nvSpPr>
          <p:cNvPr id="184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295400"/>
            <a:ext cx="4038600" cy="26670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100" dirty="0" smtClean="0">
                <a:solidFill>
                  <a:srgbClr val="FF0000"/>
                </a:solidFill>
                <a:latin typeface="Comic Sans MS" pitchFamily="66" charset="0"/>
              </a:rPr>
              <a:t>1. </a:t>
            </a:r>
            <a:r>
              <a:rPr lang="en-US" sz="2100" dirty="0" smtClean="0">
                <a:solidFill>
                  <a:srgbClr val="FF0000"/>
                </a:solidFill>
                <a:latin typeface="Comic Sans MS" pitchFamily="66" charset="0"/>
              </a:rPr>
              <a:t>Nodal </a:t>
            </a:r>
            <a:r>
              <a:rPr lang="en-US" sz="2100" dirty="0" smtClean="0">
                <a:solidFill>
                  <a:srgbClr val="FF0000"/>
                </a:solidFill>
                <a:latin typeface="Comic Sans MS" pitchFamily="66" charset="0"/>
              </a:rPr>
              <a:t>processing: </a:t>
            </a:r>
          </a:p>
          <a:p>
            <a:pPr lvl="1"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100" dirty="0" smtClean="0">
                <a:latin typeface="Comic Sans MS" pitchFamily="66" charset="0"/>
              </a:rPr>
              <a:t>check bit errors</a:t>
            </a:r>
          </a:p>
          <a:p>
            <a:pPr lvl="1"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100" dirty="0" smtClean="0">
                <a:latin typeface="Comic Sans MS" pitchFamily="66" charset="0"/>
              </a:rPr>
              <a:t>determine output link</a:t>
            </a:r>
            <a:br>
              <a:rPr lang="en-US" sz="2100" dirty="0" smtClean="0">
                <a:latin typeface="Comic Sans MS" pitchFamily="66" charset="0"/>
              </a:rPr>
            </a:br>
            <a:r>
              <a:rPr lang="en-US" sz="2100" dirty="0" smtClean="0">
                <a:latin typeface="Comic Sans MS" pitchFamily="66" charset="0"/>
              </a:rPr>
              <a:t>(forwarding</a:t>
            </a:r>
            <a:r>
              <a:rPr lang="en-US" sz="2100" dirty="0" smtClean="0">
                <a:latin typeface="Comic Sans MS" pitchFamily="66" charset="0"/>
              </a:rPr>
              <a:t>)</a:t>
            </a:r>
          </a:p>
          <a:p>
            <a:pPr lvl="1"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100" dirty="0" smtClean="0">
                <a:latin typeface="Comic Sans MS" pitchFamily="66" charset="0"/>
              </a:rPr>
              <a:t>Place in queue</a:t>
            </a:r>
          </a:p>
          <a:p>
            <a:pPr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100" dirty="0" smtClean="0">
                <a:solidFill>
                  <a:srgbClr val="FF0000"/>
                </a:solidFill>
                <a:latin typeface="Comic Sans MS" pitchFamily="66" charset="0"/>
              </a:rPr>
              <a:t>2. </a:t>
            </a:r>
            <a:r>
              <a:rPr lang="en-US" sz="2100" dirty="0" err="1" smtClean="0">
                <a:solidFill>
                  <a:srgbClr val="FF0000"/>
                </a:solidFill>
                <a:latin typeface="Comic Sans MS" pitchFamily="66" charset="0"/>
              </a:rPr>
              <a:t>Queueing</a:t>
            </a:r>
            <a:endParaRPr lang="en-US" sz="21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100" dirty="0" smtClean="0">
                <a:latin typeface="Comic Sans MS" pitchFamily="66" charset="0"/>
              </a:rPr>
              <a:t>time waiting at output link for transmission </a:t>
            </a:r>
          </a:p>
          <a:p>
            <a:pPr lvl="1"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100" dirty="0" smtClean="0">
                <a:latin typeface="Comic Sans MS" pitchFamily="66" charset="0"/>
              </a:rPr>
              <a:t>depends on congestion level of router</a:t>
            </a:r>
          </a:p>
          <a:p>
            <a:pPr>
              <a:buClr>
                <a:schemeClr val="accent2"/>
              </a:buClr>
              <a:buSzPct val="75000"/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18441" name="Rectangle 58"/>
          <p:cNvSpPr>
            <a:spLocks noChangeArrowheads="1"/>
          </p:cNvSpPr>
          <p:nvPr/>
        </p:nvSpPr>
        <p:spPr bwMode="auto">
          <a:xfrm>
            <a:off x="4429124" y="1628775"/>
            <a:ext cx="4410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038600"/>
            <a:ext cx="64103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Rectangle 4"/>
          <p:cNvSpPr txBox="1">
            <a:spLocks noChangeArrowheads="1"/>
          </p:cNvSpPr>
          <p:nvPr/>
        </p:nvSpPr>
        <p:spPr>
          <a:xfrm>
            <a:off x="4343400" y="1295400"/>
            <a:ext cx="4648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3. Transmission Delay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R=link bandwidth (bps)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L=packet length (bits)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dirty="0" smtClean="0">
                <a:latin typeface="Comic Sans MS" pitchFamily="66" charset="0"/>
              </a:rPr>
              <a:t>time to send bits into link = L/R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endParaRPr kumimoji="0" lang="en-US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 Propagation Delay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lang="en-US" dirty="0" smtClean="0">
                <a:latin typeface="Comic Sans MS" pitchFamily="66" charset="0"/>
              </a:rPr>
              <a:t>d – distance or length of physical link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lang="en-US" dirty="0" smtClean="0">
                <a:latin typeface="Comic Sans MS" pitchFamily="66" charset="0"/>
              </a:rPr>
              <a:t>s – speed ~ 2x10</a:t>
            </a:r>
            <a:r>
              <a:rPr lang="en-US" baseline="30000" dirty="0" smtClean="0">
                <a:latin typeface="Comic Sans MS" pitchFamily="66" charset="0"/>
              </a:rPr>
              <a:t>8</a:t>
            </a:r>
            <a:r>
              <a:rPr lang="en-US" dirty="0" smtClean="0">
                <a:latin typeface="Comic Sans MS" pitchFamily="66" charset="0"/>
              </a:rPr>
              <a:t> m/s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lang="en-US" dirty="0" err="1" smtClean="0">
                <a:latin typeface="Comic Sans MS" pitchFamily="66" charset="0"/>
              </a:rPr>
              <a:t>Delay</a:t>
            </a:r>
            <a:r>
              <a:rPr lang="en-US" baseline="-25000" dirty="0" err="1" smtClean="0">
                <a:latin typeface="Comic Sans MS" pitchFamily="66" charset="0"/>
              </a:rPr>
              <a:t>prop</a:t>
            </a:r>
            <a:r>
              <a:rPr lang="en-US" dirty="0" smtClean="0">
                <a:latin typeface="Comic Sans MS" pitchFamily="66" charset="0"/>
              </a:rPr>
              <a:t> = 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/s</a:t>
            </a:r>
            <a:endParaRPr kumimoji="0" lang="en-US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8199" name="Picture 7" descr="C:\Users\scot.COMPUTING\AppData\Local\Microsoft\Windows\Temporary Internet Files\Content.IE5\KR9SGL19\MCj023817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197360" y="4918440"/>
            <a:ext cx="2101448" cy="951369"/>
          </a:xfrm>
          <a:prstGeom prst="rect">
            <a:avLst/>
          </a:prstGeom>
          <a:noFill/>
        </p:spPr>
      </p:pic>
      <p:grpSp>
        <p:nvGrpSpPr>
          <p:cNvPr id="76" name="Group 75"/>
          <p:cNvGrpSpPr/>
          <p:nvPr/>
        </p:nvGrpSpPr>
        <p:grpSpPr>
          <a:xfrm>
            <a:off x="5105400" y="3809999"/>
            <a:ext cx="2686050" cy="599144"/>
            <a:chOff x="4476750" y="3790950"/>
            <a:chExt cx="3800475" cy="847725"/>
          </a:xfrm>
        </p:grpSpPr>
        <p:sp>
          <p:nvSpPr>
            <p:cNvPr id="74" name="Rectangle 57"/>
            <p:cNvSpPr>
              <a:spLocks noChangeArrowheads="1"/>
            </p:cNvSpPr>
            <p:nvPr/>
          </p:nvSpPr>
          <p:spPr bwMode="auto">
            <a:xfrm>
              <a:off x="4476750" y="3790950"/>
              <a:ext cx="380047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1400" dirty="0">
                  <a:solidFill>
                    <a:srgbClr val="FF0000"/>
                  </a:solidFill>
                  <a:latin typeface="Comic Sans MS" pitchFamily="66" charset="0"/>
                </a:rPr>
                <a:t>Note: </a:t>
              </a:r>
              <a:r>
                <a:rPr lang="en-US" sz="1400" dirty="0">
                  <a:latin typeface="Comic Sans MS" pitchFamily="66" charset="0"/>
                </a:rPr>
                <a:t>s and R are </a:t>
              </a:r>
              <a:r>
                <a:rPr lang="en-US" sz="1400" i="1" dirty="0">
                  <a:latin typeface="Comic Sans MS" pitchFamily="66" charset="0"/>
                </a:rPr>
                <a:t>very </a:t>
              </a:r>
              <a:r>
                <a:rPr lang="en-US" sz="1400" dirty="0">
                  <a:latin typeface="Comic Sans MS" pitchFamily="66" charset="0"/>
                </a:rPr>
                <a:t>different quantities!</a:t>
              </a:r>
            </a:p>
          </p:txBody>
        </p:sp>
        <p:sp>
          <p:nvSpPr>
            <p:cNvPr id="75" name="Rectangle 58"/>
            <p:cNvSpPr>
              <a:spLocks noChangeArrowheads="1"/>
            </p:cNvSpPr>
            <p:nvPr/>
          </p:nvSpPr>
          <p:spPr bwMode="auto">
            <a:xfrm>
              <a:off x="4476750" y="3800475"/>
              <a:ext cx="3676651" cy="74517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uiExpand="1" build="p"/>
      <p:bldP spid="18441" grpId="0"/>
      <p:bldP spid="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036A1E5-593A-467E-BF49-BAC44AFD695C}" type="slidenum">
              <a:rPr lang="en-US"/>
              <a:pPr/>
              <a:t>17</a:t>
            </a:fld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smtClean="0"/>
              <a:t>Caravan analogy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2679700"/>
            <a:ext cx="4216400" cy="3317875"/>
          </a:xfrm>
        </p:spPr>
        <p:txBody>
          <a:bodyPr>
            <a:normAutofit lnSpcReduction="10000"/>
          </a:bodyPr>
          <a:lstStyle/>
          <a:p>
            <a:r>
              <a:rPr lang="en-US" sz="2400" smtClean="0"/>
              <a:t>cars “propagate” at </a:t>
            </a:r>
            <a:br>
              <a:rPr lang="en-US" sz="2400" smtClean="0"/>
            </a:br>
            <a:r>
              <a:rPr lang="en-US" sz="2400" smtClean="0"/>
              <a:t>100 km/hr</a:t>
            </a:r>
          </a:p>
          <a:p>
            <a:r>
              <a:rPr lang="en-US" sz="2400" smtClean="0"/>
              <a:t>toll booth takes 12 sec to service car (transmission time)</a:t>
            </a:r>
          </a:p>
          <a:p>
            <a:r>
              <a:rPr lang="en-US" sz="2400" smtClean="0"/>
              <a:t>car~bit; caravan ~ packet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Q: How long until caravan is lined up before 2nd toll booth?</a:t>
            </a:r>
            <a:endParaRPr lang="en-US" sz="2400" smtClean="0"/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0275" y="2632075"/>
            <a:ext cx="4162425" cy="3365500"/>
          </a:xfrm>
        </p:spPr>
        <p:txBody>
          <a:bodyPr>
            <a:normAutofit lnSpcReduction="10000"/>
          </a:bodyPr>
          <a:lstStyle/>
          <a:p>
            <a:r>
              <a:rPr lang="en-US" sz="2400" smtClean="0"/>
              <a:t>Time to “push” entire caravan through toll booth onto highway = 12*10 = 120 sec</a:t>
            </a:r>
          </a:p>
          <a:p>
            <a:r>
              <a:rPr lang="en-US" sz="2400" smtClean="0"/>
              <a:t>Time for last car to propagate from 1st to 2nd toll both: 100km/(100km/hr)= 1 hr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A: 62 minutes</a:t>
            </a:r>
            <a:endParaRPr lang="en-US" sz="2400" smtClean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61938" y="1150938"/>
            <a:ext cx="8043862" cy="1481137"/>
            <a:chOff x="165" y="725"/>
            <a:chExt cx="5067" cy="933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3520" y="781"/>
              <a:ext cx="546" cy="877"/>
              <a:chOff x="1342" y="938"/>
              <a:chExt cx="546" cy="877"/>
            </a:xfrm>
          </p:grpSpPr>
          <p:sp>
            <p:nvSpPr>
              <p:cNvPr id="73760" name="Rectangle 44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1" name="Text Box 45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1723" y="781"/>
              <a:ext cx="546" cy="877"/>
              <a:chOff x="1342" y="938"/>
              <a:chExt cx="546" cy="877"/>
            </a:xfrm>
          </p:grpSpPr>
          <p:sp>
            <p:nvSpPr>
              <p:cNvPr id="73758" name="Rectangle 47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9" name="Text Box 48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sp>
          <p:nvSpPr>
            <p:cNvPr id="73738" name="AutoShape 4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Text Box 50"/>
            <p:cNvSpPr txBox="1">
              <a:spLocks noChangeArrowheads="1"/>
            </p:cNvSpPr>
            <p:nvPr/>
          </p:nvSpPr>
          <p:spPr bwMode="auto">
            <a:xfrm>
              <a:off x="726" y="1139"/>
              <a:ext cx="7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ten-car </a:t>
              </a:r>
            </a:p>
            <a:p>
              <a:r>
                <a:rPr lang="en-US" sz="2000">
                  <a:latin typeface="Comic Sans MS" pitchFamily="66" charset="0"/>
                </a:rPr>
                <a:t>caravan</a:t>
              </a:r>
              <a:endParaRPr lang="en-US" sz="2000"/>
            </a:p>
          </p:txBody>
        </p:sp>
        <p:sp>
          <p:nvSpPr>
            <p:cNvPr id="73740" name="Line 5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Text Box 52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73742" name="Line 53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Text Box 54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73744" name="Line 55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56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Oval 57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Oval 58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748" name="Picture 59" descr="MCj039851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49" name="Picture 60" descr="MCj039851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73756" name="Picture 6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757" name="Rectangle 63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3751" name="Picture 64" descr="MCj039851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73754" name="Picture 6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755" name="Rectangle 67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53" name="Line 68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E08F73F-91F5-46E5-86F9-9BEF8F916DD7}" type="slidenum">
              <a:rPr lang="en-US"/>
              <a:pPr/>
              <a:t>18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smtClean="0"/>
              <a:t>Caravan analogy (more)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638" y="2930525"/>
            <a:ext cx="3941762" cy="3317875"/>
          </a:xfrm>
        </p:spPr>
        <p:txBody>
          <a:bodyPr/>
          <a:lstStyle/>
          <a:p>
            <a:r>
              <a:rPr lang="en-US" sz="2400" smtClean="0"/>
              <a:t>Cars now “propagate” at </a:t>
            </a:r>
            <a:br>
              <a:rPr lang="en-US" sz="2400" smtClean="0"/>
            </a:br>
            <a:r>
              <a:rPr lang="en-US" sz="2400" smtClean="0"/>
              <a:t>1000 km/hr</a:t>
            </a:r>
          </a:p>
          <a:p>
            <a:r>
              <a:rPr lang="en-US" sz="2400" smtClean="0"/>
              <a:t>Toll booth now takes 1 min to service a car</a:t>
            </a:r>
            <a:endParaRPr lang="en-US" sz="2400" smtClean="0">
              <a:solidFill>
                <a:schemeClr val="accent2"/>
              </a:solidFill>
            </a:endParaRPr>
          </a:p>
          <a:p>
            <a:r>
              <a:rPr lang="en-US" sz="2400" smtClean="0">
                <a:solidFill>
                  <a:srgbClr val="FF0000"/>
                </a:solidFill>
              </a:rPr>
              <a:t>Q: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</a:rPr>
              <a:t>Will cars arrive to 2nd booth before all cars serviced at 1st booth?</a:t>
            </a:r>
            <a:endParaRPr lang="en-US" sz="240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chemeClr val="accent2"/>
              </a:solidFill>
            </a:endParaRPr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632075"/>
            <a:ext cx="4368800" cy="33655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Yes!</a:t>
            </a:r>
            <a:r>
              <a:rPr lang="en-US" sz="2400" smtClean="0"/>
              <a:t> After 7 min, 1st car at 2nd booth and 3 cars still at 1st booth.</a:t>
            </a:r>
          </a:p>
          <a:p>
            <a:r>
              <a:rPr lang="en-US" sz="2400" smtClean="0">
                <a:solidFill>
                  <a:schemeClr val="accent2"/>
                </a:solidFill>
              </a:rPr>
              <a:t>1st bit of packet can arrive at 2nd router before packet is fully transmitted at 1st router!</a:t>
            </a:r>
            <a:endParaRPr lang="en-US" sz="2400" smtClean="0"/>
          </a:p>
          <a:p>
            <a:pPr lvl="1"/>
            <a:r>
              <a:rPr lang="en-US" sz="2000" smtClean="0">
                <a:solidFill>
                  <a:schemeClr val="accent2"/>
                </a:solidFill>
              </a:rPr>
              <a:t>See Ethernet applet at AWL Web site</a:t>
            </a:r>
            <a:endParaRPr lang="en-US" sz="2000" smtClean="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61938" y="1150938"/>
            <a:ext cx="8043862" cy="1481137"/>
            <a:chOff x="165" y="725"/>
            <a:chExt cx="5067" cy="93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520" y="781"/>
              <a:ext cx="546" cy="877"/>
              <a:chOff x="1342" y="938"/>
              <a:chExt cx="546" cy="877"/>
            </a:xfrm>
          </p:grpSpPr>
          <p:sp>
            <p:nvSpPr>
              <p:cNvPr id="74784" name="Rectangle 6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5" name="Text Box 7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723" y="781"/>
              <a:ext cx="546" cy="877"/>
              <a:chOff x="1342" y="938"/>
              <a:chExt cx="546" cy="877"/>
            </a:xfrm>
          </p:grpSpPr>
          <p:sp>
            <p:nvSpPr>
              <p:cNvPr id="74782" name="Rectangle 9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3" name="Text Box 10"/>
              <p:cNvSpPr txBox="1">
                <a:spLocks noChangeArrowheads="1"/>
              </p:cNvSpPr>
              <p:nvPr/>
            </p:nvSpPr>
            <p:spPr bwMode="auto">
              <a:xfrm>
                <a:off x="1342" y="1373"/>
                <a:ext cx="54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latin typeface="Comic Sans MS" pitchFamily="66" charset="0"/>
                  </a:rPr>
                  <a:t>toll </a:t>
                </a:r>
              </a:p>
              <a:p>
                <a:pPr algn="ctr"/>
                <a:r>
                  <a:rPr lang="en-US" sz="2000">
                    <a:latin typeface="Comic Sans MS" pitchFamily="66" charset="0"/>
                  </a:rPr>
                  <a:t>booth</a:t>
                </a:r>
              </a:p>
            </p:txBody>
          </p:sp>
        </p:grpSp>
        <p:sp>
          <p:nvSpPr>
            <p:cNvPr id="74762" name="AutoShape 2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Text Box 30"/>
            <p:cNvSpPr txBox="1">
              <a:spLocks noChangeArrowheads="1"/>
            </p:cNvSpPr>
            <p:nvPr/>
          </p:nvSpPr>
          <p:spPr bwMode="auto">
            <a:xfrm>
              <a:off x="726" y="1139"/>
              <a:ext cx="7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ten-car </a:t>
              </a:r>
            </a:p>
            <a:p>
              <a:r>
                <a:rPr lang="en-US" sz="2000">
                  <a:latin typeface="Comic Sans MS" pitchFamily="66" charset="0"/>
                </a:rPr>
                <a:t>caravan</a:t>
              </a:r>
              <a:endParaRPr lang="en-US" sz="2000"/>
            </a:p>
          </p:txBody>
        </p:sp>
        <p:sp>
          <p:nvSpPr>
            <p:cNvPr id="74764" name="Line 3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Text Box 33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74766" name="Line 34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Text Box 35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100 km</a:t>
              </a:r>
            </a:p>
          </p:txBody>
        </p:sp>
        <p:sp>
          <p:nvSpPr>
            <p:cNvPr id="74768" name="Line 36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37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38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39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4772" name="Picture 41" descr="MCj039851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3" name="Picture 42" descr="MCj039851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74780" name="Picture 4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81" name="Rectangle 44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4775" name="Picture 40" descr="MCj0398517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74778" name="Picture 4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79" name="Rectangle 48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77" name="Line 32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8E7FB49-1D45-45A6-B18B-B995FE7D98A9}" type="slidenum">
              <a:rPr lang="en-US"/>
              <a:pPr/>
              <a:t>19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Nodal delay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47938"/>
            <a:ext cx="7772400" cy="3700462"/>
          </a:xfrm>
        </p:spPr>
        <p:txBody>
          <a:bodyPr/>
          <a:lstStyle/>
          <a:p>
            <a:r>
              <a:rPr lang="en-US" sz="2400" smtClean="0"/>
              <a:t>d</a:t>
            </a:r>
            <a:r>
              <a:rPr lang="en-US" sz="2400" baseline="-25000" smtClean="0"/>
              <a:t>proc</a:t>
            </a:r>
            <a:r>
              <a:rPr lang="en-US" sz="2400" smtClean="0"/>
              <a:t> = processing delay</a:t>
            </a:r>
          </a:p>
          <a:p>
            <a:pPr lvl="1"/>
            <a:r>
              <a:rPr lang="en-US" sz="2000" smtClean="0"/>
              <a:t>typically a few microsecs or less</a:t>
            </a:r>
          </a:p>
          <a:p>
            <a:r>
              <a:rPr lang="en-US" sz="2400" smtClean="0"/>
              <a:t>d</a:t>
            </a:r>
            <a:r>
              <a:rPr lang="en-US" sz="2400" baseline="-25000" smtClean="0"/>
              <a:t>queue</a:t>
            </a:r>
            <a:r>
              <a:rPr lang="en-US" sz="2400" smtClean="0"/>
              <a:t> = queuing delay</a:t>
            </a:r>
          </a:p>
          <a:p>
            <a:pPr lvl="1"/>
            <a:r>
              <a:rPr lang="en-US" sz="2000" smtClean="0"/>
              <a:t>depends on congestion</a:t>
            </a:r>
          </a:p>
          <a:p>
            <a:r>
              <a:rPr lang="en-US" sz="2400" smtClean="0"/>
              <a:t>d</a:t>
            </a:r>
            <a:r>
              <a:rPr lang="en-US" sz="2400" baseline="-25000" smtClean="0"/>
              <a:t>trans</a:t>
            </a:r>
            <a:r>
              <a:rPr lang="en-US" sz="2400" smtClean="0"/>
              <a:t> = transmission delay</a:t>
            </a:r>
          </a:p>
          <a:p>
            <a:pPr lvl="1"/>
            <a:r>
              <a:rPr lang="en-US" sz="2000" smtClean="0"/>
              <a:t>= L/R, significant for low-speed links</a:t>
            </a:r>
          </a:p>
          <a:p>
            <a:r>
              <a:rPr lang="en-US" sz="2400" smtClean="0"/>
              <a:t>d</a:t>
            </a:r>
            <a:r>
              <a:rPr lang="en-US" sz="2400" baseline="-25000" smtClean="0"/>
              <a:t>prop</a:t>
            </a:r>
            <a:r>
              <a:rPr lang="en-US" sz="2400" smtClean="0"/>
              <a:t> = propagation delay</a:t>
            </a:r>
          </a:p>
          <a:p>
            <a:pPr lvl="1"/>
            <a:r>
              <a:rPr lang="en-US" sz="2000" smtClean="0"/>
              <a:t>a few microsecs to hundreds of msecs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1887538" y="1371600"/>
          <a:ext cx="5314950" cy="635000"/>
        </p:xfrm>
        <a:graphic>
          <a:graphicData uri="http://schemas.openxmlformats.org/presentationml/2006/ole">
            <p:oleObj spid="_x0000_s10242" name="Equation" r:id="rId4" imgW="2006280" imgH="241200" progId="Equation.3">
              <p:embed/>
            </p:oleObj>
          </a:graphicData>
        </a:graphic>
      </p:graphicFrame>
      <p:pic>
        <p:nvPicPr>
          <p:cNvPr id="10243" name="Picture 3" descr="C:\Users\scot.COMPUTING\AppData\Local\Microsoft\Windows\Temporary Internet Files\Content.IE5\KR9SGL19\MCj023817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533585" y="3372416"/>
            <a:ext cx="2856368" cy="129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3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CEF2088-DC45-4E85-B72B-064DF63D928A}" type="slidenum">
              <a:rPr lang="en-US"/>
              <a:pPr/>
              <a:t>2</a:t>
            </a:fld>
            <a:endParaRPr lang="en-US"/>
          </a:p>
        </p:txBody>
      </p:sp>
      <p:sp>
        <p:nvSpPr>
          <p:cNvPr id="1230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Circuit Switching</a:t>
            </a:r>
            <a:endParaRPr lang="en-US" smtClean="0"/>
          </a:p>
        </p:txBody>
      </p:sp>
      <p:sp>
        <p:nvSpPr>
          <p:cNvPr id="12306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End-end resources reserved for “call”</a:t>
            </a:r>
          </a:p>
          <a:p>
            <a:r>
              <a:rPr lang="en-US" sz="2400" smtClean="0"/>
              <a:t>link bandwidth,  switch capacity</a:t>
            </a:r>
          </a:p>
          <a:p>
            <a:r>
              <a:rPr lang="en-US" sz="2400" smtClean="0"/>
              <a:t>dedicated resources: no sharing</a:t>
            </a:r>
          </a:p>
          <a:p>
            <a:r>
              <a:rPr lang="en-US" sz="2400" smtClean="0"/>
              <a:t>circuit-like (guaranteed) performance</a:t>
            </a:r>
          </a:p>
          <a:p>
            <a:r>
              <a:rPr lang="en-US" sz="2400" smtClean="0"/>
              <a:t>call setup required</a:t>
            </a:r>
          </a:p>
          <a:p>
            <a:endParaRPr lang="en-US" sz="2400" smtClean="0"/>
          </a:p>
        </p:txBody>
      </p:sp>
      <p:grpSp>
        <p:nvGrpSpPr>
          <p:cNvPr id="2" name="Group 157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12310" name="Freeform 1574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1575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424 w 765"/>
                <a:gd name="T1" fmla="*/ 10 h 459"/>
                <a:gd name="T2" fmla="*/ 288 w 765"/>
                <a:gd name="T3" fmla="*/ 70 h 459"/>
                <a:gd name="T4" fmla="*/ 96 w 765"/>
                <a:gd name="T5" fmla="*/ 100 h 459"/>
                <a:gd name="T6" fmla="*/ 14 w 765"/>
                <a:gd name="T7" fmla="*/ 336 h 459"/>
                <a:gd name="T8" fmla="*/ 180 w 765"/>
                <a:gd name="T9" fmla="*/ 444 h 459"/>
                <a:gd name="T10" fmla="*/ 346 w 765"/>
                <a:gd name="T11" fmla="*/ 426 h 459"/>
                <a:gd name="T12" fmla="*/ 584 w 765"/>
                <a:gd name="T13" fmla="*/ 444 h 459"/>
                <a:gd name="T14" fmla="*/ 698 w 765"/>
                <a:gd name="T15" fmla="*/ 434 h 459"/>
                <a:gd name="T16" fmla="*/ 752 w 765"/>
                <a:gd name="T17" fmla="*/ 372 h 459"/>
                <a:gd name="T18" fmla="*/ 750 w 765"/>
                <a:gd name="T19" fmla="*/ 158 h 459"/>
                <a:gd name="T20" fmla="*/ 662 w 765"/>
                <a:gd name="T21" fmla="*/ 34 h 459"/>
                <a:gd name="T22" fmla="*/ 424 w 765"/>
                <a:gd name="T23" fmla="*/ 10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1576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577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12610" name="Rectangle 1578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1" name="AutoShape 1579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4" name="Group 1580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12580" name="Line 158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81" name="Line 158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82" name="Line 158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83" name="Line 158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84" name="Line 158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85" name="Line 158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86" name="Line 158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87" name="Line 158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88" name="Line 158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89" name="Line 159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90" name="Line 159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91" name="Line 159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92" name="Line 159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93" name="Line 159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594" name="Line 159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" name="Group 159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2606" name="Line 159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607" name="Line 15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608" name="Line 159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609" name="Line 16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60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2602" name="Line 160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603" name="Line 16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604" name="Line 160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605" name="Line 160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60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2598" name="Line 160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599" name="Line 16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600" name="Line 160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2601" name="Line 16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1611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12577" name="Picture 1612" descr="lgv_fqmg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578" name="Line 16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9" name="Line 16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316" name="Picture 1615" descr="imgyjavg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616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12301" name="Object 16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61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12302" name="Object 16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62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10" name="Group 1619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12564" name="Oval 162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5" name="Line 162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6" name="Line 162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7" name="Rectangle 162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68" name="Oval 162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162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574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75" name="Line 16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76" name="Line 16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62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71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72" name="Line 16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73" name="Line 16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633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12551" name="Oval 163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2" name="Line 163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3" name="Line 163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4" name="Rectangle 163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5" name="Oval 163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163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561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62" name="Line 164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63" name="Line 164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64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58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59" name="Line 16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60" name="Line 16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1647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12538" name="Oval 164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" name="Line 164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0" name="Line 165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1" name="Rectangle 165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42" name="Oval 165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165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548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49" name="Line 16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50" name="Line 16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65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45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46" name="Line 16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47" name="Line 16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1661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12525" name="Oval 166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6" name="Line 166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7" name="Line 166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8" name="Rectangle 166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29" name="Oval 166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166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535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36" name="Line 166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37" name="Line 167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7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32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33" name="Line 16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34" name="Line 16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1675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12512" name="Oval 167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3" name="Line 167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4" name="Line 167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5" name="Rectangle 167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16" name="Oval 168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168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522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23" name="Line 168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24" name="Line 168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68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19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20" name="Line 168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21" name="Line 168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1689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12499" name="Oval 169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0" name="Line 169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1" name="Line 169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02" name="Rectangle 169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03" name="Oval 169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169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509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10" name="Line 16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11" name="Line 16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69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06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7" name="Line 170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8" name="Line 170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1703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12486" name="Oval 170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7" name="Line 170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8" name="Line 170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9" name="Rectangle 170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90" name="Oval 170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170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96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7" name="Line 171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8" name="Line 171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71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93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4" name="Line 17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5" name="Line 17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1717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12473" name="Oval 171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4" name="Line 171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5" name="Line 172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76" name="Rectangle 172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77" name="Oval 172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17" name="Group 172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3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84" name="Line 172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85" name="Line 172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18" name="Group 172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80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81" name="Line 17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82" name="Line 17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530" name="Group 1731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12460" name="Oval 17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1" name="Line 17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2" name="Line 17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3" name="Rectangle 17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64" name="Oval 17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31" name="Group 17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70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71" name="Line 17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72" name="Line 17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43" name="Group 17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67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8" name="Line 17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9" name="Line 17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327" name="Line 1745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1746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1747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1748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1749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44" name="Group 1750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12299" name="Object 175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59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12300" name="Object 175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60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12556" name="Group 1753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12443" name="Picture 1754" descr="31u_bnrz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44" name="Freeform 1755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70 w 199"/>
                  <a:gd name="T1" fmla="*/ 29 h 232"/>
                  <a:gd name="T2" fmla="*/ 55 w 199"/>
                  <a:gd name="T3" fmla="*/ 39 h 232"/>
                  <a:gd name="T4" fmla="*/ 42 w 199"/>
                  <a:gd name="T5" fmla="*/ 50 h 232"/>
                  <a:gd name="T6" fmla="*/ 30 w 199"/>
                  <a:gd name="T7" fmla="*/ 63 h 232"/>
                  <a:gd name="T8" fmla="*/ 20 w 199"/>
                  <a:gd name="T9" fmla="*/ 77 h 232"/>
                  <a:gd name="T10" fmla="*/ 12 w 199"/>
                  <a:gd name="T11" fmla="*/ 91 h 232"/>
                  <a:gd name="T12" fmla="*/ 6 w 199"/>
                  <a:gd name="T13" fmla="*/ 108 h 232"/>
                  <a:gd name="T14" fmla="*/ 2 w 199"/>
                  <a:gd name="T15" fmla="*/ 125 h 232"/>
                  <a:gd name="T16" fmla="*/ 0 w 199"/>
                  <a:gd name="T17" fmla="*/ 142 h 232"/>
                  <a:gd name="T18" fmla="*/ 2 w 199"/>
                  <a:gd name="T19" fmla="*/ 166 h 232"/>
                  <a:gd name="T20" fmla="*/ 12 w 199"/>
                  <a:gd name="T21" fmla="*/ 186 h 232"/>
                  <a:gd name="T22" fmla="*/ 26 w 199"/>
                  <a:gd name="T23" fmla="*/ 203 h 232"/>
                  <a:gd name="T24" fmla="*/ 45 w 199"/>
                  <a:gd name="T25" fmla="*/ 216 h 232"/>
                  <a:gd name="T26" fmla="*/ 66 w 199"/>
                  <a:gd name="T27" fmla="*/ 226 h 232"/>
                  <a:gd name="T28" fmla="*/ 88 w 199"/>
                  <a:gd name="T29" fmla="*/ 230 h 232"/>
                  <a:gd name="T30" fmla="*/ 111 w 199"/>
                  <a:gd name="T31" fmla="*/ 232 h 232"/>
                  <a:gd name="T32" fmla="*/ 134 w 199"/>
                  <a:gd name="T33" fmla="*/ 228 h 232"/>
                  <a:gd name="T34" fmla="*/ 138 w 199"/>
                  <a:gd name="T35" fmla="*/ 228 h 232"/>
                  <a:gd name="T36" fmla="*/ 143 w 199"/>
                  <a:gd name="T37" fmla="*/ 226 h 232"/>
                  <a:gd name="T38" fmla="*/ 147 w 199"/>
                  <a:gd name="T39" fmla="*/ 222 h 232"/>
                  <a:gd name="T40" fmla="*/ 148 w 199"/>
                  <a:gd name="T41" fmla="*/ 218 h 232"/>
                  <a:gd name="T42" fmla="*/ 145 w 199"/>
                  <a:gd name="T43" fmla="*/ 212 h 232"/>
                  <a:gd name="T44" fmla="*/ 141 w 199"/>
                  <a:gd name="T45" fmla="*/ 207 h 232"/>
                  <a:gd name="T46" fmla="*/ 135 w 199"/>
                  <a:gd name="T47" fmla="*/ 203 h 232"/>
                  <a:gd name="T48" fmla="*/ 129 w 199"/>
                  <a:gd name="T49" fmla="*/ 201 h 232"/>
                  <a:gd name="T50" fmla="*/ 117 w 199"/>
                  <a:gd name="T51" fmla="*/ 197 h 232"/>
                  <a:gd name="T52" fmla="*/ 105 w 199"/>
                  <a:gd name="T53" fmla="*/ 195 h 232"/>
                  <a:gd name="T54" fmla="*/ 94 w 199"/>
                  <a:gd name="T55" fmla="*/ 193 h 232"/>
                  <a:gd name="T56" fmla="*/ 83 w 199"/>
                  <a:gd name="T57" fmla="*/ 190 h 232"/>
                  <a:gd name="T58" fmla="*/ 73 w 199"/>
                  <a:gd name="T59" fmla="*/ 187 h 232"/>
                  <a:gd name="T60" fmla="*/ 62 w 199"/>
                  <a:gd name="T61" fmla="*/ 182 h 232"/>
                  <a:gd name="T62" fmla="*/ 53 w 199"/>
                  <a:gd name="T63" fmla="*/ 176 h 232"/>
                  <a:gd name="T64" fmla="*/ 43 w 199"/>
                  <a:gd name="T65" fmla="*/ 167 h 232"/>
                  <a:gd name="T66" fmla="*/ 40 w 199"/>
                  <a:gd name="T67" fmla="*/ 128 h 232"/>
                  <a:gd name="T68" fmla="*/ 49 w 199"/>
                  <a:gd name="T69" fmla="*/ 96 h 232"/>
                  <a:gd name="T70" fmla="*/ 68 w 199"/>
                  <a:gd name="T71" fmla="*/ 71 h 232"/>
                  <a:gd name="T72" fmla="*/ 94 w 199"/>
                  <a:gd name="T73" fmla="*/ 50 h 232"/>
                  <a:gd name="T74" fmla="*/ 122 w 199"/>
                  <a:gd name="T75" fmla="*/ 34 h 232"/>
                  <a:gd name="T76" fmla="*/ 151 w 199"/>
                  <a:gd name="T77" fmla="*/ 21 h 232"/>
                  <a:gd name="T78" fmla="*/ 178 w 199"/>
                  <a:gd name="T79" fmla="*/ 12 h 232"/>
                  <a:gd name="T80" fmla="*/ 199 w 199"/>
                  <a:gd name="T81" fmla="*/ 4 h 232"/>
                  <a:gd name="T82" fmla="*/ 186 w 199"/>
                  <a:gd name="T83" fmla="*/ 1 h 232"/>
                  <a:gd name="T84" fmla="*/ 172 w 199"/>
                  <a:gd name="T85" fmla="*/ 0 h 232"/>
                  <a:gd name="T86" fmla="*/ 156 w 199"/>
                  <a:gd name="T87" fmla="*/ 2 h 232"/>
                  <a:gd name="T88" fmla="*/ 138 w 199"/>
                  <a:gd name="T89" fmla="*/ 4 h 232"/>
                  <a:gd name="T90" fmla="*/ 121 w 199"/>
                  <a:gd name="T91" fmla="*/ 10 h 232"/>
                  <a:gd name="T92" fmla="*/ 103 w 199"/>
                  <a:gd name="T93" fmla="*/ 16 h 232"/>
                  <a:gd name="T94" fmla="*/ 86 w 199"/>
                  <a:gd name="T95" fmla="*/ 23 h 232"/>
                  <a:gd name="T96" fmla="*/ 70 w 199"/>
                  <a:gd name="T97" fmla="*/ 29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5" name="Freeform 1756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08 w 128"/>
                  <a:gd name="T1" fmla="*/ 59 h 180"/>
                  <a:gd name="T2" fmla="*/ 113 w 128"/>
                  <a:gd name="T3" fmla="*/ 77 h 180"/>
                  <a:gd name="T4" fmla="*/ 111 w 128"/>
                  <a:gd name="T5" fmla="*/ 94 h 180"/>
                  <a:gd name="T6" fmla="*/ 103 w 128"/>
                  <a:gd name="T7" fmla="*/ 108 h 180"/>
                  <a:gd name="T8" fmla="*/ 91 w 128"/>
                  <a:gd name="T9" fmla="*/ 121 h 180"/>
                  <a:gd name="T10" fmla="*/ 77 w 128"/>
                  <a:gd name="T11" fmla="*/ 132 h 180"/>
                  <a:gd name="T12" fmla="*/ 61 w 128"/>
                  <a:gd name="T13" fmla="*/ 144 h 180"/>
                  <a:gd name="T14" fmla="*/ 45 w 128"/>
                  <a:gd name="T15" fmla="*/ 154 h 180"/>
                  <a:gd name="T16" fmla="*/ 30 w 128"/>
                  <a:gd name="T17" fmla="*/ 164 h 180"/>
                  <a:gd name="T18" fmla="*/ 28 w 128"/>
                  <a:gd name="T19" fmla="*/ 168 h 180"/>
                  <a:gd name="T20" fmla="*/ 27 w 128"/>
                  <a:gd name="T21" fmla="*/ 170 h 180"/>
                  <a:gd name="T22" fmla="*/ 27 w 128"/>
                  <a:gd name="T23" fmla="*/ 174 h 180"/>
                  <a:gd name="T24" fmla="*/ 28 w 128"/>
                  <a:gd name="T25" fmla="*/ 177 h 180"/>
                  <a:gd name="T26" fmla="*/ 32 w 128"/>
                  <a:gd name="T27" fmla="*/ 179 h 180"/>
                  <a:gd name="T28" fmla="*/ 35 w 128"/>
                  <a:gd name="T29" fmla="*/ 180 h 180"/>
                  <a:gd name="T30" fmla="*/ 37 w 128"/>
                  <a:gd name="T31" fmla="*/ 180 h 180"/>
                  <a:gd name="T32" fmla="*/ 41 w 128"/>
                  <a:gd name="T33" fmla="*/ 179 h 180"/>
                  <a:gd name="T34" fmla="*/ 60 w 128"/>
                  <a:gd name="T35" fmla="*/ 169 h 180"/>
                  <a:gd name="T36" fmla="*/ 77 w 128"/>
                  <a:gd name="T37" fmla="*/ 158 h 180"/>
                  <a:gd name="T38" fmla="*/ 94 w 128"/>
                  <a:gd name="T39" fmla="*/ 145 h 180"/>
                  <a:gd name="T40" fmla="*/ 109 w 128"/>
                  <a:gd name="T41" fmla="*/ 130 h 180"/>
                  <a:gd name="T42" fmla="*/ 120 w 128"/>
                  <a:gd name="T43" fmla="*/ 114 h 180"/>
                  <a:gd name="T44" fmla="*/ 127 w 128"/>
                  <a:gd name="T45" fmla="*/ 95 h 180"/>
                  <a:gd name="T46" fmla="*/ 128 w 128"/>
                  <a:gd name="T47" fmla="*/ 76 h 180"/>
                  <a:gd name="T48" fmla="*/ 123 w 128"/>
                  <a:gd name="T49" fmla="*/ 55 h 180"/>
                  <a:gd name="T50" fmla="*/ 113 w 128"/>
                  <a:gd name="T51" fmla="*/ 39 h 180"/>
                  <a:gd name="T52" fmla="*/ 97 w 128"/>
                  <a:gd name="T53" fmla="*/ 25 h 180"/>
                  <a:gd name="T54" fmla="*/ 79 w 128"/>
                  <a:gd name="T55" fmla="*/ 15 h 180"/>
                  <a:gd name="T56" fmla="*/ 57 w 128"/>
                  <a:gd name="T57" fmla="*/ 7 h 180"/>
                  <a:gd name="T58" fmla="*/ 36 w 128"/>
                  <a:gd name="T59" fmla="*/ 2 h 180"/>
                  <a:gd name="T60" fmla="*/ 19 w 128"/>
                  <a:gd name="T61" fmla="*/ 0 h 180"/>
                  <a:gd name="T62" fmla="*/ 6 w 128"/>
                  <a:gd name="T63" fmla="*/ 0 h 180"/>
                  <a:gd name="T64" fmla="*/ 0 w 128"/>
                  <a:gd name="T65" fmla="*/ 4 h 180"/>
                  <a:gd name="T66" fmla="*/ 14 w 128"/>
                  <a:gd name="T67" fmla="*/ 9 h 180"/>
                  <a:gd name="T68" fmla="*/ 29 w 128"/>
                  <a:gd name="T69" fmla="*/ 14 h 180"/>
                  <a:gd name="T70" fmla="*/ 46 w 128"/>
                  <a:gd name="T71" fmla="*/ 19 h 180"/>
                  <a:gd name="T72" fmla="*/ 61 w 128"/>
                  <a:gd name="T73" fmla="*/ 23 h 180"/>
                  <a:gd name="T74" fmla="*/ 76 w 128"/>
                  <a:gd name="T75" fmla="*/ 29 h 180"/>
                  <a:gd name="T76" fmla="*/ 89 w 128"/>
                  <a:gd name="T77" fmla="*/ 37 h 180"/>
                  <a:gd name="T78" fmla="*/ 100 w 128"/>
                  <a:gd name="T79" fmla="*/ 46 h 180"/>
                  <a:gd name="T80" fmla="*/ 108 w 128"/>
                  <a:gd name="T81" fmla="*/ 59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6" name="Freeform 1757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00 w 322"/>
                  <a:gd name="T1" fmla="*/ 70 h 378"/>
                  <a:gd name="T2" fmla="*/ 53 w 322"/>
                  <a:gd name="T3" fmla="*/ 115 h 378"/>
                  <a:gd name="T4" fmla="*/ 17 w 322"/>
                  <a:gd name="T5" fmla="*/ 166 h 378"/>
                  <a:gd name="T6" fmla="*/ 0 w 322"/>
                  <a:gd name="T7" fmla="*/ 226 h 378"/>
                  <a:gd name="T8" fmla="*/ 3 w 322"/>
                  <a:gd name="T9" fmla="*/ 266 h 378"/>
                  <a:gd name="T10" fmla="*/ 9 w 322"/>
                  <a:gd name="T11" fmla="*/ 282 h 378"/>
                  <a:gd name="T12" fmla="*/ 19 w 322"/>
                  <a:gd name="T13" fmla="*/ 297 h 378"/>
                  <a:gd name="T14" fmla="*/ 32 w 322"/>
                  <a:gd name="T15" fmla="*/ 310 h 378"/>
                  <a:gd name="T16" fmla="*/ 56 w 322"/>
                  <a:gd name="T17" fmla="*/ 324 h 378"/>
                  <a:gd name="T18" fmla="*/ 86 w 322"/>
                  <a:gd name="T19" fmla="*/ 338 h 378"/>
                  <a:gd name="T20" fmla="*/ 119 w 322"/>
                  <a:gd name="T21" fmla="*/ 350 h 378"/>
                  <a:gd name="T22" fmla="*/ 152 w 322"/>
                  <a:gd name="T23" fmla="*/ 359 h 378"/>
                  <a:gd name="T24" fmla="*/ 186 w 322"/>
                  <a:gd name="T25" fmla="*/ 366 h 378"/>
                  <a:gd name="T26" fmla="*/ 220 w 322"/>
                  <a:gd name="T27" fmla="*/ 371 h 378"/>
                  <a:gd name="T28" fmla="*/ 254 w 322"/>
                  <a:gd name="T29" fmla="*/ 374 h 378"/>
                  <a:gd name="T30" fmla="*/ 289 w 322"/>
                  <a:gd name="T31" fmla="*/ 376 h 378"/>
                  <a:gd name="T32" fmla="*/ 311 w 322"/>
                  <a:gd name="T33" fmla="*/ 378 h 378"/>
                  <a:gd name="T34" fmla="*/ 320 w 322"/>
                  <a:gd name="T35" fmla="*/ 371 h 378"/>
                  <a:gd name="T36" fmla="*/ 322 w 322"/>
                  <a:gd name="T37" fmla="*/ 360 h 378"/>
                  <a:gd name="T38" fmla="*/ 315 w 322"/>
                  <a:gd name="T39" fmla="*/ 352 h 378"/>
                  <a:gd name="T40" fmla="*/ 294 w 322"/>
                  <a:gd name="T41" fmla="*/ 347 h 378"/>
                  <a:gd name="T42" fmla="*/ 263 w 322"/>
                  <a:gd name="T43" fmla="*/ 341 h 378"/>
                  <a:gd name="T44" fmla="*/ 232 w 322"/>
                  <a:gd name="T45" fmla="*/ 336 h 378"/>
                  <a:gd name="T46" fmla="*/ 200 w 322"/>
                  <a:gd name="T47" fmla="*/ 332 h 378"/>
                  <a:gd name="T48" fmla="*/ 170 w 322"/>
                  <a:gd name="T49" fmla="*/ 326 h 378"/>
                  <a:gd name="T50" fmla="*/ 139 w 322"/>
                  <a:gd name="T51" fmla="*/ 318 h 378"/>
                  <a:gd name="T52" fmla="*/ 110 w 322"/>
                  <a:gd name="T53" fmla="*/ 309 h 378"/>
                  <a:gd name="T54" fmla="*/ 80 w 322"/>
                  <a:gd name="T55" fmla="*/ 297 h 378"/>
                  <a:gd name="T56" fmla="*/ 55 w 322"/>
                  <a:gd name="T57" fmla="*/ 281 h 378"/>
                  <a:gd name="T58" fmla="*/ 38 w 322"/>
                  <a:gd name="T59" fmla="*/ 259 h 378"/>
                  <a:gd name="T60" fmla="*/ 34 w 322"/>
                  <a:gd name="T61" fmla="*/ 232 h 378"/>
                  <a:gd name="T62" fmla="*/ 38 w 322"/>
                  <a:gd name="T63" fmla="*/ 200 h 378"/>
                  <a:gd name="T64" fmla="*/ 51 w 322"/>
                  <a:gd name="T65" fmla="*/ 170 h 378"/>
                  <a:gd name="T66" fmla="*/ 71 w 322"/>
                  <a:gd name="T67" fmla="*/ 137 h 378"/>
                  <a:gd name="T68" fmla="*/ 94 w 322"/>
                  <a:gd name="T69" fmla="*/ 110 h 378"/>
                  <a:gd name="T70" fmla="*/ 123 w 322"/>
                  <a:gd name="T71" fmla="*/ 82 h 378"/>
                  <a:gd name="T72" fmla="*/ 153 w 322"/>
                  <a:gd name="T73" fmla="*/ 57 h 378"/>
                  <a:gd name="T74" fmla="*/ 195 w 322"/>
                  <a:gd name="T75" fmla="*/ 38 h 378"/>
                  <a:gd name="T76" fmla="*/ 238 w 322"/>
                  <a:gd name="T77" fmla="*/ 20 h 378"/>
                  <a:gd name="T78" fmla="*/ 264 w 322"/>
                  <a:gd name="T79" fmla="*/ 7 h 378"/>
                  <a:gd name="T80" fmla="*/ 256 w 322"/>
                  <a:gd name="T81" fmla="*/ 0 h 378"/>
                  <a:gd name="T82" fmla="*/ 221 w 322"/>
                  <a:gd name="T83" fmla="*/ 4 h 378"/>
                  <a:gd name="T84" fmla="*/ 180 w 322"/>
                  <a:gd name="T85" fmla="*/ 18 h 378"/>
                  <a:gd name="T86" fmla="*/ 141 w 322"/>
                  <a:gd name="T87" fmla="*/ 38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7" name="Freeform 1758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235 w 283"/>
                  <a:gd name="T1" fmla="*/ 77 h 252"/>
                  <a:gd name="T2" fmla="*/ 248 w 283"/>
                  <a:gd name="T3" fmla="*/ 91 h 252"/>
                  <a:gd name="T4" fmla="*/ 256 w 283"/>
                  <a:gd name="T5" fmla="*/ 107 h 252"/>
                  <a:gd name="T6" fmla="*/ 259 w 283"/>
                  <a:gd name="T7" fmla="*/ 124 h 252"/>
                  <a:gd name="T8" fmla="*/ 259 w 283"/>
                  <a:gd name="T9" fmla="*/ 142 h 252"/>
                  <a:gd name="T10" fmla="*/ 257 w 283"/>
                  <a:gd name="T11" fmla="*/ 157 h 252"/>
                  <a:gd name="T12" fmla="*/ 252 w 283"/>
                  <a:gd name="T13" fmla="*/ 170 h 252"/>
                  <a:gd name="T14" fmla="*/ 244 w 283"/>
                  <a:gd name="T15" fmla="*/ 183 h 252"/>
                  <a:gd name="T16" fmla="*/ 236 w 283"/>
                  <a:gd name="T17" fmla="*/ 193 h 252"/>
                  <a:gd name="T18" fmla="*/ 225 w 283"/>
                  <a:gd name="T19" fmla="*/ 204 h 252"/>
                  <a:gd name="T20" fmla="*/ 215 w 283"/>
                  <a:gd name="T21" fmla="*/ 214 h 252"/>
                  <a:gd name="T22" fmla="*/ 204 w 283"/>
                  <a:gd name="T23" fmla="*/ 224 h 252"/>
                  <a:gd name="T24" fmla="*/ 194 w 283"/>
                  <a:gd name="T25" fmla="*/ 234 h 252"/>
                  <a:gd name="T26" fmla="*/ 191 w 283"/>
                  <a:gd name="T27" fmla="*/ 238 h 252"/>
                  <a:gd name="T28" fmla="*/ 191 w 283"/>
                  <a:gd name="T29" fmla="*/ 241 h 252"/>
                  <a:gd name="T30" fmla="*/ 191 w 283"/>
                  <a:gd name="T31" fmla="*/ 245 h 252"/>
                  <a:gd name="T32" fmla="*/ 194 w 283"/>
                  <a:gd name="T33" fmla="*/ 248 h 252"/>
                  <a:gd name="T34" fmla="*/ 197 w 283"/>
                  <a:gd name="T35" fmla="*/ 250 h 252"/>
                  <a:gd name="T36" fmla="*/ 202 w 283"/>
                  <a:gd name="T37" fmla="*/ 252 h 252"/>
                  <a:gd name="T38" fmla="*/ 205 w 283"/>
                  <a:gd name="T39" fmla="*/ 250 h 252"/>
                  <a:gd name="T40" fmla="*/ 209 w 283"/>
                  <a:gd name="T41" fmla="*/ 248 h 252"/>
                  <a:gd name="T42" fmla="*/ 232 w 283"/>
                  <a:gd name="T43" fmla="*/ 233 h 252"/>
                  <a:gd name="T44" fmla="*/ 252 w 283"/>
                  <a:gd name="T45" fmla="*/ 214 h 252"/>
                  <a:gd name="T46" fmla="*/ 268 w 283"/>
                  <a:gd name="T47" fmla="*/ 192 h 252"/>
                  <a:gd name="T48" fmla="*/ 278 w 283"/>
                  <a:gd name="T49" fmla="*/ 167 h 252"/>
                  <a:gd name="T50" fmla="*/ 283 w 283"/>
                  <a:gd name="T51" fmla="*/ 141 h 252"/>
                  <a:gd name="T52" fmla="*/ 280 w 283"/>
                  <a:gd name="T53" fmla="*/ 115 h 252"/>
                  <a:gd name="T54" fmla="*/ 271 w 283"/>
                  <a:gd name="T55" fmla="*/ 91 h 252"/>
                  <a:gd name="T56" fmla="*/ 252 w 283"/>
                  <a:gd name="T57" fmla="*/ 69 h 252"/>
                  <a:gd name="T58" fmla="*/ 238 w 283"/>
                  <a:gd name="T59" fmla="*/ 57 h 252"/>
                  <a:gd name="T60" fmla="*/ 222 w 283"/>
                  <a:gd name="T61" fmla="*/ 48 h 252"/>
                  <a:gd name="T62" fmla="*/ 204 w 283"/>
                  <a:gd name="T63" fmla="*/ 39 h 252"/>
                  <a:gd name="T64" fmla="*/ 184 w 283"/>
                  <a:gd name="T65" fmla="*/ 31 h 252"/>
                  <a:gd name="T66" fmla="*/ 164 w 283"/>
                  <a:gd name="T67" fmla="*/ 23 h 252"/>
                  <a:gd name="T68" fmla="*/ 144 w 283"/>
                  <a:gd name="T69" fmla="*/ 17 h 252"/>
                  <a:gd name="T70" fmla="*/ 123 w 283"/>
                  <a:gd name="T71" fmla="*/ 13 h 252"/>
                  <a:gd name="T72" fmla="*/ 103 w 283"/>
                  <a:gd name="T73" fmla="*/ 8 h 252"/>
                  <a:gd name="T74" fmla="*/ 83 w 283"/>
                  <a:gd name="T75" fmla="*/ 5 h 252"/>
                  <a:gd name="T76" fmla="*/ 66 w 283"/>
                  <a:gd name="T77" fmla="*/ 2 h 252"/>
                  <a:gd name="T78" fmla="*/ 48 w 283"/>
                  <a:gd name="T79" fmla="*/ 0 h 252"/>
                  <a:gd name="T80" fmla="*/ 34 w 283"/>
                  <a:gd name="T81" fmla="*/ 0 h 252"/>
                  <a:gd name="T82" fmla="*/ 21 w 283"/>
                  <a:gd name="T83" fmla="*/ 0 h 252"/>
                  <a:gd name="T84" fmla="*/ 11 w 283"/>
                  <a:gd name="T85" fmla="*/ 0 h 252"/>
                  <a:gd name="T86" fmla="*/ 4 w 283"/>
                  <a:gd name="T87" fmla="*/ 2 h 252"/>
                  <a:gd name="T88" fmla="*/ 0 w 283"/>
                  <a:gd name="T89" fmla="*/ 5 h 252"/>
                  <a:gd name="T90" fmla="*/ 12 w 283"/>
                  <a:gd name="T91" fmla="*/ 7 h 252"/>
                  <a:gd name="T92" fmla="*/ 24 w 283"/>
                  <a:gd name="T93" fmla="*/ 8 h 252"/>
                  <a:gd name="T94" fmla="*/ 38 w 283"/>
                  <a:gd name="T95" fmla="*/ 10 h 252"/>
                  <a:gd name="T96" fmla="*/ 52 w 283"/>
                  <a:gd name="T97" fmla="*/ 13 h 252"/>
                  <a:gd name="T98" fmla="*/ 66 w 283"/>
                  <a:gd name="T99" fmla="*/ 16 h 252"/>
                  <a:gd name="T100" fmla="*/ 82 w 283"/>
                  <a:gd name="T101" fmla="*/ 18 h 252"/>
                  <a:gd name="T102" fmla="*/ 98 w 283"/>
                  <a:gd name="T103" fmla="*/ 22 h 252"/>
                  <a:gd name="T104" fmla="*/ 114 w 283"/>
                  <a:gd name="T105" fmla="*/ 25 h 252"/>
                  <a:gd name="T106" fmla="*/ 129 w 283"/>
                  <a:gd name="T107" fmla="*/ 30 h 252"/>
                  <a:gd name="T108" fmla="*/ 146 w 283"/>
                  <a:gd name="T109" fmla="*/ 34 h 252"/>
                  <a:gd name="T110" fmla="*/ 162 w 283"/>
                  <a:gd name="T111" fmla="*/ 39 h 252"/>
                  <a:gd name="T112" fmla="*/ 177 w 283"/>
                  <a:gd name="T113" fmla="*/ 45 h 252"/>
                  <a:gd name="T114" fmla="*/ 193 w 283"/>
                  <a:gd name="T115" fmla="*/ 52 h 252"/>
                  <a:gd name="T116" fmla="*/ 208 w 283"/>
                  <a:gd name="T117" fmla="*/ 60 h 252"/>
                  <a:gd name="T118" fmla="*/ 222 w 283"/>
                  <a:gd name="T119" fmla="*/ 68 h 252"/>
                  <a:gd name="T120" fmla="*/ 235 w 283"/>
                  <a:gd name="T121" fmla="*/ 77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8" name="Freeform 1759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130 h 238"/>
                  <a:gd name="T2" fmla="*/ 0 w 114"/>
                  <a:gd name="T3" fmla="*/ 149 h 238"/>
                  <a:gd name="T4" fmla="*/ 4 w 114"/>
                  <a:gd name="T5" fmla="*/ 168 h 238"/>
                  <a:gd name="T6" fmla="*/ 12 w 114"/>
                  <a:gd name="T7" fmla="*/ 185 h 238"/>
                  <a:gd name="T8" fmla="*/ 24 w 114"/>
                  <a:gd name="T9" fmla="*/ 200 h 238"/>
                  <a:gd name="T10" fmla="*/ 38 w 114"/>
                  <a:gd name="T11" fmla="*/ 213 h 238"/>
                  <a:gd name="T12" fmla="*/ 55 w 114"/>
                  <a:gd name="T13" fmla="*/ 224 h 238"/>
                  <a:gd name="T14" fmla="*/ 73 w 114"/>
                  <a:gd name="T15" fmla="*/ 232 h 238"/>
                  <a:gd name="T16" fmla="*/ 92 w 114"/>
                  <a:gd name="T17" fmla="*/ 237 h 238"/>
                  <a:gd name="T18" fmla="*/ 98 w 114"/>
                  <a:gd name="T19" fmla="*/ 238 h 238"/>
                  <a:gd name="T20" fmla="*/ 104 w 114"/>
                  <a:gd name="T21" fmla="*/ 235 h 238"/>
                  <a:gd name="T22" fmla="*/ 109 w 114"/>
                  <a:gd name="T23" fmla="*/ 232 h 238"/>
                  <a:gd name="T24" fmla="*/ 111 w 114"/>
                  <a:gd name="T25" fmla="*/ 227 h 238"/>
                  <a:gd name="T26" fmla="*/ 111 w 114"/>
                  <a:gd name="T27" fmla="*/ 222 h 238"/>
                  <a:gd name="T28" fmla="*/ 110 w 114"/>
                  <a:gd name="T29" fmla="*/ 216 h 238"/>
                  <a:gd name="T30" fmla="*/ 106 w 114"/>
                  <a:gd name="T31" fmla="*/ 211 h 238"/>
                  <a:gd name="T32" fmla="*/ 100 w 114"/>
                  <a:gd name="T33" fmla="*/ 209 h 238"/>
                  <a:gd name="T34" fmla="*/ 82 w 114"/>
                  <a:gd name="T35" fmla="*/ 202 h 238"/>
                  <a:gd name="T36" fmla="*/ 64 w 114"/>
                  <a:gd name="T37" fmla="*/ 193 h 238"/>
                  <a:gd name="T38" fmla="*/ 50 w 114"/>
                  <a:gd name="T39" fmla="*/ 180 h 238"/>
                  <a:gd name="T40" fmla="*/ 39 w 114"/>
                  <a:gd name="T41" fmla="*/ 167 h 238"/>
                  <a:gd name="T42" fmla="*/ 32 w 114"/>
                  <a:gd name="T43" fmla="*/ 149 h 238"/>
                  <a:gd name="T44" fmla="*/ 29 w 114"/>
                  <a:gd name="T45" fmla="*/ 131 h 238"/>
                  <a:gd name="T46" fmla="*/ 29 w 114"/>
                  <a:gd name="T47" fmla="*/ 111 h 238"/>
                  <a:gd name="T48" fmla="*/ 35 w 114"/>
                  <a:gd name="T49" fmla="*/ 91 h 238"/>
                  <a:gd name="T50" fmla="*/ 42 w 114"/>
                  <a:gd name="T51" fmla="*/ 76 h 238"/>
                  <a:gd name="T52" fmla="*/ 51 w 114"/>
                  <a:gd name="T53" fmla="*/ 62 h 238"/>
                  <a:gd name="T54" fmla="*/ 62 w 114"/>
                  <a:gd name="T55" fmla="*/ 49 h 238"/>
                  <a:gd name="T56" fmla="*/ 73 w 114"/>
                  <a:gd name="T57" fmla="*/ 38 h 238"/>
                  <a:gd name="T58" fmla="*/ 84 w 114"/>
                  <a:gd name="T59" fmla="*/ 28 h 238"/>
                  <a:gd name="T60" fmla="*/ 96 w 114"/>
                  <a:gd name="T61" fmla="*/ 18 h 238"/>
                  <a:gd name="T62" fmla="*/ 106 w 114"/>
                  <a:gd name="T63" fmla="*/ 9 h 238"/>
                  <a:gd name="T64" fmla="*/ 114 w 114"/>
                  <a:gd name="T65" fmla="*/ 1 h 238"/>
                  <a:gd name="T66" fmla="*/ 106 w 114"/>
                  <a:gd name="T67" fmla="*/ 0 h 238"/>
                  <a:gd name="T68" fmla="*/ 93 w 114"/>
                  <a:gd name="T69" fmla="*/ 6 h 238"/>
                  <a:gd name="T70" fmla="*/ 76 w 114"/>
                  <a:gd name="T71" fmla="*/ 18 h 238"/>
                  <a:gd name="T72" fmla="*/ 56 w 114"/>
                  <a:gd name="T73" fmla="*/ 36 h 238"/>
                  <a:gd name="T74" fmla="*/ 37 w 114"/>
                  <a:gd name="T75" fmla="*/ 57 h 238"/>
                  <a:gd name="T76" fmla="*/ 20 w 114"/>
                  <a:gd name="T77" fmla="*/ 80 h 238"/>
                  <a:gd name="T78" fmla="*/ 7 w 114"/>
                  <a:gd name="T79" fmla="*/ 106 h 238"/>
                  <a:gd name="T80" fmla="*/ 0 w 114"/>
                  <a:gd name="T81" fmla="*/ 13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9" name="Freeform 1760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207 w 246"/>
                  <a:gd name="T1" fmla="*/ 124 h 310"/>
                  <a:gd name="T2" fmla="*/ 219 w 246"/>
                  <a:gd name="T3" fmla="*/ 143 h 310"/>
                  <a:gd name="T4" fmla="*/ 225 w 246"/>
                  <a:gd name="T5" fmla="*/ 164 h 310"/>
                  <a:gd name="T6" fmla="*/ 221 w 246"/>
                  <a:gd name="T7" fmla="*/ 187 h 310"/>
                  <a:gd name="T8" fmla="*/ 208 w 246"/>
                  <a:gd name="T9" fmla="*/ 209 h 310"/>
                  <a:gd name="T10" fmla="*/ 188 w 246"/>
                  <a:gd name="T11" fmla="*/ 228 h 310"/>
                  <a:gd name="T12" fmla="*/ 166 w 246"/>
                  <a:gd name="T13" fmla="*/ 246 h 310"/>
                  <a:gd name="T14" fmla="*/ 143 w 246"/>
                  <a:gd name="T15" fmla="*/ 264 h 310"/>
                  <a:gd name="T16" fmla="*/ 129 w 246"/>
                  <a:gd name="T17" fmla="*/ 278 h 310"/>
                  <a:gd name="T18" fmla="*/ 124 w 246"/>
                  <a:gd name="T19" fmla="*/ 287 h 310"/>
                  <a:gd name="T20" fmla="*/ 120 w 246"/>
                  <a:gd name="T21" fmla="*/ 296 h 310"/>
                  <a:gd name="T22" fmla="*/ 121 w 246"/>
                  <a:gd name="T23" fmla="*/ 305 h 310"/>
                  <a:gd name="T24" fmla="*/ 130 w 246"/>
                  <a:gd name="T25" fmla="*/ 310 h 310"/>
                  <a:gd name="T26" fmla="*/ 139 w 246"/>
                  <a:gd name="T27" fmla="*/ 309 h 310"/>
                  <a:gd name="T28" fmla="*/ 154 w 246"/>
                  <a:gd name="T29" fmla="*/ 293 h 310"/>
                  <a:gd name="T30" fmla="*/ 180 w 246"/>
                  <a:gd name="T31" fmla="*/ 269 h 310"/>
                  <a:gd name="T32" fmla="*/ 207 w 246"/>
                  <a:gd name="T33" fmla="*/ 246 h 310"/>
                  <a:gd name="T34" fmla="*/ 231 w 246"/>
                  <a:gd name="T35" fmla="*/ 219 h 310"/>
                  <a:gd name="T36" fmla="*/ 245 w 246"/>
                  <a:gd name="T37" fmla="*/ 187 h 310"/>
                  <a:gd name="T38" fmla="*/ 242 w 246"/>
                  <a:gd name="T39" fmla="*/ 153 h 310"/>
                  <a:gd name="T40" fmla="*/ 227 w 246"/>
                  <a:gd name="T41" fmla="*/ 120 h 310"/>
                  <a:gd name="T42" fmla="*/ 201 w 246"/>
                  <a:gd name="T43" fmla="*/ 94 h 310"/>
                  <a:gd name="T44" fmla="*/ 177 w 246"/>
                  <a:gd name="T45" fmla="*/ 74 h 310"/>
                  <a:gd name="T46" fmla="*/ 152 w 246"/>
                  <a:gd name="T47" fmla="*/ 60 h 310"/>
                  <a:gd name="T48" fmla="*/ 126 w 246"/>
                  <a:gd name="T49" fmla="*/ 43 h 310"/>
                  <a:gd name="T50" fmla="*/ 98 w 246"/>
                  <a:gd name="T51" fmla="*/ 28 h 310"/>
                  <a:gd name="T52" fmla="*/ 72 w 246"/>
                  <a:gd name="T53" fmla="*/ 16 h 310"/>
                  <a:gd name="T54" fmla="*/ 46 w 246"/>
                  <a:gd name="T55" fmla="*/ 7 h 310"/>
                  <a:gd name="T56" fmla="*/ 24 w 246"/>
                  <a:gd name="T57" fmla="*/ 1 h 310"/>
                  <a:gd name="T58" fmla="*/ 7 w 246"/>
                  <a:gd name="T59" fmla="*/ 1 h 310"/>
                  <a:gd name="T60" fmla="*/ 8 w 246"/>
                  <a:gd name="T61" fmla="*/ 6 h 310"/>
                  <a:gd name="T62" fmla="*/ 28 w 246"/>
                  <a:gd name="T63" fmla="*/ 14 h 310"/>
                  <a:gd name="T64" fmla="*/ 51 w 246"/>
                  <a:gd name="T65" fmla="*/ 24 h 310"/>
                  <a:gd name="T66" fmla="*/ 78 w 246"/>
                  <a:gd name="T67" fmla="*/ 37 h 310"/>
                  <a:gd name="T68" fmla="*/ 106 w 246"/>
                  <a:gd name="T69" fmla="*/ 51 h 310"/>
                  <a:gd name="T70" fmla="*/ 134 w 246"/>
                  <a:gd name="T71" fmla="*/ 69 h 310"/>
                  <a:gd name="T72" fmla="*/ 163 w 246"/>
                  <a:gd name="T73" fmla="*/ 87 h 310"/>
                  <a:gd name="T74" fmla="*/ 187 w 246"/>
                  <a:gd name="T75" fmla="*/ 105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0" name="Freeform 1761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31 w 83"/>
                  <a:gd name="T1" fmla="*/ 14 h 187"/>
                  <a:gd name="T2" fmla="*/ 29 w 83"/>
                  <a:gd name="T3" fmla="*/ 8 h 187"/>
                  <a:gd name="T4" fmla="*/ 25 w 83"/>
                  <a:gd name="T5" fmla="*/ 3 h 187"/>
                  <a:gd name="T6" fmla="*/ 19 w 83"/>
                  <a:gd name="T7" fmla="*/ 1 h 187"/>
                  <a:gd name="T8" fmla="*/ 14 w 83"/>
                  <a:gd name="T9" fmla="*/ 0 h 187"/>
                  <a:gd name="T10" fmla="*/ 8 w 83"/>
                  <a:gd name="T11" fmla="*/ 2 h 187"/>
                  <a:gd name="T12" fmla="*/ 3 w 83"/>
                  <a:gd name="T13" fmla="*/ 5 h 187"/>
                  <a:gd name="T14" fmla="*/ 0 w 83"/>
                  <a:gd name="T15" fmla="*/ 11 h 187"/>
                  <a:gd name="T16" fmla="*/ 0 w 83"/>
                  <a:gd name="T17" fmla="*/ 17 h 187"/>
                  <a:gd name="T18" fmla="*/ 5 w 83"/>
                  <a:gd name="T19" fmla="*/ 42 h 187"/>
                  <a:gd name="T20" fmla="*/ 15 w 83"/>
                  <a:gd name="T21" fmla="*/ 71 h 187"/>
                  <a:gd name="T22" fmla="*/ 27 w 83"/>
                  <a:gd name="T23" fmla="*/ 100 h 187"/>
                  <a:gd name="T24" fmla="*/ 41 w 83"/>
                  <a:gd name="T25" fmla="*/ 127 h 187"/>
                  <a:gd name="T26" fmla="*/ 55 w 83"/>
                  <a:gd name="T27" fmla="*/ 151 h 187"/>
                  <a:gd name="T28" fmla="*/ 68 w 83"/>
                  <a:gd name="T29" fmla="*/ 171 h 187"/>
                  <a:gd name="T30" fmla="*/ 77 w 83"/>
                  <a:gd name="T31" fmla="*/ 184 h 187"/>
                  <a:gd name="T32" fmla="*/ 83 w 83"/>
                  <a:gd name="T33" fmla="*/ 187 h 187"/>
                  <a:gd name="T34" fmla="*/ 80 w 83"/>
                  <a:gd name="T35" fmla="*/ 174 h 187"/>
                  <a:gd name="T36" fmla="*/ 75 w 83"/>
                  <a:gd name="T37" fmla="*/ 158 h 187"/>
                  <a:gd name="T38" fmla="*/ 68 w 83"/>
                  <a:gd name="T39" fmla="*/ 138 h 187"/>
                  <a:gd name="T40" fmla="*/ 59 w 83"/>
                  <a:gd name="T41" fmla="*/ 113 h 187"/>
                  <a:gd name="T42" fmla="*/ 51 w 83"/>
                  <a:gd name="T43" fmla="*/ 88 h 187"/>
                  <a:gd name="T44" fmla="*/ 43 w 83"/>
                  <a:gd name="T45" fmla="*/ 63 h 187"/>
                  <a:gd name="T46" fmla="*/ 36 w 83"/>
                  <a:gd name="T47" fmla="*/ 38 h 187"/>
                  <a:gd name="T48" fmla="*/ 31 w 83"/>
                  <a:gd name="T49" fmla="*/ 14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1" name="Freeform 1762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22 w 44"/>
                  <a:gd name="T1" fmla="*/ 10 h 94"/>
                  <a:gd name="T2" fmla="*/ 21 w 44"/>
                  <a:gd name="T3" fmla="*/ 6 h 94"/>
                  <a:gd name="T4" fmla="*/ 18 w 44"/>
                  <a:gd name="T5" fmla="*/ 2 h 94"/>
                  <a:gd name="T6" fmla="*/ 14 w 44"/>
                  <a:gd name="T7" fmla="*/ 0 h 94"/>
                  <a:gd name="T8" fmla="*/ 10 w 44"/>
                  <a:gd name="T9" fmla="*/ 0 h 94"/>
                  <a:gd name="T10" fmla="*/ 6 w 44"/>
                  <a:gd name="T11" fmla="*/ 1 h 94"/>
                  <a:gd name="T12" fmla="*/ 3 w 44"/>
                  <a:gd name="T13" fmla="*/ 3 h 94"/>
                  <a:gd name="T14" fmla="*/ 0 w 44"/>
                  <a:gd name="T15" fmla="*/ 7 h 94"/>
                  <a:gd name="T16" fmla="*/ 0 w 44"/>
                  <a:gd name="T17" fmla="*/ 11 h 94"/>
                  <a:gd name="T18" fmla="*/ 0 w 44"/>
                  <a:gd name="T19" fmla="*/ 24 h 94"/>
                  <a:gd name="T20" fmla="*/ 4 w 44"/>
                  <a:gd name="T21" fmla="*/ 38 h 94"/>
                  <a:gd name="T22" fmla="*/ 8 w 44"/>
                  <a:gd name="T23" fmla="*/ 52 h 94"/>
                  <a:gd name="T24" fmla="*/ 14 w 44"/>
                  <a:gd name="T25" fmla="*/ 65 h 94"/>
                  <a:gd name="T26" fmla="*/ 21 w 44"/>
                  <a:gd name="T27" fmla="*/ 78 h 94"/>
                  <a:gd name="T28" fmla="*/ 28 w 44"/>
                  <a:gd name="T29" fmla="*/ 87 h 94"/>
                  <a:gd name="T30" fmla="*/ 37 w 44"/>
                  <a:gd name="T31" fmla="*/ 93 h 94"/>
                  <a:gd name="T32" fmla="*/ 42 w 44"/>
                  <a:gd name="T33" fmla="*/ 94 h 94"/>
                  <a:gd name="T34" fmla="*/ 44 w 44"/>
                  <a:gd name="T35" fmla="*/ 76 h 94"/>
                  <a:gd name="T36" fmla="*/ 38 w 44"/>
                  <a:gd name="T37" fmla="*/ 54 h 94"/>
                  <a:gd name="T38" fmla="*/ 31 w 44"/>
                  <a:gd name="T39" fmla="*/ 32 h 94"/>
                  <a:gd name="T40" fmla="*/ 22 w 44"/>
                  <a:gd name="T41" fmla="*/ 1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2" name="Freeform 1763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20 w 38"/>
                  <a:gd name="T1" fmla="*/ 7 h 54"/>
                  <a:gd name="T2" fmla="*/ 20 w 38"/>
                  <a:gd name="T3" fmla="*/ 8 h 54"/>
                  <a:gd name="T4" fmla="*/ 20 w 38"/>
                  <a:gd name="T5" fmla="*/ 8 h 54"/>
                  <a:gd name="T6" fmla="*/ 20 w 38"/>
                  <a:gd name="T7" fmla="*/ 8 h 54"/>
                  <a:gd name="T8" fmla="*/ 20 w 38"/>
                  <a:gd name="T9" fmla="*/ 8 h 54"/>
                  <a:gd name="T10" fmla="*/ 19 w 38"/>
                  <a:gd name="T11" fmla="*/ 4 h 54"/>
                  <a:gd name="T12" fmla="*/ 15 w 38"/>
                  <a:gd name="T13" fmla="*/ 1 h 54"/>
                  <a:gd name="T14" fmla="*/ 12 w 38"/>
                  <a:gd name="T15" fmla="*/ 0 h 54"/>
                  <a:gd name="T16" fmla="*/ 7 w 38"/>
                  <a:gd name="T17" fmla="*/ 0 h 54"/>
                  <a:gd name="T18" fmla="*/ 4 w 38"/>
                  <a:gd name="T19" fmla="*/ 1 h 54"/>
                  <a:gd name="T20" fmla="*/ 1 w 38"/>
                  <a:gd name="T21" fmla="*/ 4 h 54"/>
                  <a:gd name="T22" fmla="*/ 0 w 38"/>
                  <a:gd name="T23" fmla="*/ 8 h 54"/>
                  <a:gd name="T24" fmla="*/ 0 w 38"/>
                  <a:gd name="T25" fmla="*/ 11 h 54"/>
                  <a:gd name="T26" fmla="*/ 1 w 38"/>
                  <a:gd name="T27" fmla="*/ 17 h 54"/>
                  <a:gd name="T28" fmla="*/ 4 w 38"/>
                  <a:gd name="T29" fmla="*/ 24 h 54"/>
                  <a:gd name="T30" fmla="*/ 8 w 38"/>
                  <a:gd name="T31" fmla="*/ 32 h 54"/>
                  <a:gd name="T32" fmla="*/ 14 w 38"/>
                  <a:gd name="T33" fmla="*/ 39 h 54"/>
                  <a:gd name="T34" fmla="*/ 20 w 38"/>
                  <a:gd name="T35" fmla="*/ 46 h 54"/>
                  <a:gd name="T36" fmla="*/ 27 w 38"/>
                  <a:gd name="T37" fmla="*/ 50 h 54"/>
                  <a:gd name="T38" fmla="*/ 33 w 38"/>
                  <a:gd name="T39" fmla="*/ 54 h 54"/>
                  <a:gd name="T40" fmla="*/ 38 w 38"/>
                  <a:gd name="T41" fmla="*/ 54 h 54"/>
                  <a:gd name="T42" fmla="*/ 36 w 38"/>
                  <a:gd name="T43" fmla="*/ 42 h 54"/>
                  <a:gd name="T44" fmla="*/ 32 w 38"/>
                  <a:gd name="T45" fmla="*/ 29 h 54"/>
                  <a:gd name="T46" fmla="*/ 25 w 38"/>
                  <a:gd name="T47" fmla="*/ 16 h 54"/>
                  <a:gd name="T48" fmla="*/ 20 w 38"/>
                  <a:gd name="T49" fmla="*/ 7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3" name="Freeform 1764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41 w 52"/>
                  <a:gd name="T1" fmla="*/ 27 h 36"/>
                  <a:gd name="T2" fmla="*/ 46 w 52"/>
                  <a:gd name="T3" fmla="*/ 24 h 36"/>
                  <a:gd name="T4" fmla="*/ 51 w 52"/>
                  <a:gd name="T5" fmla="*/ 21 h 36"/>
                  <a:gd name="T6" fmla="*/ 52 w 52"/>
                  <a:gd name="T7" fmla="*/ 16 h 36"/>
                  <a:gd name="T8" fmla="*/ 52 w 52"/>
                  <a:gd name="T9" fmla="*/ 12 h 36"/>
                  <a:gd name="T10" fmla="*/ 50 w 52"/>
                  <a:gd name="T11" fmla="*/ 6 h 36"/>
                  <a:gd name="T12" fmla="*/ 46 w 52"/>
                  <a:gd name="T13" fmla="*/ 2 h 36"/>
                  <a:gd name="T14" fmla="*/ 41 w 52"/>
                  <a:gd name="T15" fmla="*/ 0 h 36"/>
                  <a:gd name="T16" fmla="*/ 36 w 52"/>
                  <a:gd name="T17" fmla="*/ 0 h 36"/>
                  <a:gd name="T18" fmla="*/ 33 w 52"/>
                  <a:gd name="T19" fmla="*/ 0 h 36"/>
                  <a:gd name="T20" fmla="*/ 29 w 52"/>
                  <a:gd name="T21" fmla="*/ 1 h 36"/>
                  <a:gd name="T22" fmla="*/ 21 w 52"/>
                  <a:gd name="T23" fmla="*/ 4 h 36"/>
                  <a:gd name="T24" fmla="*/ 13 w 52"/>
                  <a:gd name="T25" fmla="*/ 8 h 36"/>
                  <a:gd name="T26" fmla="*/ 6 w 52"/>
                  <a:gd name="T27" fmla="*/ 15 h 36"/>
                  <a:gd name="T28" fmla="*/ 3 w 52"/>
                  <a:gd name="T29" fmla="*/ 22 h 36"/>
                  <a:gd name="T30" fmla="*/ 0 w 52"/>
                  <a:gd name="T31" fmla="*/ 29 h 36"/>
                  <a:gd name="T32" fmla="*/ 0 w 52"/>
                  <a:gd name="T33" fmla="*/ 31 h 36"/>
                  <a:gd name="T34" fmla="*/ 4 w 52"/>
                  <a:gd name="T35" fmla="*/ 33 h 36"/>
                  <a:gd name="T36" fmla="*/ 9 w 52"/>
                  <a:gd name="T37" fmla="*/ 36 h 36"/>
                  <a:gd name="T38" fmla="*/ 13 w 52"/>
                  <a:gd name="T39" fmla="*/ 36 h 36"/>
                  <a:gd name="T40" fmla="*/ 18 w 52"/>
                  <a:gd name="T41" fmla="*/ 36 h 36"/>
                  <a:gd name="T42" fmla="*/ 24 w 52"/>
                  <a:gd name="T43" fmla="*/ 33 h 36"/>
                  <a:gd name="T44" fmla="*/ 30 w 52"/>
                  <a:gd name="T45" fmla="*/ 32 h 36"/>
                  <a:gd name="T46" fmla="*/ 36 w 52"/>
                  <a:gd name="T47" fmla="*/ 30 h 36"/>
                  <a:gd name="T48" fmla="*/ 41 w 52"/>
                  <a:gd name="T49" fmla="*/ 27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4" name="Freeform 1765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73 w 198"/>
                  <a:gd name="T1" fmla="*/ 36 h 236"/>
                  <a:gd name="T2" fmla="*/ 58 w 198"/>
                  <a:gd name="T3" fmla="*/ 46 h 236"/>
                  <a:gd name="T4" fmla="*/ 46 w 198"/>
                  <a:gd name="T5" fmla="*/ 58 h 236"/>
                  <a:gd name="T6" fmla="*/ 33 w 198"/>
                  <a:gd name="T7" fmla="*/ 72 h 236"/>
                  <a:gd name="T8" fmla="*/ 22 w 198"/>
                  <a:gd name="T9" fmla="*/ 85 h 236"/>
                  <a:gd name="T10" fmla="*/ 14 w 198"/>
                  <a:gd name="T11" fmla="*/ 100 h 236"/>
                  <a:gd name="T12" fmla="*/ 7 w 198"/>
                  <a:gd name="T13" fmla="*/ 115 h 236"/>
                  <a:gd name="T14" fmla="*/ 2 w 198"/>
                  <a:gd name="T15" fmla="*/ 130 h 236"/>
                  <a:gd name="T16" fmla="*/ 0 w 198"/>
                  <a:gd name="T17" fmla="*/ 146 h 236"/>
                  <a:gd name="T18" fmla="*/ 2 w 198"/>
                  <a:gd name="T19" fmla="*/ 170 h 236"/>
                  <a:gd name="T20" fmla="*/ 12 w 198"/>
                  <a:gd name="T21" fmla="*/ 190 h 236"/>
                  <a:gd name="T22" fmla="*/ 26 w 198"/>
                  <a:gd name="T23" fmla="*/ 207 h 236"/>
                  <a:gd name="T24" fmla="*/ 43 w 198"/>
                  <a:gd name="T25" fmla="*/ 220 h 236"/>
                  <a:gd name="T26" fmla="*/ 64 w 198"/>
                  <a:gd name="T27" fmla="*/ 229 h 236"/>
                  <a:gd name="T28" fmla="*/ 88 w 198"/>
                  <a:gd name="T29" fmla="*/ 235 h 236"/>
                  <a:gd name="T30" fmla="*/ 110 w 198"/>
                  <a:gd name="T31" fmla="*/ 236 h 236"/>
                  <a:gd name="T32" fmla="*/ 132 w 198"/>
                  <a:gd name="T33" fmla="*/ 232 h 236"/>
                  <a:gd name="T34" fmla="*/ 137 w 198"/>
                  <a:gd name="T35" fmla="*/ 232 h 236"/>
                  <a:gd name="T36" fmla="*/ 142 w 198"/>
                  <a:gd name="T37" fmla="*/ 230 h 236"/>
                  <a:gd name="T38" fmla="*/ 145 w 198"/>
                  <a:gd name="T39" fmla="*/ 226 h 236"/>
                  <a:gd name="T40" fmla="*/ 146 w 198"/>
                  <a:gd name="T41" fmla="*/ 221 h 236"/>
                  <a:gd name="T42" fmla="*/ 145 w 198"/>
                  <a:gd name="T43" fmla="*/ 219 h 236"/>
                  <a:gd name="T44" fmla="*/ 142 w 198"/>
                  <a:gd name="T45" fmla="*/ 219 h 236"/>
                  <a:gd name="T46" fmla="*/ 137 w 198"/>
                  <a:gd name="T47" fmla="*/ 217 h 236"/>
                  <a:gd name="T48" fmla="*/ 131 w 198"/>
                  <a:gd name="T49" fmla="*/ 217 h 236"/>
                  <a:gd name="T50" fmla="*/ 124 w 198"/>
                  <a:gd name="T51" fmla="*/ 217 h 236"/>
                  <a:gd name="T52" fmla="*/ 118 w 198"/>
                  <a:gd name="T53" fmla="*/ 217 h 236"/>
                  <a:gd name="T54" fmla="*/ 112 w 198"/>
                  <a:gd name="T55" fmla="*/ 217 h 236"/>
                  <a:gd name="T56" fmla="*/ 109 w 198"/>
                  <a:gd name="T57" fmla="*/ 217 h 236"/>
                  <a:gd name="T58" fmla="*/ 97 w 198"/>
                  <a:gd name="T59" fmla="*/ 216 h 236"/>
                  <a:gd name="T60" fmla="*/ 87 w 198"/>
                  <a:gd name="T61" fmla="*/ 215 h 236"/>
                  <a:gd name="T62" fmla="*/ 75 w 198"/>
                  <a:gd name="T63" fmla="*/ 214 h 236"/>
                  <a:gd name="T64" fmla="*/ 63 w 198"/>
                  <a:gd name="T65" fmla="*/ 211 h 236"/>
                  <a:gd name="T66" fmla="*/ 51 w 198"/>
                  <a:gd name="T67" fmla="*/ 207 h 236"/>
                  <a:gd name="T68" fmla="*/ 40 w 198"/>
                  <a:gd name="T69" fmla="*/ 199 h 236"/>
                  <a:gd name="T70" fmla="*/ 29 w 198"/>
                  <a:gd name="T71" fmla="*/ 189 h 236"/>
                  <a:gd name="T72" fmla="*/ 17 w 198"/>
                  <a:gd name="T73" fmla="*/ 174 h 236"/>
                  <a:gd name="T74" fmla="*/ 15 w 198"/>
                  <a:gd name="T75" fmla="*/ 157 h 236"/>
                  <a:gd name="T76" fmla="*/ 16 w 198"/>
                  <a:gd name="T77" fmla="*/ 141 h 236"/>
                  <a:gd name="T78" fmla="*/ 21 w 198"/>
                  <a:gd name="T79" fmla="*/ 124 h 236"/>
                  <a:gd name="T80" fmla="*/ 28 w 198"/>
                  <a:gd name="T81" fmla="*/ 109 h 236"/>
                  <a:gd name="T82" fmla="*/ 39 w 198"/>
                  <a:gd name="T83" fmla="*/ 96 h 236"/>
                  <a:gd name="T84" fmla="*/ 50 w 198"/>
                  <a:gd name="T85" fmla="*/ 82 h 236"/>
                  <a:gd name="T86" fmla="*/ 63 w 198"/>
                  <a:gd name="T87" fmla="*/ 70 h 236"/>
                  <a:gd name="T88" fmla="*/ 78 w 198"/>
                  <a:gd name="T89" fmla="*/ 59 h 236"/>
                  <a:gd name="T90" fmla="*/ 94 w 198"/>
                  <a:gd name="T91" fmla="*/ 49 h 236"/>
                  <a:gd name="T92" fmla="*/ 110 w 198"/>
                  <a:gd name="T93" fmla="*/ 39 h 236"/>
                  <a:gd name="T94" fmla="*/ 126 w 198"/>
                  <a:gd name="T95" fmla="*/ 31 h 236"/>
                  <a:gd name="T96" fmla="*/ 142 w 198"/>
                  <a:gd name="T97" fmla="*/ 24 h 236"/>
                  <a:gd name="T98" fmla="*/ 158 w 198"/>
                  <a:gd name="T99" fmla="*/ 19 h 236"/>
                  <a:gd name="T100" fmla="*/ 172 w 198"/>
                  <a:gd name="T101" fmla="*/ 13 h 236"/>
                  <a:gd name="T102" fmla="*/ 186 w 198"/>
                  <a:gd name="T103" fmla="*/ 10 h 236"/>
                  <a:gd name="T104" fmla="*/ 198 w 198"/>
                  <a:gd name="T105" fmla="*/ 7 h 236"/>
                  <a:gd name="T106" fmla="*/ 190 w 198"/>
                  <a:gd name="T107" fmla="*/ 3 h 236"/>
                  <a:gd name="T108" fmla="*/ 177 w 198"/>
                  <a:gd name="T109" fmla="*/ 0 h 236"/>
                  <a:gd name="T110" fmla="*/ 162 w 198"/>
                  <a:gd name="T111" fmla="*/ 3 h 236"/>
                  <a:gd name="T112" fmla="*/ 144 w 198"/>
                  <a:gd name="T113" fmla="*/ 6 h 236"/>
                  <a:gd name="T114" fmla="*/ 124 w 198"/>
                  <a:gd name="T115" fmla="*/ 12 h 236"/>
                  <a:gd name="T116" fmla="*/ 105 w 198"/>
                  <a:gd name="T117" fmla="*/ 19 h 236"/>
                  <a:gd name="T118" fmla="*/ 88 w 198"/>
                  <a:gd name="T119" fmla="*/ 28 h 236"/>
                  <a:gd name="T120" fmla="*/ 73 w 198"/>
                  <a:gd name="T121" fmla="*/ 3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5" name="Freeform 1766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08 w 128"/>
                  <a:gd name="T1" fmla="*/ 61 h 183"/>
                  <a:gd name="T2" fmla="*/ 111 w 128"/>
                  <a:gd name="T3" fmla="*/ 80 h 183"/>
                  <a:gd name="T4" fmla="*/ 109 w 128"/>
                  <a:gd name="T5" fmla="*/ 97 h 183"/>
                  <a:gd name="T6" fmla="*/ 101 w 128"/>
                  <a:gd name="T7" fmla="*/ 110 h 183"/>
                  <a:gd name="T8" fmla="*/ 89 w 128"/>
                  <a:gd name="T9" fmla="*/ 123 h 183"/>
                  <a:gd name="T10" fmla="*/ 75 w 128"/>
                  <a:gd name="T11" fmla="*/ 134 h 183"/>
                  <a:gd name="T12" fmla="*/ 60 w 128"/>
                  <a:gd name="T13" fmla="*/ 145 h 183"/>
                  <a:gd name="T14" fmla="*/ 43 w 128"/>
                  <a:gd name="T15" fmla="*/ 156 h 183"/>
                  <a:gd name="T16" fmla="*/ 29 w 128"/>
                  <a:gd name="T17" fmla="*/ 167 h 183"/>
                  <a:gd name="T18" fmla="*/ 27 w 128"/>
                  <a:gd name="T19" fmla="*/ 170 h 183"/>
                  <a:gd name="T20" fmla="*/ 26 w 128"/>
                  <a:gd name="T21" fmla="*/ 172 h 183"/>
                  <a:gd name="T22" fmla="*/ 26 w 128"/>
                  <a:gd name="T23" fmla="*/ 176 h 183"/>
                  <a:gd name="T24" fmla="*/ 28 w 128"/>
                  <a:gd name="T25" fmla="*/ 179 h 183"/>
                  <a:gd name="T26" fmla="*/ 30 w 128"/>
                  <a:gd name="T27" fmla="*/ 182 h 183"/>
                  <a:gd name="T28" fmla="*/ 34 w 128"/>
                  <a:gd name="T29" fmla="*/ 183 h 183"/>
                  <a:gd name="T30" fmla="*/ 37 w 128"/>
                  <a:gd name="T31" fmla="*/ 183 h 183"/>
                  <a:gd name="T32" fmla="*/ 41 w 128"/>
                  <a:gd name="T33" fmla="*/ 182 h 183"/>
                  <a:gd name="T34" fmla="*/ 58 w 128"/>
                  <a:gd name="T35" fmla="*/ 171 h 183"/>
                  <a:gd name="T36" fmla="*/ 76 w 128"/>
                  <a:gd name="T37" fmla="*/ 160 h 183"/>
                  <a:gd name="T38" fmla="*/ 92 w 128"/>
                  <a:gd name="T39" fmla="*/ 147 h 183"/>
                  <a:gd name="T40" fmla="*/ 108 w 128"/>
                  <a:gd name="T41" fmla="*/ 132 h 183"/>
                  <a:gd name="T42" fmla="*/ 118 w 128"/>
                  <a:gd name="T43" fmla="*/ 116 h 183"/>
                  <a:gd name="T44" fmla="*/ 125 w 128"/>
                  <a:gd name="T45" fmla="*/ 98 h 183"/>
                  <a:gd name="T46" fmla="*/ 128 w 128"/>
                  <a:gd name="T47" fmla="*/ 78 h 183"/>
                  <a:gd name="T48" fmla="*/ 123 w 128"/>
                  <a:gd name="T49" fmla="*/ 58 h 183"/>
                  <a:gd name="T50" fmla="*/ 112 w 128"/>
                  <a:gd name="T51" fmla="*/ 41 h 183"/>
                  <a:gd name="T52" fmla="*/ 98 w 128"/>
                  <a:gd name="T53" fmla="*/ 28 h 183"/>
                  <a:gd name="T54" fmla="*/ 80 w 128"/>
                  <a:gd name="T55" fmla="*/ 16 h 183"/>
                  <a:gd name="T56" fmla="*/ 61 w 128"/>
                  <a:gd name="T57" fmla="*/ 8 h 183"/>
                  <a:gd name="T58" fmla="*/ 41 w 128"/>
                  <a:gd name="T59" fmla="*/ 2 h 183"/>
                  <a:gd name="T60" fmla="*/ 23 w 128"/>
                  <a:gd name="T61" fmla="*/ 0 h 183"/>
                  <a:gd name="T62" fmla="*/ 9 w 128"/>
                  <a:gd name="T63" fmla="*/ 1 h 183"/>
                  <a:gd name="T64" fmla="*/ 0 w 128"/>
                  <a:gd name="T65" fmla="*/ 6 h 183"/>
                  <a:gd name="T66" fmla="*/ 16 w 128"/>
                  <a:gd name="T67" fmla="*/ 10 h 183"/>
                  <a:gd name="T68" fmla="*/ 33 w 128"/>
                  <a:gd name="T69" fmla="*/ 14 h 183"/>
                  <a:gd name="T70" fmla="*/ 48 w 128"/>
                  <a:gd name="T71" fmla="*/ 17 h 183"/>
                  <a:gd name="T72" fmla="*/ 63 w 128"/>
                  <a:gd name="T73" fmla="*/ 22 h 183"/>
                  <a:gd name="T74" fmla="*/ 77 w 128"/>
                  <a:gd name="T75" fmla="*/ 28 h 183"/>
                  <a:gd name="T76" fmla="*/ 90 w 128"/>
                  <a:gd name="T77" fmla="*/ 36 h 183"/>
                  <a:gd name="T78" fmla="*/ 101 w 128"/>
                  <a:gd name="T79" fmla="*/ 46 h 183"/>
                  <a:gd name="T80" fmla="*/ 108 w 128"/>
                  <a:gd name="T81" fmla="*/ 61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6" name="Freeform 1767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01 w 323"/>
                  <a:gd name="T1" fmla="*/ 70 h 379"/>
                  <a:gd name="T2" fmla="*/ 54 w 323"/>
                  <a:gd name="T3" fmla="*/ 115 h 379"/>
                  <a:gd name="T4" fmla="*/ 18 w 323"/>
                  <a:gd name="T5" fmla="*/ 167 h 379"/>
                  <a:gd name="T6" fmla="*/ 0 w 323"/>
                  <a:gd name="T7" fmla="*/ 227 h 379"/>
                  <a:gd name="T8" fmla="*/ 4 w 323"/>
                  <a:gd name="T9" fmla="*/ 267 h 379"/>
                  <a:gd name="T10" fmla="*/ 11 w 323"/>
                  <a:gd name="T11" fmla="*/ 283 h 379"/>
                  <a:gd name="T12" fmla="*/ 21 w 323"/>
                  <a:gd name="T13" fmla="*/ 298 h 379"/>
                  <a:gd name="T14" fmla="*/ 34 w 323"/>
                  <a:gd name="T15" fmla="*/ 311 h 379"/>
                  <a:gd name="T16" fmla="*/ 57 w 323"/>
                  <a:gd name="T17" fmla="*/ 325 h 379"/>
                  <a:gd name="T18" fmla="*/ 87 w 323"/>
                  <a:gd name="T19" fmla="*/ 340 h 379"/>
                  <a:gd name="T20" fmla="*/ 120 w 323"/>
                  <a:gd name="T21" fmla="*/ 351 h 379"/>
                  <a:gd name="T22" fmla="*/ 153 w 323"/>
                  <a:gd name="T23" fmla="*/ 360 h 379"/>
                  <a:gd name="T24" fmla="*/ 187 w 323"/>
                  <a:gd name="T25" fmla="*/ 367 h 379"/>
                  <a:gd name="T26" fmla="*/ 221 w 323"/>
                  <a:gd name="T27" fmla="*/ 372 h 379"/>
                  <a:gd name="T28" fmla="*/ 256 w 323"/>
                  <a:gd name="T29" fmla="*/ 375 h 379"/>
                  <a:gd name="T30" fmla="*/ 290 w 323"/>
                  <a:gd name="T31" fmla="*/ 378 h 379"/>
                  <a:gd name="T32" fmla="*/ 312 w 323"/>
                  <a:gd name="T33" fmla="*/ 379 h 379"/>
                  <a:gd name="T34" fmla="*/ 320 w 323"/>
                  <a:gd name="T35" fmla="*/ 372 h 379"/>
                  <a:gd name="T36" fmla="*/ 323 w 323"/>
                  <a:gd name="T37" fmla="*/ 360 h 379"/>
                  <a:gd name="T38" fmla="*/ 316 w 323"/>
                  <a:gd name="T39" fmla="*/ 352 h 379"/>
                  <a:gd name="T40" fmla="*/ 295 w 323"/>
                  <a:gd name="T41" fmla="*/ 351 h 379"/>
                  <a:gd name="T42" fmla="*/ 263 w 323"/>
                  <a:gd name="T43" fmla="*/ 350 h 379"/>
                  <a:gd name="T44" fmla="*/ 231 w 323"/>
                  <a:gd name="T45" fmla="*/ 348 h 379"/>
                  <a:gd name="T46" fmla="*/ 200 w 323"/>
                  <a:gd name="T47" fmla="*/ 343 h 379"/>
                  <a:gd name="T48" fmla="*/ 168 w 323"/>
                  <a:gd name="T49" fmla="*/ 337 h 379"/>
                  <a:gd name="T50" fmla="*/ 136 w 323"/>
                  <a:gd name="T51" fmla="*/ 329 h 379"/>
                  <a:gd name="T52" fmla="*/ 106 w 323"/>
                  <a:gd name="T53" fmla="*/ 320 h 379"/>
                  <a:gd name="T54" fmla="*/ 76 w 323"/>
                  <a:gd name="T55" fmla="*/ 306 h 379"/>
                  <a:gd name="T56" fmla="*/ 51 w 323"/>
                  <a:gd name="T57" fmla="*/ 291 h 379"/>
                  <a:gd name="T58" fmla="*/ 35 w 323"/>
                  <a:gd name="T59" fmla="*/ 269 h 379"/>
                  <a:gd name="T60" fmla="*/ 31 w 323"/>
                  <a:gd name="T61" fmla="*/ 239 h 379"/>
                  <a:gd name="T62" fmla="*/ 38 w 323"/>
                  <a:gd name="T63" fmla="*/ 197 h 379"/>
                  <a:gd name="T64" fmla="*/ 51 w 323"/>
                  <a:gd name="T65" fmla="*/ 165 h 379"/>
                  <a:gd name="T66" fmla="*/ 68 w 323"/>
                  <a:gd name="T67" fmla="*/ 136 h 379"/>
                  <a:gd name="T68" fmla="*/ 89 w 323"/>
                  <a:gd name="T69" fmla="*/ 111 h 379"/>
                  <a:gd name="T70" fmla="*/ 114 w 323"/>
                  <a:gd name="T71" fmla="*/ 88 h 379"/>
                  <a:gd name="T72" fmla="*/ 144 w 323"/>
                  <a:gd name="T73" fmla="*/ 64 h 379"/>
                  <a:gd name="T74" fmla="*/ 181 w 323"/>
                  <a:gd name="T75" fmla="*/ 41 h 379"/>
                  <a:gd name="T76" fmla="*/ 219 w 323"/>
                  <a:gd name="T77" fmla="*/ 22 h 379"/>
                  <a:gd name="T78" fmla="*/ 253 w 323"/>
                  <a:gd name="T79" fmla="*/ 7 h 379"/>
                  <a:gd name="T80" fmla="*/ 255 w 323"/>
                  <a:gd name="T81" fmla="*/ 0 h 379"/>
                  <a:gd name="T82" fmla="*/ 221 w 323"/>
                  <a:gd name="T83" fmla="*/ 5 h 379"/>
                  <a:gd name="T84" fmla="*/ 181 w 323"/>
                  <a:gd name="T85" fmla="*/ 19 h 379"/>
                  <a:gd name="T86" fmla="*/ 142 w 323"/>
                  <a:gd name="T87" fmla="*/ 39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7" name="Freeform 1768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235 w 282"/>
                  <a:gd name="T1" fmla="*/ 78 h 253"/>
                  <a:gd name="T2" fmla="*/ 248 w 282"/>
                  <a:gd name="T3" fmla="*/ 92 h 253"/>
                  <a:gd name="T4" fmla="*/ 255 w 282"/>
                  <a:gd name="T5" fmla="*/ 108 h 253"/>
                  <a:gd name="T6" fmla="*/ 259 w 282"/>
                  <a:gd name="T7" fmla="*/ 125 h 253"/>
                  <a:gd name="T8" fmla="*/ 259 w 282"/>
                  <a:gd name="T9" fmla="*/ 144 h 253"/>
                  <a:gd name="T10" fmla="*/ 257 w 282"/>
                  <a:gd name="T11" fmla="*/ 159 h 253"/>
                  <a:gd name="T12" fmla="*/ 252 w 282"/>
                  <a:gd name="T13" fmla="*/ 171 h 253"/>
                  <a:gd name="T14" fmla="*/ 244 w 282"/>
                  <a:gd name="T15" fmla="*/ 184 h 253"/>
                  <a:gd name="T16" fmla="*/ 236 w 282"/>
                  <a:gd name="T17" fmla="*/ 194 h 253"/>
                  <a:gd name="T18" fmla="*/ 225 w 282"/>
                  <a:gd name="T19" fmla="*/ 206 h 253"/>
                  <a:gd name="T20" fmla="*/ 215 w 282"/>
                  <a:gd name="T21" fmla="*/ 215 h 253"/>
                  <a:gd name="T22" fmla="*/ 204 w 282"/>
                  <a:gd name="T23" fmla="*/ 225 h 253"/>
                  <a:gd name="T24" fmla="*/ 194 w 282"/>
                  <a:gd name="T25" fmla="*/ 236 h 253"/>
                  <a:gd name="T26" fmla="*/ 191 w 282"/>
                  <a:gd name="T27" fmla="*/ 239 h 253"/>
                  <a:gd name="T28" fmla="*/ 190 w 282"/>
                  <a:gd name="T29" fmla="*/ 242 h 253"/>
                  <a:gd name="T30" fmla="*/ 191 w 282"/>
                  <a:gd name="T31" fmla="*/ 246 h 253"/>
                  <a:gd name="T32" fmla="*/ 194 w 282"/>
                  <a:gd name="T33" fmla="*/ 249 h 253"/>
                  <a:gd name="T34" fmla="*/ 197 w 282"/>
                  <a:gd name="T35" fmla="*/ 252 h 253"/>
                  <a:gd name="T36" fmla="*/ 201 w 282"/>
                  <a:gd name="T37" fmla="*/ 253 h 253"/>
                  <a:gd name="T38" fmla="*/ 205 w 282"/>
                  <a:gd name="T39" fmla="*/ 252 h 253"/>
                  <a:gd name="T40" fmla="*/ 209 w 282"/>
                  <a:gd name="T41" fmla="*/ 249 h 253"/>
                  <a:gd name="T42" fmla="*/ 232 w 282"/>
                  <a:gd name="T43" fmla="*/ 234 h 253"/>
                  <a:gd name="T44" fmla="*/ 251 w 282"/>
                  <a:gd name="T45" fmla="*/ 215 h 253"/>
                  <a:gd name="T46" fmla="*/ 267 w 282"/>
                  <a:gd name="T47" fmla="*/ 192 h 253"/>
                  <a:gd name="T48" fmla="*/ 278 w 282"/>
                  <a:gd name="T49" fmla="*/ 168 h 253"/>
                  <a:gd name="T50" fmla="*/ 282 w 282"/>
                  <a:gd name="T51" fmla="*/ 141 h 253"/>
                  <a:gd name="T52" fmla="*/ 279 w 282"/>
                  <a:gd name="T53" fmla="*/ 116 h 253"/>
                  <a:gd name="T54" fmla="*/ 270 w 282"/>
                  <a:gd name="T55" fmla="*/ 92 h 253"/>
                  <a:gd name="T56" fmla="*/ 251 w 282"/>
                  <a:gd name="T57" fmla="*/ 70 h 253"/>
                  <a:gd name="T58" fmla="*/ 237 w 282"/>
                  <a:gd name="T59" fmla="*/ 59 h 253"/>
                  <a:gd name="T60" fmla="*/ 221 w 282"/>
                  <a:gd name="T61" fmla="*/ 48 h 253"/>
                  <a:gd name="T62" fmla="*/ 202 w 282"/>
                  <a:gd name="T63" fmla="*/ 39 h 253"/>
                  <a:gd name="T64" fmla="*/ 183 w 282"/>
                  <a:gd name="T65" fmla="*/ 31 h 253"/>
                  <a:gd name="T66" fmla="*/ 163 w 282"/>
                  <a:gd name="T67" fmla="*/ 24 h 253"/>
                  <a:gd name="T68" fmla="*/ 142 w 282"/>
                  <a:gd name="T69" fmla="*/ 18 h 253"/>
                  <a:gd name="T70" fmla="*/ 122 w 282"/>
                  <a:gd name="T71" fmla="*/ 13 h 253"/>
                  <a:gd name="T72" fmla="*/ 101 w 282"/>
                  <a:gd name="T73" fmla="*/ 8 h 253"/>
                  <a:gd name="T74" fmla="*/ 82 w 282"/>
                  <a:gd name="T75" fmla="*/ 5 h 253"/>
                  <a:gd name="T76" fmla="*/ 63 w 282"/>
                  <a:gd name="T77" fmla="*/ 2 h 253"/>
                  <a:gd name="T78" fmla="*/ 47 w 282"/>
                  <a:gd name="T79" fmla="*/ 0 h 253"/>
                  <a:gd name="T80" fmla="*/ 32 w 282"/>
                  <a:gd name="T81" fmla="*/ 0 h 253"/>
                  <a:gd name="T82" fmla="*/ 19 w 282"/>
                  <a:gd name="T83" fmla="*/ 0 h 253"/>
                  <a:gd name="T84" fmla="*/ 10 w 282"/>
                  <a:gd name="T85" fmla="*/ 1 h 253"/>
                  <a:gd name="T86" fmla="*/ 4 w 282"/>
                  <a:gd name="T87" fmla="*/ 4 h 253"/>
                  <a:gd name="T88" fmla="*/ 0 w 282"/>
                  <a:gd name="T89" fmla="*/ 6 h 253"/>
                  <a:gd name="T90" fmla="*/ 12 w 282"/>
                  <a:gd name="T91" fmla="*/ 8 h 253"/>
                  <a:gd name="T92" fmla="*/ 25 w 282"/>
                  <a:gd name="T93" fmla="*/ 9 h 253"/>
                  <a:gd name="T94" fmla="*/ 38 w 282"/>
                  <a:gd name="T95" fmla="*/ 12 h 253"/>
                  <a:gd name="T96" fmla="*/ 52 w 282"/>
                  <a:gd name="T97" fmla="*/ 14 h 253"/>
                  <a:gd name="T98" fmla="*/ 67 w 282"/>
                  <a:gd name="T99" fmla="*/ 16 h 253"/>
                  <a:gd name="T100" fmla="*/ 82 w 282"/>
                  <a:gd name="T101" fmla="*/ 18 h 253"/>
                  <a:gd name="T102" fmla="*/ 97 w 282"/>
                  <a:gd name="T103" fmla="*/ 22 h 253"/>
                  <a:gd name="T104" fmla="*/ 114 w 282"/>
                  <a:gd name="T105" fmla="*/ 25 h 253"/>
                  <a:gd name="T106" fmla="*/ 129 w 282"/>
                  <a:gd name="T107" fmla="*/ 30 h 253"/>
                  <a:gd name="T108" fmla="*/ 146 w 282"/>
                  <a:gd name="T109" fmla="*/ 35 h 253"/>
                  <a:gd name="T110" fmla="*/ 162 w 282"/>
                  <a:gd name="T111" fmla="*/ 40 h 253"/>
                  <a:gd name="T112" fmla="*/ 177 w 282"/>
                  <a:gd name="T113" fmla="*/ 46 h 253"/>
                  <a:gd name="T114" fmla="*/ 192 w 282"/>
                  <a:gd name="T115" fmla="*/ 53 h 253"/>
                  <a:gd name="T116" fmla="*/ 208 w 282"/>
                  <a:gd name="T117" fmla="*/ 60 h 253"/>
                  <a:gd name="T118" fmla="*/ 222 w 282"/>
                  <a:gd name="T119" fmla="*/ 69 h 253"/>
                  <a:gd name="T120" fmla="*/ 235 w 282"/>
                  <a:gd name="T121" fmla="*/ 78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8" name="Freeform 1769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128 h 236"/>
                  <a:gd name="T2" fmla="*/ 0 w 115"/>
                  <a:gd name="T3" fmla="*/ 148 h 236"/>
                  <a:gd name="T4" fmla="*/ 5 w 115"/>
                  <a:gd name="T5" fmla="*/ 166 h 236"/>
                  <a:gd name="T6" fmla="*/ 13 w 115"/>
                  <a:gd name="T7" fmla="*/ 184 h 236"/>
                  <a:gd name="T8" fmla="*/ 24 w 115"/>
                  <a:gd name="T9" fmla="*/ 198 h 236"/>
                  <a:gd name="T10" fmla="*/ 39 w 115"/>
                  <a:gd name="T11" fmla="*/ 211 h 236"/>
                  <a:gd name="T12" fmla="*/ 55 w 115"/>
                  <a:gd name="T13" fmla="*/ 223 h 236"/>
                  <a:gd name="T14" fmla="*/ 74 w 115"/>
                  <a:gd name="T15" fmla="*/ 231 h 236"/>
                  <a:gd name="T16" fmla="*/ 92 w 115"/>
                  <a:gd name="T17" fmla="*/ 235 h 236"/>
                  <a:gd name="T18" fmla="*/ 98 w 115"/>
                  <a:gd name="T19" fmla="*/ 236 h 236"/>
                  <a:gd name="T20" fmla="*/ 104 w 115"/>
                  <a:gd name="T21" fmla="*/ 234 h 236"/>
                  <a:gd name="T22" fmla="*/ 109 w 115"/>
                  <a:gd name="T23" fmla="*/ 231 h 236"/>
                  <a:gd name="T24" fmla="*/ 111 w 115"/>
                  <a:gd name="T25" fmla="*/ 226 h 236"/>
                  <a:gd name="T26" fmla="*/ 111 w 115"/>
                  <a:gd name="T27" fmla="*/ 220 h 236"/>
                  <a:gd name="T28" fmla="*/ 110 w 115"/>
                  <a:gd name="T29" fmla="*/ 215 h 236"/>
                  <a:gd name="T30" fmla="*/ 107 w 115"/>
                  <a:gd name="T31" fmla="*/ 210 h 236"/>
                  <a:gd name="T32" fmla="*/ 101 w 115"/>
                  <a:gd name="T33" fmla="*/ 208 h 236"/>
                  <a:gd name="T34" fmla="*/ 82 w 115"/>
                  <a:gd name="T35" fmla="*/ 201 h 236"/>
                  <a:gd name="T36" fmla="*/ 64 w 115"/>
                  <a:gd name="T37" fmla="*/ 192 h 236"/>
                  <a:gd name="T38" fmla="*/ 50 w 115"/>
                  <a:gd name="T39" fmla="*/ 179 h 236"/>
                  <a:gd name="T40" fmla="*/ 40 w 115"/>
                  <a:gd name="T41" fmla="*/ 165 h 236"/>
                  <a:gd name="T42" fmla="*/ 33 w 115"/>
                  <a:gd name="T43" fmla="*/ 148 h 236"/>
                  <a:gd name="T44" fmla="*/ 29 w 115"/>
                  <a:gd name="T45" fmla="*/ 130 h 236"/>
                  <a:gd name="T46" fmla="*/ 29 w 115"/>
                  <a:gd name="T47" fmla="*/ 110 h 236"/>
                  <a:gd name="T48" fmla="*/ 35 w 115"/>
                  <a:gd name="T49" fmla="*/ 89 h 236"/>
                  <a:gd name="T50" fmla="*/ 43 w 115"/>
                  <a:gd name="T51" fmla="*/ 74 h 236"/>
                  <a:gd name="T52" fmla="*/ 56 w 115"/>
                  <a:gd name="T53" fmla="*/ 60 h 236"/>
                  <a:gd name="T54" fmla="*/ 70 w 115"/>
                  <a:gd name="T55" fmla="*/ 46 h 236"/>
                  <a:gd name="T56" fmla="*/ 85 w 115"/>
                  <a:gd name="T57" fmla="*/ 33 h 236"/>
                  <a:gd name="T58" fmla="*/ 98 w 115"/>
                  <a:gd name="T59" fmla="*/ 23 h 236"/>
                  <a:gd name="T60" fmla="*/ 109 w 115"/>
                  <a:gd name="T61" fmla="*/ 12 h 236"/>
                  <a:gd name="T62" fmla="*/ 115 w 115"/>
                  <a:gd name="T63" fmla="*/ 6 h 236"/>
                  <a:gd name="T64" fmla="*/ 115 w 115"/>
                  <a:gd name="T65" fmla="*/ 0 h 236"/>
                  <a:gd name="T66" fmla="*/ 102 w 115"/>
                  <a:gd name="T67" fmla="*/ 4 h 236"/>
                  <a:gd name="T68" fmla="*/ 85 w 115"/>
                  <a:gd name="T69" fmla="*/ 12 h 236"/>
                  <a:gd name="T70" fmla="*/ 68 w 115"/>
                  <a:gd name="T71" fmla="*/ 26 h 236"/>
                  <a:gd name="T72" fmla="*/ 49 w 115"/>
                  <a:gd name="T73" fmla="*/ 42 h 236"/>
                  <a:gd name="T74" fmla="*/ 32 w 115"/>
                  <a:gd name="T75" fmla="*/ 61 h 236"/>
                  <a:gd name="T76" fmla="*/ 17 w 115"/>
                  <a:gd name="T77" fmla="*/ 82 h 236"/>
                  <a:gd name="T78" fmla="*/ 6 w 115"/>
                  <a:gd name="T79" fmla="*/ 105 h 236"/>
                  <a:gd name="T80" fmla="*/ 0 w 115"/>
                  <a:gd name="T81" fmla="*/ 128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9" name="Freeform 1770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208 w 245"/>
                  <a:gd name="T1" fmla="*/ 124 h 310"/>
                  <a:gd name="T2" fmla="*/ 220 w 245"/>
                  <a:gd name="T3" fmla="*/ 144 h 310"/>
                  <a:gd name="T4" fmla="*/ 226 w 245"/>
                  <a:gd name="T5" fmla="*/ 164 h 310"/>
                  <a:gd name="T6" fmla="*/ 222 w 245"/>
                  <a:gd name="T7" fmla="*/ 187 h 310"/>
                  <a:gd name="T8" fmla="*/ 208 w 245"/>
                  <a:gd name="T9" fmla="*/ 209 h 310"/>
                  <a:gd name="T10" fmla="*/ 188 w 245"/>
                  <a:gd name="T11" fmla="*/ 229 h 310"/>
                  <a:gd name="T12" fmla="*/ 166 w 245"/>
                  <a:gd name="T13" fmla="*/ 246 h 310"/>
                  <a:gd name="T14" fmla="*/ 142 w 245"/>
                  <a:gd name="T15" fmla="*/ 264 h 310"/>
                  <a:gd name="T16" fmla="*/ 128 w 245"/>
                  <a:gd name="T17" fmla="*/ 278 h 310"/>
                  <a:gd name="T18" fmla="*/ 124 w 245"/>
                  <a:gd name="T19" fmla="*/ 287 h 310"/>
                  <a:gd name="T20" fmla="*/ 120 w 245"/>
                  <a:gd name="T21" fmla="*/ 296 h 310"/>
                  <a:gd name="T22" fmla="*/ 122 w 245"/>
                  <a:gd name="T23" fmla="*/ 306 h 310"/>
                  <a:gd name="T24" fmla="*/ 131 w 245"/>
                  <a:gd name="T25" fmla="*/ 310 h 310"/>
                  <a:gd name="T26" fmla="*/ 139 w 245"/>
                  <a:gd name="T27" fmla="*/ 309 h 310"/>
                  <a:gd name="T28" fmla="*/ 154 w 245"/>
                  <a:gd name="T29" fmla="*/ 292 h 310"/>
                  <a:gd name="T30" fmla="*/ 180 w 245"/>
                  <a:gd name="T31" fmla="*/ 269 h 310"/>
                  <a:gd name="T32" fmla="*/ 207 w 245"/>
                  <a:gd name="T33" fmla="*/ 246 h 310"/>
                  <a:gd name="T34" fmla="*/ 230 w 245"/>
                  <a:gd name="T35" fmla="*/ 219 h 310"/>
                  <a:gd name="T36" fmla="*/ 244 w 245"/>
                  <a:gd name="T37" fmla="*/ 186 h 310"/>
                  <a:gd name="T38" fmla="*/ 243 w 245"/>
                  <a:gd name="T39" fmla="*/ 152 h 310"/>
                  <a:gd name="T40" fmla="*/ 228 w 245"/>
                  <a:gd name="T41" fmla="*/ 119 h 310"/>
                  <a:gd name="T42" fmla="*/ 203 w 245"/>
                  <a:gd name="T43" fmla="*/ 93 h 310"/>
                  <a:gd name="T44" fmla="*/ 176 w 245"/>
                  <a:gd name="T45" fmla="*/ 76 h 310"/>
                  <a:gd name="T46" fmla="*/ 151 w 245"/>
                  <a:gd name="T47" fmla="*/ 61 h 310"/>
                  <a:gd name="T48" fmla="*/ 122 w 245"/>
                  <a:gd name="T49" fmla="*/ 46 h 310"/>
                  <a:gd name="T50" fmla="*/ 93 w 245"/>
                  <a:gd name="T51" fmla="*/ 31 h 310"/>
                  <a:gd name="T52" fmla="*/ 66 w 245"/>
                  <a:gd name="T53" fmla="*/ 18 h 310"/>
                  <a:gd name="T54" fmla="*/ 40 w 245"/>
                  <a:gd name="T55" fmla="*/ 8 h 310"/>
                  <a:gd name="T56" fmla="*/ 20 w 245"/>
                  <a:gd name="T57" fmla="*/ 1 h 310"/>
                  <a:gd name="T58" fmla="*/ 5 w 245"/>
                  <a:gd name="T59" fmla="*/ 0 h 310"/>
                  <a:gd name="T60" fmla="*/ 11 w 245"/>
                  <a:gd name="T61" fmla="*/ 8 h 310"/>
                  <a:gd name="T62" fmla="*/ 36 w 245"/>
                  <a:gd name="T63" fmla="*/ 20 h 310"/>
                  <a:gd name="T64" fmla="*/ 60 w 245"/>
                  <a:gd name="T65" fmla="*/ 31 h 310"/>
                  <a:gd name="T66" fmla="*/ 86 w 245"/>
                  <a:gd name="T67" fmla="*/ 44 h 310"/>
                  <a:gd name="T68" fmla="*/ 113 w 245"/>
                  <a:gd name="T69" fmla="*/ 57 h 310"/>
                  <a:gd name="T70" fmla="*/ 139 w 245"/>
                  <a:gd name="T71" fmla="*/ 71 h 310"/>
                  <a:gd name="T72" fmla="*/ 165 w 245"/>
                  <a:gd name="T73" fmla="*/ 88 h 310"/>
                  <a:gd name="T74" fmla="*/ 188 w 245"/>
                  <a:gd name="T75" fmla="*/ 106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290" name="Object 1771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2050" name="Clip" r:id="rId11" imgW="1305000" imgH="1085760" progId="">
                <p:embed/>
              </p:oleObj>
            </a:graphicData>
          </a:graphic>
        </p:graphicFrame>
        <p:sp>
          <p:nvSpPr>
            <p:cNvPr id="12334" name="Line 1772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1773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1774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1775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57" name="Group 1776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12435" name="AutoShape 177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6" name="Rectangle 177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7" name="Rectangle 177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8" name="AutoShape 178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9" name="Line 178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0" name="Line 178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1" name="Rectangle 178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2" name="Rectangle 178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39" name="Line 1785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786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69" name="Group 1787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12422" name="Oval 178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3" name="Line 178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4" name="Line 179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5" name="Rectangle 179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6" name="Oval 179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70" name="Group 179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32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3" name="Line 17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4" name="Line 17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95" name="Group 179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29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0" name="Line 17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1" name="Line 18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596" name="Group 1801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12409" name="Oval 180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Line 180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Line 180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Rectangle 180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13" name="Oval 180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97" name="Group 180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19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20" name="Line 180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21" name="Line 181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12" name="Group 181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16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7" name="Line 18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18" name="Line 18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613" name="Group 1815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12396" name="Oval 18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Line 18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Line 18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" name="Rectangle 18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00" name="Oval 18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614" name="Group 18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06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7" name="Line 18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8" name="Line 18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615" name="Group 18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03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4" name="Line 18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05" name="Line 18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344" name="Line 1829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1830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1831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1832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1833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Line 1834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Line 1835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1836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Line 1837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Line 1838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291" name="Object 1839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2051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2292" name="Object 1840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2052" name="Clip" r:id="rId13" imgW="1305000" imgH="1085760" progId="">
                <p:embed/>
              </p:oleObj>
            </a:graphicData>
          </a:graphic>
        </p:graphicFrame>
        <p:graphicFrame>
          <p:nvGraphicFramePr>
            <p:cNvPr id="12293" name="Object 1841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2053" name="Clip" r:id="rId14" imgW="1305000" imgH="1085760" progId="">
                <p:embed/>
              </p:oleObj>
            </a:graphicData>
          </a:graphic>
        </p:graphicFrame>
        <p:graphicFrame>
          <p:nvGraphicFramePr>
            <p:cNvPr id="12294" name="Object 1842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2054" name="Clip" r:id="rId15" imgW="1305000" imgH="1085760" progId="">
                <p:embed/>
              </p:oleObj>
            </a:graphicData>
          </a:graphic>
        </p:graphicFrame>
        <p:grpSp>
          <p:nvGrpSpPr>
            <p:cNvPr id="12616" name="Group 1843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12297" name="Object 184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57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2298" name="Object 184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58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2617" name="Group 1846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12295" name="Object 184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55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12296" name="Object 184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56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12618" name="Group 1849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12379" name="Picture 1850" descr="31u_bnrz[1]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80" name="Freeform 1851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70 w 199"/>
                  <a:gd name="T1" fmla="*/ 29 h 232"/>
                  <a:gd name="T2" fmla="*/ 55 w 199"/>
                  <a:gd name="T3" fmla="*/ 39 h 232"/>
                  <a:gd name="T4" fmla="*/ 42 w 199"/>
                  <a:gd name="T5" fmla="*/ 50 h 232"/>
                  <a:gd name="T6" fmla="*/ 30 w 199"/>
                  <a:gd name="T7" fmla="*/ 63 h 232"/>
                  <a:gd name="T8" fmla="*/ 20 w 199"/>
                  <a:gd name="T9" fmla="*/ 77 h 232"/>
                  <a:gd name="T10" fmla="*/ 12 w 199"/>
                  <a:gd name="T11" fmla="*/ 91 h 232"/>
                  <a:gd name="T12" fmla="*/ 6 w 199"/>
                  <a:gd name="T13" fmla="*/ 108 h 232"/>
                  <a:gd name="T14" fmla="*/ 2 w 199"/>
                  <a:gd name="T15" fmla="*/ 125 h 232"/>
                  <a:gd name="T16" fmla="*/ 0 w 199"/>
                  <a:gd name="T17" fmla="*/ 142 h 232"/>
                  <a:gd name="T18" fmla="*/ 2 w 199"/>
                  <a:gd name="T19" fmla="*/ 166 h 232"/>
                  <a:gd name="T20" fmla="*/ 12 w 199"/>
                  <a:gd name="T21" fmla="*/ 186 h 232"/>
                  <a:gd name="T22" fmla="*/ 26 w 199"/>
                  <a:gd name="T23" fmla="*/ 203 h 232"/>
                  <a:gd name="T24" fmla="*/ 45 w 199"/>
                  <a:gd name="T25" fmla="*/ 216 h 232"/>
                  <a:gd name="T26" fmla="*/ 66 w 199"/>
                  <a:gd name="T27" fmla="*/ 226 h 232"/>
                  <a:gd name="T28" fmla="*/ 88 w 199"/>
                  <a:gd name="T29" fmla="*/ 230 h 232"/>
                  <a:gd name="T30" fmla="*/ 111 w 199"/>
                  <a:gd name="T31" fmla="*/ 232 h 232"/>
                  <a:gd name="T32" fmla="*/ 134 w 199"/>
                  <a:gd name="T33" fmla="*/ 228 h 232"/>
                  <a:gd name="T34" fmla="*/ 138 w 199"/>
                  <a:gd name="T35" fmla="*/ 228 h 232"/>
                  <a:gd name="T36" fmla="*/ 143 w 199"/>
                  <a:gd name="T37" fmla="*/ 226 h 232"/>
                  <a:gd name="T38" fmla="*/ 147 w 199"/>
                  <a:gd name="T39" fmla="*/ 222 h 232"/>
                  <a:gd name="T40" fmla="*/ 148 w 199"/>
                  <a:gd name="T41" fmla="*/ 218 h 232"/>
                  <a:gd name="T42" fmla="*/ 145 w 199"/>
                  <a:gd name="T43" fmla="*/ 212 h 232"/>
                  <a:gd name="T44" fmla="*/ 141 w 199"/>
                  <a:gd name="T45" fmla="*/ 207 h 232"/>
                  <a:gd name="T46" fmla="*/ 135 w 199"/>
                  <a:gd name="T47" fmla="*/ 203 h 232"/>
                  <a:gd name="T48" fmla="*/ 129 w 199"/>
                  <a:gd name="T49" fmla="*/ 201 h 232"/>
                  <a:gd name="T50" fmla="*/ 117 w 199"/>
                  <a:gd name="T51" fmla="*/ 197 h 232"/>
                  <a:gd name="T52" fmla="*/ 105 w 199"/>
                  <a:gd name="T53" fmla="*/ 195 h 232"/>
                  <a:gd name="T54" fmla="*/ 94 w 199"/>
                  <a:gd name="T55" fmla="*/ 193 h 232"/>
                  <a:gd name="T56" fmla="*/ 83 w 199"/>
                  <a:gd name="T57" fmla="*/ 190 h 232"/>
                  <a:gd name="T58" fmla="*/ 73 w 199"/>
                  <a:gd name="T59" fmla="*/ 187 h 232"/>
                  <a:gd name="T60" fmla="*/ 62 w 199"/>
                  <a:gd name="T61" fmla="*/ 182 h 232"/>
                  <a:gd name="T62" fmla="*/ 53 w 199"/>
                  <a:gd name="T63" fmla="*/ 176 h 232"/>
                  <a:gd name="T64" fmla="*/ 43 w 199"/>
                  <a:gd name="T65" fmla="*/ 167 h 232"/>
                  <a:gd name="T66" fmla="*/ 40 w 199"/>
                  <a:gd name="T67" fmla="*/ 128 h 232"/>
                  <a:gd name="T68" fmla="*/ 49 w 199"/>
                  <a:gd name="T69" fmla="*/ 96 h 232"/>
                  <a:gd name="T70" fmla="*/ 68 w 199"/>
                  <a:gd name="T71" fmla="*/ 71 h 232"/>
                  <a:gd name="T72" fmla="*/ 94 w 199"/>
                  <a:gd name="T73" fmla="*/ 50 h 232"/>
                  <a:gd name="T74" fmla="*/ 122 w 199"/>
                  <a:gd name="T75" fmla="*/ 34 h 232"/>
                  <a:gd name="T76" fmla="*/ 151 w 199"/>
                  <a:gd name="T77" fmla="*/ 21 h 232"/>
                  <a:gd name="T78" fmla="*/ 178 w 199"/>
                  <a:gd name="T79" fmla="*/ 12 h 232"/>
                  <a:gd name="T80" fmla="*/ 199 w 199"/>
                  <a:gd name="T81" fmla="*/ 4 h 232"/>
                  <a:gd name="T82" fmla="*/ 186 w 199"/>
                  <a:gd name="T83" fmla="*/ 1 h 232"/>
                  <a:gd name="T84" fmla="*/ 172 w 199"/>
                  <a:gd name="T85" fmla="*/ 0 h 232"/>
                  <a:gd name="T86" fmla="*/ 156 w 199"/>
                  <a:gd name="T87" fmla="*/ 2 h 232"/>
                  <a:gd name="T88" fmla="*/ 138 w 199"/>
                  <a:gd name="T89" fmla="*/ 4 h 232"/>
                  <a:gd name="T90" fmla="*/ 121 w 199"/>
                  <a:gd name="T91" fmla="*/ 10 h 232"/>
                  <a:gd name="T92" fmla="*/ 103 w 199"/>
                  <a:gd name="T93" fmla="*/ 16 h 232"/>
                  <a:gd name="T94" fmla="*/ 86 w 199"/>
                  <a:gd name="T95" fmla="*/ 23 h 232"/>
                  <a:gd name="T96" fmla="*/ 70 w 199"/>
                  <a:gd name="T97" fmla="*/ 29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1" name="Freeform 1852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08 w 128"/>
                  <a:gd name="T1" fmla="*/ 59 h 180"/>
                  <a:gd name="T2" fmla="*/ 113 w 128"/>
                  <a:gd name="T3" fmla="*/ 77 h 180"/>
                  <a:gd name="T4" fmla="*/ 111 w 128"/>
                  <a:gd name="T5" fmla="*/ 94 h 180"/>
                  <a:gd name="T6" fmla="*/ 103 w 128"/>
                  <a:gd name="T7" fmla="*/ 108 h 180"/>
                  <a:gd name="T8" fmla="*/ 91 w 128"/>
                  <a:gd name="T9" fmla="*/ 121 h 180"/>
                  <a:gd name="T10" fmla="*/ 77 w 128"/>
                  <a:gd name="T11" fmla="*/ 132 h 180"/>
                  <a:gd name="T12" fmla="*/ 61 w 128"/>
                  <a:gd name="T13" fmla="*/ 144 h 180"/>
                  <a:gd name="T14" fmla="*/ 45 w 128"/>
                  <a:gd name="T15" fmla="*/ 154 h 180"/>
                  <a:gd name="T16" fmla="*/ 30 w 128"/>
                  <a:gd name="T17" fmla="*/ 164 h 180"/>
                  <a:gd name="T18" fmla="*/ 28 w 128"/>
                  <a:gd name="T19" fmla="*/ 168 h 180"/>
                  <a:gd name="T20" fmla="*/ 27 w 128"/>
                  <a:gd name="T21" fmla="*/ 170 h 180"/>
                  <a:gd name="T22" fmla="*/ 27 w 128"/>
                  <a:gd name="T23" fmla="*/ 174 h 180"/>
                  <a:gd name="T24" fmla="*/ 28 w 128"/>
                  <a:gd name="T25" fmla="*/ 177 h 180"/>
                  <a:gd name="T26" fmla="*/ 32 w 128"/>
                  <a:gd name="T27" fmla="*/ 179 h 180"/>
                  <a:gd name="T28" fmla="*/ 35 w 128"/>
                  <a:gd name="T29" fmla="*/ 180 h 180"/>
                  <a:gd name="T30" fmla="*/ 37 w 128"/>
                  <a:gd name="T31" fmla="*/ 180 h 180"/>
                  <a:gd name="T32" fmla="*/ 41 w 128"/>
                  <a:gd name="T33" fmla="*/ 179 h 180"/>
                  <a:gd name="T34" fmla="*/ 60 w 128"/>
                  <a:gd name="T35" fmla="*/ 169 h 180"/>
                  <a:gd name="T36" fmla="*/ 77 w 128"/>
                  <a:gd name="T37" fmla="*/ 158 h 180"/>
                  <a:gd name="T38" fmla="*/ 94 w 128"/>
                  <a:gd name="T39" fmla="*/ 145 h 180"/>
                  <a:gd name="T40" fmla="*/ 109 w 128"/>
                  <a:gd name="T41" fmla="*/ 130 h 180"/>
                  <a:gd name="T42" fmla="*/ 120 w 128"/>
                  <a:gd name="T43" fmla="*/ 114 h 180"/>
                  <a:gd name="T44" fmla="*/ 127 w 128"/>
                  <a:gd name="T45" fmla="*/ 95 h 180"/>
                  <a:gd name="T46" fmla="*/ 128 w 128"/>
                  <a:gd name="T47" fmla="*/ 76 h 180"/>
                  <a:gd name="T48" fmla="*/ 123 w 128"/>
                  <a:gd name="T49" fmla="*/ 55 h 180"/>
                  <a:gd name="T50" fmla="*/ 113 w 128"/>
                  <a:gd name="T51" fmla="*/ 39 h 180"/>
                  <a:gd name="T52" fmla="*/ 97 w 128"/>
                  <a:gd name="T53" fmla="*/ 25 h 180"/>
                  <a:gd name="T54" fmla="*/ 79 w 128"/>
                  <a:gd name="T55" fmla="*/ 15 h 180"/>
                  <a:gd name="T56" fmla="*/ 57 w 128"/>
                  <a:gd name="T57" fmla="*/ 7 h 180"/>
                  <a:gd name="T58" fmla="*/ 36 w 128"/>
                  <a:gd name="T59" fmla="*/ 2 h 180"/>
                  <a:gd name="T60" fmla="*/ 19 w 128"/>
                  <a:gd name="T61" fmla="*/ 0 h 180"/>
                  <a:gd name="T62" fmla="*/ 6 w 128"/>
                  <a:gd name="T63" fmla="*/ 0 h 180"/>
                  <a:gd name="T64" fmla="*/ 0 w 128"/>
                  <a:gd name="T65" fmla="*/ 4 h 180"/>
                  <a:gd name="T66" fmla="*/ 14 w 128"/>
                  <a:gd name="T67" fmla="*/ 9 h 180"/>
                  <a:gd name="T68" fmla="*/ 29 w 128"/>
                  <a:gd name="T69" fmla="*/ 14 h 180"/>
                  <a:gd name="T70" fmla="*/ 46 w 128"/>
                  <a:gd name="T71" fmla="*/ 19 h 180"/>
                  <a:gd name="T72" fmla="*/ 61 w 128"/>
                  <a:gd name="T73" fmla="*/ 23 h 180"/>
                  <a:gd name="T74" fmla="*/ 76 w 128"/>
                  <a:gd name="T75" fmla="*/ 29 h 180"/>
                  <a:gd name="T76" fmla="*/ 89 w 128"/>
                  <a:gd name="T77" fmla="*/ 37 h 180"/>
                  <a:gd name="T78" fmla="*/ 100 w 128"/>
                  <a:gd name="T79" fmla="*/ 46 h 180"/>
                  <a:gd name="T80" fmla="*/ 108 w 128"/>
                  <a:gd name="T81" fmla="*/ 59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2" name="Freeform 1853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00 w 322"/>
                  <a:gd name="T1" fmla="*/ 70 h 378"/>
                  <a:gd name="T2" fmla="*/ 53 w 322"/>
                  <a:gd name="T3" fmla="*/ 115 h 378"/>
                  <a:gd name="T4" fmla="*/ 17 w 322"/>
                  <a:gd name="T5" fmla="*/ 166 h 378"/>
                  <a:gd name="T6" fmla="*/ 0 w 322"/>
                  <a:gd name="T7" fmla="*/ 226 h 378"/>
                  <a:gd name="T8" fmla="*/ 3 w 322"/>
                  <a:gd name="T9" fmla="*/ 266 h 378"/>
                  <a:gd name="T10" fmla="*/ 9 w 322"/>
                  <a:gd name="T11" fmla="*/ 282 h 378"/>
                  <a:gd name="T12" fmla="*/ 19 w 322"/>
                  <a:gd name="T13" fmla="*/ 297 h 378"/>
                  <a:gd name="T14" fmla="*/ 32 w 322"/>
                  <a:gd name="T15" fmla="*/ 310 h 378"/>
                  <a:gd name="T16" fmla="*/ 56 w 322"/>
                  <a:gd name="T17" fmla="*/ 324 h 378"/>
                  <a:gd name="T18" fmla="*/ 86 w 322"/>
                  <a:gd name="T19" fmla="*/ 338 h 378"/>
                  <a:gd name="T20" fmla="*/ 119 w 322"/>
                  <a:gd name="T21" fmla="*/ 350 h 378"/>
                  <a:gd name="T22" fmla="*/ 152 w 322"/>
                  <a:gd name="T23" fmla="*/ 359 h 378"/>
                  <a:gd name="T24" fmla="*/ 186 w 322"/>
                  <a:gd name="T25" fmla="*/ 366 h 378"/>
                  <a:gd name="T26" fmla="*/ 220 w 322"/>
                  <a:gd name="T27" fmla="*/ 371 h 378"/>
                  <a:gd name="T28" fmla="*/ 254 w 322"/>
                  <a:gd name="T29" fmla="*/ 374 h 378"/>
                  <a:gd name="T30" fmla="*/ 289 w 322"/>
                  <a:gd name="T31" fmla="*/ 376 h 378"/>
                  <a:gd name="T32" fmla="*/ 311 w 322"/>
                  <a:gd name="T33" fmla="*/ 378 h 378"/>
                  <a:gd name="T34" fmla="*/ 320 w 322"/>
                  <a:gd name="T35" fmla="*/ 371 h 378"/>
                  <a:gd name="T36" fmla="*/ 322 w 322"/>
                  <a:gd name="T37" fmla="*/ 360 h 378"/>
                  <a:gd name="T38" fmla="*/ 315 w 322"/>
                  <a:gd name="T39" fmla="*/ 352 h 378"/>
                  <a:gd name="T40" fmla="*/ 294 w 322"/>
                  <a:gd name="T41" fmla="*/ 347 h 378"/>
                  <a:gd name="T42" fmla="*/ 263 w 322"/>
                  <a:gd name="T43" fmla="*/ 341 h 378"/>
                  <a:gd name="T44" fmla="*/ 232 w 322"/>
                  <a:gd name="T45" fmla="*/ 336 h 378"/>
                  <a:gd name="T46" fmla="*/ 200 w 322"/>
                  <a:gd name="T47" fmla="*/ 332 h 378"/>
                  <a:gd name="T48" fmla="*/ 170 w 322"/>
                  <a:gd name="T49" fmla="*/ 326 h 378"/>
                  <a:gd name="T50" fmla="*/ 139 w 322"/>
                  <a:gd name="T51" fmla="*/ 318 h 378"/>
                  <a:gd name="T52" fmla="*/ 110 w 322"/>
                  <a:gd name="T53" fmla="*/ 309 h 378"/>
                  <a:gd name="T54" fmla="*/ 80 w 322"/>
                  <a:gd name="T55" fmla="*/ 297 h 378"/>
                  <a:gd name="T56" fmla="*/ 55 w 322"/>
                  <a:gd name="T57" fmla="*/ 281 h 378"/>
                  <a:gd name="T58" fmla="*/ 38 w 322"/>
                  <a:gd name="T59" fmla="*/ 259 h 378"/>
                  <a:gd name="T60" fmla="*/ 34 w 322"/>
                  <a:gd name="T61" fmla="*/ 232 h 378"/>
                  <a:gd name="T62" fmla="*/ 38 w 322"/>
                  <a:gd name="T63" fmla="*/ 200 h 378"/>
                  <a:gd name="T64" fmla="*/ 51 w 322"/>
                  <a:gd name="T65" fmla="*/ 170 h 378"/>
                  <a:gd name="T66" fmla="*/ 71 w 322"/>
                  <a:gd name="T67" fmla="*/ 137 h 378"/>
                  <a:gd name="T68" fmla="*/ 94 w 322"/>
                  <a:gd name="T69" fmla="*/ 110 h 378"/>
                  <a:gd name="T70" fmla="*/ 123 w 322"/>
                  <a:gd name="T71" fmla="*/ 82 h 378"/>
                  <a:gd name="T72" fmla="*/ 153 w 322"/>
                  <a:gd name="T73" fmla="*/ 57 h 378"/>
                  <a:gd name="T74" fmla="*/ 195 w 322"/>
                  <a:gd name="T75" fmla="*/ 38 h 378"/>
                  <a:gd name="T76" fmla="*/ 238 w 322"/>
                  <a:gd name="T77" fmla="*/ 20 h 378"/>
                  <a:gd name="T78" fmla="*/ 264 w 322"/>
                  <a:gd name="T79" fmla="*/ 7 h 378"/>
                  <a:gd name="T80" fmla="*/ 256 w 322"/>
                  <a:gd name="T81" fmla="*/ 0 h 378"/>
                  <a:gd name="T82" fmla="*/ 221 w 322"/>
                  <a:gd name="T83" fmla="*/ 4 h 378"/>
                  <a:gd name="T84" fmla="*/ 180 w 322"/>
                  <a:gd name="T85" fmla="*/ 18 h 378"/>
                  <a:gd name="T86" fmla="*/ 141 w 322"/>
                  <a:gd name="T87" fmla="*/ 38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1854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235 w 283"/>
                  <a:gd name="T1" fmla="*/ 77 h 252"/>
                  <a:gd name="T2" fmla="*/ 248 w 283"/>
                  <a:gd name="T3" fmla="*/ 91 h 252"/>
                  <a:gd name="T4" fmla="*/ 256 w 283"/>
                  <a:gd name="T5" fmla="*/ 107 h 252"/>
                  <a:gd name="T6" fmla="*/ 259 w 283"/>
                  <a:gd name="T7" fmla="*/ 124 h 252"/>
                  <a:gd name="T8" fmla="*/ 259 w 283"/>
                  <a:gd name="T9" fmla="*/ 142 h 252"/>
                  <a:gd name="T10" fmla="*/ 257 w 283"/>
                  <a:gd name="T11" fmla="*/ 157 h 252"/>
                  <a:gd name="T12" fmla="*/ 252 w 283"/>
                  <a:gd name="T13" fmla="*/ 170 h 252"/>
                  <a:gd name="T14" fmla="*/ 244 w 283"/>
                  <a:gd name="T15" fmla="*/ 183 h 252"/>
                  <a:gd name="T16" fmla="*/ 236 w 283"/>
                  <a:gd name="T17" fmla="*/ 193 h 252"/>
                  <a:gd name="T18" fmla="*/ 225 w 283"/>
                  <a:gd name="T19" fmla="*/ 204 h 252"/>
                  <a:gd name="T20" fmla="*/ 215 w 283"/>
                  <a:gd name="T21" fmla="*/ 214 h 252"/>
                  <a:gd name="T22" fmla="*/ 204 w 283"/>
                  <a:gd name="T23" fmla="*/ 224 h 252"/>
                  <a:gd name="T24" fmla="*/ 194 w 283"/>
                  <a:gd name="T25" fmla="*/ 234 h 252"/>
                  <a:gd name="T26" fmla="*/ 191 w 283"/>
                  <a:gd name="T27" fmla="*/ 238 h 252"/>
                  <a:gd name="T28" fmla="*/ 191 w 283"/>
                  <a:gd name="T29" fmla="*/ 241 h 252"/>
                  <a:gd name="T30" fmla="*/ 191 w 283"/>
                  <a:gd name="T31" fmla="*/ 245 h 252"/>
                  <a:gd name="T32" fmla="*/ 194 w 283"/>
                  <a:gd name="T33" fmla="*/ 248 h 252"/>
                  <a:gd name="T34" fmla="*/ 197 w 283"/>
                  <a:gd name="T35" fmla="*/ 250 h 252"/>
                  <a:gd name="T36" fmla="*/ 202 w 283"/>
                  <a:gd name="T37" fmla="*/ 252 h 252"/>
                  <a:gd name="T38" fmla="*/ 205 w 283"/>
                  <a:gd name="T39" fmla="*/ 250 h 252"/>
                  <a:gd name="T40" fmla="*/ 209 w 283"/>
                  <a:gd name="T41" fmla="*/ 248 h 252"/>
                  <a:gd name="T42" fmla="*/ 232 w 283"/>
                  <a:gd name="T43" fmla="*/ 233 h 252"/>
                  <a:gd name="T44" fmla="*/ 252 w 283"/>
                  <a:gd name="T45" fmla="*/ 214 h 252"/>
                  <a:gd name="T46" fmla="*/ 268 w 283"/>
                  <a:gd name="T47" fmla="*/ 192 h 252"/>
                  <a:gd name="T48" fmla="*/ 278 w 283"/>
                  <a:gd name="T49" fmla="*/ 167 h 252"/>
                  <a:gd name="T50" fmla="*/ 283 w 283"/>
                  <a:gd name="T51" fmla="*/ 141 h 252"/>
                  <a:gd name="T52" fmla="*/ 280 w 283"/>
                  <a:gd name="T53" fmla="*/ 115 h 252"/>
                  <a:gd name="T54" fmla="*/ 271 w 283"/>
                  <a:gd name="T55" fmla="*/ 91 h 252"/>
                  <a:gd name="T56" fmla="*/ 252 w 283"/>
                  <a:gd name="T57" fmla="*/ 69 h 252"/>
                  <a:gd name="T58" fmla="*/ 238 w 283"/>
                  <a:gd name="T59" fmla="*/ 57 h 252"/>
                  <a:gd name="T60" fmla="*/ 222 w 283"/>
                  <a:gd name="T61" fmla="*/ 48 h 252"/>
                  <a:gd name="T62" fmla="*/ 204 w 283"/>
                  <a:gd name="T63" fmla="*/ 39 h 252"/>
                  <a:gd name="T64" fmla="*/ 184 w 283"/>
                  <a:gd name="T65" fmla="*/ 31 h 252"/>
                  <a:gd name="T66" fmla="*/ 164 w 283"/>
                  <a:gd name="T67" fmla="*/ 23 h 252"/>
                  <a:gd name="T68" fmla="*/ 144 w 283"/>
                  <a:gd name="T69" fmla="*/ 17 h 252"/>
                  <a:gd name="T70" fmla="*/ 123 w 283"/>
                  <a:gd name="T71" fmla="*/ 13 h 252"/>
                  <a:gd name="T72" fmla="*/ 103 w 283"/>
                  <a:gd name="T73" fmla="*/ 8 h 252"/>
                  <a:gd name="T74" fmla="*/ 83 w 283"/>
                  <a:gd name="T75" fmla="*/ 5 h 252"/>
                  <a:gd name="T76" fmla="*/ 66 w 283"/>
                  <a:gd name="T77" fmla="*/ 2 h 252"/>
                  <a:gd name="T78" fmla="*/ 48 w 283"/>
                  <a:gd name="T79" fmla="*/ 0 h 252"/>
                  <a:gd name="T80" fmla="*/ 34 w 283"/>
                  <a:gd name="T81" fmla="*/ 0 h 252"/>
                  <a:gd name="T82" fmla="*/ 21 w 283"/>
                  <a:gd name="T83" fmla="*/ 0 h 252"/>
                  <a:gd name="T84" fmla="*/ 11 w 283"/>
                  <a:gd name="T85" fmla="*/ 0 h 252"/>
                  <a:gd name="T86" fmla="*/ 4 w 283"/>
                  <a:gd name="T87" fmla="*/ 2 h 252"/>
                  <a:gd name="T88" fmla="*/ 0 w 283"/>
                  <a:gd name="T89" fmla="*/ 5 h 252"/>
                  <a:gd name="T90" fmla="*/ 12 w 283"/>
                  <a:gd name="T91" fmla="*/ 7 h 252"/>
                  <a:gd name="T92" fmla="*/ 24 w 283"/>
                  <a:gd name="T93" fmla="*/ 8 h 252"/>
                  <a:gd name="T94" fmla="*/ 38 w 283"/>
                  <a:gd name="T95" fmla="*/ 10 h 252"/>
                  <a:gd name="T96" fmla="*/ 52 w 283"/>
                  <a:gd name="T97" fmla="*/ 13 h 252"/>
                  <a:gd name="T98" fmla="*/ 66 w 283"/>
                  <a:gd name="T99" fmla="*/ 16 h 252"/>
                  <a:gd name="T100" fmla="*/ 82 w 283"/>
                  <a:gd name="T101" fmla="*/ 18 h 252"/>
                  <a:gd name="T102" fmla="*/ 98 w 283"/>
                  <a:gd name="T103" fmla="*/ 22 h 252"/>
                  <a:gd name="T104" fmla="*/ 114 w 283"/>
                  <a:gd name="T105" fmla="*/ 25 h 252"/>
                  <a:gd name="T106" fmla="*/ 129 w 283"/>
                  <a:gd name="T107" fmla="*/ 30 h 252"/>
                  <a:gd name="T108" fmla="*/ 146 w 283"/>
                  <a:gd name="T109" fmla="*/ 34 h 252"/>
                  <a:gd name="T110" fmla="*/ 162 w 283"/>
                  <a:gd name="T111" fmla="*/ 39 h 252"/>
                  <a:gd name="T112" fmla="*/ 177 w 283"/>
                  <a:gd name="T113" fmla="*/ 45 h 252"/>
                  <a:gd name="T114" fmla="*/ 193 w 283"/>
                  <a:gd name="T115" fmla="*/ 52 h 252"/>
                  <a:gd name="T116" fmla="*/ 208 w 283"/>
                  <a:gd name="T117" fmla="*/ 60 h 252"/>
                  <a:gd name="T118" fmla="*/ 222 w 283"/>
                  <a:gd name="T119" fmla="*/ 68 h 252"/>
                  <a:gd name="T120" fmla="*/ 235 w 283"/>
                  <a:gd name="T121" fmla="*/ 77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Freeform 1855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130 h 238"/>
                  <a:gd name="T2" fmla="*/ 0 w 114"/>
                  <a:gd name="T3" fmla="*/ 149 h 238"/>
                  <a:gd name="T4" fmla="*/ 4 w 114"/>
                  <a:gd name="T5" fmla="*/ 168 h 238"/>
                  <a:gd name="T6" fmla="*/ 12 w 114"/>
                  <a:gd name="T7" fmla="*/ 185 h 238"/>
                  <a:gd name="T8" fmla="*/ 24 w 114"/>
                  <a:gd name="T9" fmla="*/ 200 h 238"/>
                  <a:gd name="T10" fmla="*/ 38 w 114"/>
                  <a:gd name="T11" fmla="*/ 213 h 238"/>
                  <a:gd name="T12" fmla="*/ 55 w 114"/>
                  <a:gd name="T13" fmla="*/ 224 h 238"/>
                  <a:gd name="T14" fmla="*/ 73 w 114"/>
                  <a:gd name="T15" fmla="*/ 232 h 238"/>
                  <a:gd name="T16" fmla="*/ 92 w 114"/>
                  <a:gd name="T17" fmla="*/ 237 h 238"/>
                  <a:gd name="T18" fmla="*/ 98 w 114"/>
                  <a:gd name="T19" fmla="*/ 238 h 238"/>
                  <a:gd name="T20" fmla="*/ 104 w 114"/>
                  <a:gd name="T21" fmla="*/ 235 h 238"/>
                  <a:gd name="T22" fmla="*/ 109 w 114"/>
                  <a:gd name="T23" fmla="*/ 232 h 238"/>
                  <a:gd name="T24" fmla="*/ 111 w 114"/>
                  <a:gd name="T25" fmla="*/ 227 h 238"/>
                  <a:gd name="T26" fmla="*/ 111 w 114"/>
                  <a:gd name="T27" fmla="*/ 222 h 238"/>
                  <a:gd name="T28" fmla="*/ 110 w 114"/>
                  <a:gd name="T29" fmla="*/ 216 h 238"/>
                  <a:gd name="T30" fmla="*/ 106 w 114"/>
                  <a:gd name="T31" fmla="*/ 211 h 238"/>
                  <a:gd name="T32" fmla="*/ 100 w 114"/>
                  <a:gd name="T33" fmla="*/ 209 h 238"/>
                  <a:gd name="T34" fmla="*/ 82 w 114"/>
                  <a:gd name="T35" fmla="*/ 202 h 238"/>
                  <a:gd name="T36" fmla="*/ 64 w 114"/>
                  <a:gd name="T37" fmla="*/ 193 h 238"/>
                  <a:gd name="T38" fmla="*/ 50 w 114"/>
                  <a:gd name="T39" fmla="*/ 180 h 238"/>
                  <a:gd name="T40" fmla="*/ 39 w 114"/>
                  <a:gd name="T41" fmla="*/ 167 h 238"/>
                  <a:gd name="T42" fmla="*/ 32 w 114"/>
                  <a:gd name="T43" fmla="*/ 149 h 238"/>
                  <a:gd name="T44" fmla="*/ 29 w 114"/>
                  <a:gd name="T45" fmla="*/ 131 h 238"/>
                  <a:gd name="T46" fmla="*/ 29 w 114"/>
                  <a:gd name="T47" fmla="*/ 111 h 238"/>
                  <a:gd name="T48" fmla="*/ 35 w 114"/>
                  <a:gd name="T49" fmla="*/ 91 h 238"/>
                  <a:gd name="T50" fmla="*/ 42 w 114"/>
                  <a:gd name="T51" fmla="*/ 76 h 238"/>
                  <a:gd name="T52" fmla="*/ 51 w 114"/>
                  <a:gd name="T53" fmla="*/ 62 h 238"/>
                  <a:gd name="T54" fmla="*/ 62 w 114"/>
                  <a:gd name="T55" fmla="*/ 49 h 238"/>
                  <a:gd name="T56" fmla="*/ 73 w 114"/>
                  <a:gd name="T57" fmla="*/ 38 h 238"/>
                  <a:gd name="T58" fmla="*/ 84 w 114"/>
                  <a:gd name="T59" fmla="*/ 28 h 238"/>
                  <a:gd name="T60" fmla="*/ 96 w 114"/>
                  <a:gd name="T61" fmla="*/ 18 h 238"/>
                  <a:gd name="T62" fmla="*/ 106 w 114"/>
                  <a:gd name="T63" fmla="*/ 9 h 238"/>
                  <a:gd name="T64" fmla="*/ 114 w 114"/>
                  <a:gd name="T65" fmla="*/ 1 h 238"/>
                  <a:gd name="T66" fmla="*/ 106 w 114"/>
                  <a:gd name="T67" fmla="*/ 0 h 238"/>
                  <a:gd name="T68" fmla="*/ 93 w 114"/>
                  <a:gd name="T69" fmla="*/ 6 h 238"/>
                  <a:gd name="T70" fmla="*/ 76 w 114"/>
                  <a:gd name="T71" fmla="*/ 18 h 238"/>
                  <a:gd name="T72" fmla="*/ 56 w 114"/>
                  <a:gd name="T73" fmla="*/ 36 h 238"/>
                  <a:gd name="T74" fmla="*/ 37 w 114"/>
                  <a:gd name="T75" fmla="*/ 57 h 238"/>
                  <a:gd name="T76" fmla="*/ 20 w 114"/>
                  <a:gd name="T77" fmla="*/ 80 h 238"/>
                  <a:gd name="T78" fmla="*/ 7 w 114"/>
                  <a:gd name="T79" fmla="*/ 106 h 238"/>
                  <a:gd name="T80" fmla="*/ 0 w 114"/>
                  <a:gd name="T81" fmla="*/ 13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Freeform 1856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207 w 246"/>
                  <a:gd name="T1" fmla="*/ 124 h 310"/>
                  <a:gd name="T2" fmla="*/ 219 w 246"/>
                  <a:gd name="T3" fmla="*/ 143 h 310"/>
                  <a:gd name="T4" fmla="*/ 225 w 246"/>
                  <a:gd name="T5" fmla="*/ 164 h 310"/>
                  <a:gd name="T6" fmla="*/ 221 w 246"/>
                  <a:gd name="T7" fmla="*/ 187 h 310"/>
                  <a:gd name="T8" fmla="*/ 208 w 246"/>
                  <a:gd name="T9" fmla="*/ 209 h 310"/>
                  <a:gd name="T10" fmla="*/ 188 w 246"/>
                  <a:gd name="T11" fmla="*/ 228 h 310"/>
                  <a:gd name="T12" fmla="*/ 166 w 246"/>
                  <a:gd name="T13" fmla="*/ 246 h 310"/>
                  <a:gd name="T14" fmla="*/ 143 w 246"/>
                  <a:gd name="T15" fmla="*/ 264 h 310"/>
                  <a:gd name="T16" fmla="*/ 129 w 246"/>
                  <a:gd name="T17" fmla="*/ 278 h 310"/>
                  <a:gd name="T18" fmla="*/ 124 w 246"/>
                  <a:gd name="T19" fmla="*/ 287 h 310"/>
                  <a:gd name="T20" fmla="*/ 120 w 246"/>
                  <a:gd name="T21" fmla="*/ 296 h 310"/>
                  <a:gd name="T22" fmla="*/ 121 w 246"/>
                  <a:gd name="T23" fmla="*/ 305 h 310"/>
                  <a:gd name="T24" fmla="*/ 130 w 246"/>
                  <a:gd name="T25" fmla="*/ 310 h 310"/>
                  <a:gd name="T26" fmla="*/ 139 w 246"/>
                  <a:gd name="T27" fmla="*/ 309 h 310"/>
                  <a:gd name="T28" fmla="*/ 154 w 246"/>
                  <a:gd name="T29" fmla="*/ 293 h 310"/>
                  <a:gd name="T30" fmla="*/ 180 w 246"/>
                  <a:gd name="T31" fmla="*/ 269 h 310"/>
                  <a:gd name="T32" fmla="*/ 207 w 246"/>
                  <a:gd name="T33" fmla="*/ 246 h 310"/>
                  <a:gd name="T34" fmla="*/ 231 w 246"/>
                  <a:gd name="T35" fmla="*/ 219 h 310"/>
                  <a:gd name="T36" fmla="*/ 245 w 246"/>
                  <a:gd name="T37" fmla="*/ 187 h 310"/>
                  <a:gd name="T38" fmla="*/ 242 w 246"/>
                  <a:gd name="T39" fmla="*/ 153 h 310"/>
                  <a:gd name="T40" fmla="*/ 227 w 246"/>
                  <a:gd name="T41" fmla="*/ 120 h 310"/>
                  <a:gd name="T42" fmla="*/ 201 w 246"/>
                  <a:gd name="T43" fmla="*/ 94 h 310"/>
                  <a:gd name="T44" fmla="*/ 177 w 246"/>
                  <a:gd name="T45" fmla="*/ 74 h 310"/>
                  <a:gd name="T46" fmla="*/ 152 w 246"/>
                  <a:gd name="T47" fmla="*/ 60 h 310"/>
                  <a:gd name="T48" fmla="*/ 126 w 246"/>
                  <a:gd name="T49" fmla="*/ 43 h 310"/>
                  <a:gd name="T50" fmla="*/ 98 w 246"/>
                  <a:gd name="T51" fmla="*/ 28 h 310"/>
                  <a:gd name="T52" fmla="*/ 72 w 246"/>
                  <a:gd name="T53" fmla="*/ 16 h 310"/>
                  <a:gd name="T54" fmla="*/ 46 w 246"/>
                  <a:gd name="T55" fmla="*/ 7 h 310"/>
                  <a:gd name="T56" fmla="*/ 24 w 246"/>
                  <a:gd name="T57" fmla="*/ 1 h 310"/>
                  <a:gd name="T58" fmla="*/ 7 w 246"/>
                  <a:gd name="T59" fmla="*/ 1 h 310"/>
                  <a:gd name="T60" fmla="*/ 8 w 246"/>
                  <a:gd name="T61" fmla="*/ 6 h 310"/>
                  <a:gd name="T62" fmla="*/ 28 w 246"/>
                  <a:gd name="T63" fmla="*/ 14 h 310"/>
                  <a:gd name="T64" fmla="*/ 51 w 246"/>
                  <a:gd name="T65" fmla="*/ 24 h 310"/>
                  <a:gd name="T66" fmla="*/ 78 w 246"/>
                  <a:gd name="T67" fmla="*/ 37 h 310"/>
                  <a:gd name="T68" fmla="*/ 106 w 246"/>
                  <a:gd name="T69" fmla="*/ 51 h 310"/>
                  <a:gd name="T70" fmla="*/ 134 w 246"/>
                  <a:gd name="T71" fmla="*/ 69 h 310"/>
                  <a:gd name="T72" fmla="*/ 163 w 246"/>
                  <a:gd name="T73" fmla="*/ 87 h 310"/>
                  <a:gd name="T74" fmla="*/ 187 w 246"/>
                  <a:gd name="T75" fmla="*/ 105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Freeform 1857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31 w 83"/>
                  <a:gd name="T1" fmla="*/ 14 h 187"/>
                  <a:gd name="T2" fmla="*/ 29 w 83"/>
                  <a:gd name="T3" fmla="*/ 8 h 187"/>
                  <a:gd name="T4" fmla="*/ 25 w 83"/>
                  <a:gd name="T5" fmla="*/ 3 h 187"/>
                  <a:gd name="T6" fmla="*/ 19 w 83"/>
                  <a:gd name="T7" fmla="*/ 1 h 187"/>
                  <a:gd name="T8" fmla="*/ 14 w 83"/>
                  <a:gd name="T9" fmla="*/ 0 h 187"/>
                  <a:gd name="T10" fmla="*/ 8 w 83"/>
                  <a:gd name="T11" fmla="*/ 2 h 187"/>
                  <a:gd name="T12" fmla="*/ 3 w 83"/>
                  <a:gd name="T13" fmla="*/ 5 h 187"/>
                  <a:gd name="T14" fmla="*/ 0 w 83"/>
                  <a:gd name="T15" fmla="*/ 11 h 187"/>
                  <a:gd name="T16" fmla="*/ 0 w 83"/>
                  <a:gd name="T17" fmla="*/ 17 h 187"/>
                  <a:gd name="T18" fmla="*/ 5 w 83"/>
                  <a:gd name="T19" fmla="*/ 42 h 187"/>
                  <a:gd name="T20" fmla="*/ 15 w 83"/>
                  <a:gd name="T21" fmla="*/ 71 h 187"/>
                  <a:gd name="T22" fmla="*/ 27 w 83"/>
                  <a:gd name="T23" fmla="*/ 100 h 187"/>
                  <a:gd name="T24" fmla="*/ 41 w 83"/>
                  <a:gd name="T25" fmla="*/ 127 h 187"/>
                  <a:gd name="T26" fmla="*/ 55 w 83"/>
                  <a:gd name="T27" fmla="*/ 151 h 187"/>
                  <a:gd name="T28" fmla="*/ 68 w 83"/>
                  <a:gd name="T29" fmla="*/ 171 h 187"/>
                  <a:gd name="T30" fmla="*/ 77 w 83"/>
                  <a:gd name="T31" fmla="*/ 184 h 187"/>
                  <a:gd name="T32" fmla="*/ 83 w 83"/>
                  <a:gd name="T33" fmla="*/ 187 h 187"/>
                  <a:gd name="T34" fmla="*/ 80 w 83"/>
                  <a:gd name="T35" fmla="*/ 174 h 187"/>
                  <a:gd name="T36" fmla="*/ 75 w 83"/>
                  <a:gd name="T37" fmla="*/ 158 h 187"/>
                  <a:gd name="T38" fmla="*/ 68 w 83"/>
                  <a:gd name="T39" fmla="*/ 138 h 187"/>
                  <a:gd name="T40" fmla="*/ 59 w 83"/>
                  <a:gd name="T41" fmla="*/ 113 h 187"/>
                  <a:gd name="T42" fmla="*/ 51 w 83"/>
                  <a:gd name="T43" fmla="*/ 88 h 187"/>
                  <a:gd name="T44" fmla="*/ 43 w 83"/>
                  <a:gd name="T45" fmla="*/ 63 h 187"/>
                  <a:gd name="T46" fmla="*/ 36 w 83"/>
                  <a:gd name="T47" fmla="*/ 38 h 187"/>
                  <a:gd name="T48" fmla="*/ 31 w 83"/>
                  <a:gd name="T49" fmla="*/ 14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Freeform 1858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22 w 44"/>
                  <a:gd name="T1" fmla="*/ 10 h 94"/>
                  <a:gd name="T2" fmla="*/ 21 w 44"/>
                  <a:gd name="T3" fmla="*/ 6 h 94"/>
                  <a:gd name="T4" fmla="*/ 18 w 44"/>
                  <a:gd name="T5" fmla="*/ 2 h 94"/>
                  <a:gd name="T6" fmla="*/ 14 w 44"/>
                  <a:gd name="T7" fmla="*/ 0 h 94"/>
                  <a:gd name="T8" fmla="*/ 10 w 44"/>
                  <a:gd name="T9" fmla="*/ 0 h 94"/>
                  <a:gd name="T10" fmla="*/ 6 w 44"/>
                  <a:gd name="T11" fmla="*/ 1 h 94"/>
                  <a:gd name="T12" fmla="*/ 3 w 44"/>
                  <a:gd name="T13" fmla="*/ 3 h 94"/>
                  <a:gd name="T14" fmla="*/ 0 w 44"/>
                  <a:gd name="T15" fmla="*/ 7 h 94"/>
                  <a:gd name="T16" fmla="*/ 0 w 44"/>
                  <a:gd name="T17" fmla="*/ 11 h 94"/>
                  <a:gd name="T18" fmla="*/ 0 w 44"/>
                  <a:gd name="T19" fmla="*/ 24 h 94"/>
                  <a:gd name="T20" fmla="*/ 4 w 44"/>
                  <a:gd name="T21" fmla="*/ 38 h 94"/>
                  <a:gd name="T22" fmla="*/ 8 w 44"/>
                  <a:gd name="T23" fmla="*/ 52 h 94"/>
                  <a:gd name="T24" fmla="*/ 14 w 44"/>
                  <a:gd name="T25" fmla="*/ 65 h 94"/>
                  <a:gd name="T26" fmla="*/ 21 w 44"/>
                  <a:gd name="T27" fmla="*/ 78 h 94"/>
                  <a:gd name="T28" fmla="*/ 28 w 44"/>
                  <a:gd name="T29" fmla="*/ 87 h 94"/>
                  <a:gd name="T30" fmla="*/ 37 w 44"/>
                  <a:gd name="T31" fmla="*/ 93 h 94"/>
                  <a:gd name="T32" fmla="*/ 42 w 44"/>
                  <a:gd name="T33" fmla="*/ 94 h 94"/>
                  <a:gd name="T34" fmla="*/ 44 w 44"/>
                  <a:gd name="T35" fmla="*/ 76 h 94"/>
                  <a:gd name="T36" fmla="*/ 38 w 44"/>
                  <a:gd name="T37" fmla="*/ 54 h 94"/>
                  <a:gd name="T38" fmla="*/ 31 w 44"/>
                  <a:gd name="T39" fmla="*/ 32 h 94"/>
                  <a:gd name="T40" fmla="*/ 22 w 44"/>
                  <a:gd name="T41" fmla="*/ 1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Freeform 1859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20 w 38"/>
                  <a:gd name="T1" fmla="*/ 7 h 54"/>
                  <a:gd name="T2" fmla="*/ 20 w 38"/>
                  <a:gd name="T3" fmla="*/ 8 h 54"/>
                  <a:gd name="T4" fmla="*/ 20 w 38"/>
                  <a:gd name="T5" fmla="*/ 8 h 54"/>
                  <a:gd name="T6" fmla="*/ 20 w 38"/>
                  <a:gd name="T7" fmla="*/ 8 h 54"/>
                  <a:gd name="T8" fmla="*/ 20 w 38"/>
                  <a:gd name="T9" fmla="*/ 8 h 54"/>
                  <a:gd name="T10" fmla="*/ 19 w 38"/>
                  <a:gd name="T11" fmla="*/ 4 h 54"/>
                  <a:gd name="T12" fmla="*/ 15 w 38"/>
                  <a:gd name="T13" fmla="*/ 1 h 54"/>
                  <a:gd name="T14" fmla="*/ 12 w 38"/>
                  <a:gd name="T15" fmla="*/ 0 h 54"/>
                  <a:gd name="T16" fmla="*/ 7 w 38"/>
                  <a:gd name="T17" fmla="*/ 0 h 54"/>
                  <a:gd name="T18" fmla="*/ 4 w 38"/>
                  <a:gd name="T19" fmla="*/ 1 h 54"/>
                  <a:gd name="T20" fmla="*/ 1 w 38"/>
                  <a:gd name="T21" fmla="*/ 4 h 54"/>
                  <a:gd name="T22" fmla="*/ 0 w 38"/>
                  <a:gd name="T23" fmla="*/ 8 h 54"/>
                  <a:gd name="T24" fmla="*/ 0 w 38"/>
                  <a:gd name="T25" fmla="*/ 11 h 54"/>
                  <a:gd name="T26" fmla="*/ 1 w 38"/>
                  <a:gd name="T27" fmla="*/ 17 h 54"/>
                  <a:gd name="T28" fmla="*/ 4 w 38"/>
                  <a:gd name="T29" fmla="*/ 24 h 54"/>
                  <a:gd name="T30" fmla="*/ 8 w 38"/>
                  <a:gd name="T31" fmla="*/ 32 h 54"/>
                  <a:gd name="T32" fmla="*/ 14 w 38"/>
                  <a:gd name="T33" fmla="*/ 39 h 54"/>
                  <a:gd name="T34" fmla="*/ 20 w 38"/>
                  <a:gd name="T35" fmla="*/ 46 h 54"/>
                  <a:gd name="T36" fmla="*/ 27 w 38"/>
                  <a:gd name="T37" fmla="*/ 50 h 54"/>
                  <a:gd name="T38" fmla="*/ 33 w 38"/>
                  <a:gd name="T39" fmla="*/ 54 h 54"/>
                  <a:gd name="T40" fmla="*/ 38 w 38"/>
                  <a:gd name="T41" fmla="*/ 54 h 54"/>
                  <a:gd name="T42" fmla="*/ 36 w 38"/>
                  <a:gd name="T43" fmla="*/ 42 h 54"/>
                  <a:gd name="T44" fmla="*/ 32 w 38"/>
                  <a:gd name="T45" fmla="*/ 29 h 54"/>
                  <a:gd name="T46" fmla="*/ 25 w 38"/>
                  <a:gd name="T47" fmla="*/ 16 h 54"/>
                  <a:gd name="T48" fmla="*/ 20 w 38"/>
                  <a:gd name="T49" fmla="*/ 7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9" name="Freeform 1860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41 w 52"/>
                  <a:gd name="T1" fmla="*/ 27 h 36"/>
                  <a:gd name="T2" fmla="*/ 46 w 52"/>
                  <a:gd name="T3" fmla="*/ 24 h 36"/>
                  <a:gd name="T4" fmla="*/ 51 w 52"/>
                  <a:gd name="T5" fmla="*/ 21 h 36"/>
                  <a:gd name="T6" fmla="*/ 52 w 52"/>
                  <a:gd name="T7" fmla="*/ 16 h 36"/>
                  <a:gd name="T8" fmla="*/ 52 w 52"/>
                  <a:gd name="T9" fmla="*/ 12 h 36"/>
                  <a:gd name="T10" fmla="*/ 50 w 52"/>
                  <a:gd name="T11" fmla="*/ 6 h 36"/>
                  <a:gd name="T12" fmla="*/ 46 w 52"/>
                  <a:gd name="T13" fmla="*/ 2 h 36"/>
                  <a:gd name="T14" fmla="*/ 41 w 52"/>
                  <a:gd name="T15" fmla="*/ 0 h 36"/>
                  <a:gd name="T16" fmla="*/ 36 w 52"/>
                  <a:gd name="T17" fmla="*/ 0 h 36"/>
                  <a:gd name="T18" fmla="*/ 33 w 52"/>
                  <a:gd name="T19" fmla="*/ 0 h 36"/>
                  <a:gd name="T20" fmla="*/ 29 w 52"/>
                  <a:gd name="T21" fmla="*/ 1 h 36"/>
                  <a:gd name="T22" fmla="*/ 21 w 52"/>
                  <a:gd name="T23" fmla="*/ 4 h 36"/>
                  <a:gd name="T24" fmla="*/ 13 w 52"/>
                  <a:gd name="T25" fmla="*/ 8 h 36"/>
                  <a:gd name="T26" fmla="*/ 6 w 52"/>
                  <a:gd name="T27" fmla="*/ 15 h 36"/>
                  <a:gd name="T28" fmla="*/ 3 w 52"/>
                  <a:gd name="T29" fmla="*/ 22 h 36"/>
                  <a:gd name="T30" fmla="*/ 0 w 52"/>
                  <a:gd name="T31" fmla="*/ 29 h 36"/>
                  <a:gd name="T32" fmla="*/ 0 w 52"/>
                  <a:gd name="T33" fmla="*/ 31 h 36"/>
                  <a:gd name="T34" fmla="*/ 4 w 52"/>
                  <a:gd name="T35" fmla="*/ 33 h 36"/>
                  <a:gd name="T36" fmla="*/ 9 w 52"/>
                  <a:gd name="T37" fmla="*/ 36 h 36"/>
                  <a:gd name="T38" fmla="*/ 13 w 52"/>
                  <a:gd name="T39" fmla="*/ 36 h 36"/>
                  <a:gd name="T40" fmla="*/ 18 w 52"/>
                  <a:gd name="T41" fmla="*/ 36 h 36"/>
                  <a:gd name="T42" fmla="*/ 24 w 52"/>
                  <a:gd name="T43" fmla="*/ 33 h 36"/>
                  <a:gd name="T44" fmla="*/ 30 w 52"/>
                  <a:gd name="T45" fmla="*/ 32 h 36"/>
                  <a:gd name="T46" fmla="*/ 36 w 52"/>
                  <a:gd name="T47" fmla="*/ 30 h 36"/>
                  <a:gd name="T48" fmla="*/ 41 w 52"/>
                  <a:gd name="T49" fmla="*/ 27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Freeform 1861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73 w 198"/>
                  <a:gd name="T1" fmla="*/ 36 h 236"/>
                  <a:gd name="T2" fmla="*/ 58 w 198"/>
                  <a:gd name="T3" fmla="*/ 46 h 236"/>
                  <a:gd name="T4" fmla="*/ 46 w 198"/>
                  <a:gd name="T5" fmla="*/ 58 h 236"/>
                  <a:gd name="T6" fmla="*/ 33 w 198"/>
                  <a:gd name="T7" fmla="*/ 72 h 236"/>
                  <a:gd name="T8" fmla="*/ 22 w 198"/>
                  <a:gd name="T9" fmla="*/ 85 h 236"/>
                  <a:gd name="T10" fmla="*/ 14 w 198"/>
                  <a:gd name="T11" fmla="*/ 100 h 236"/>
                  <a:gd name="T12" fmla="*/ 7 w 198"/>
                  <a:gd name="T13" fmla="*/ 115 h 236"/>
                  <a:gd name="T14" fmla="*/ 2 w 198"/>
                  <a:gd name="T15" fmla="*/ 130 h 236"/>
                  <a:gd name="T16" fmla="*/ 0 w 198"/>
                  <a:gd name="T17" fmla="*/ 146 h 236"/>
                  <a:gd name="T18" fmla="*/ 2 w 198"/>
                  <a:gd name="T19" fmla="*/ 170 h 236"/>
                  <a:gd name="T20" fmla="*/ 12 w 198"/>
                  <a:gd name="T21" fmla="*/ 190 h 236"/>
                  <a:gd name="T22" fmla="*/ 26 w 198"/>
                  <a:gd name="T23" fmla="*/ 207 h 236"/>
                  <a:gd name="T24" fmla="*/ 43 w 198"/>
                  <a:gd name="T25" fmla="*/ 220 h 236"/>
                  <a:gd name="T26" fmla="*/ 64 w 198"/>
                  <a:gd name="T27" fmla="*/ 229 h 236"/>
                  <a:gd name="T28" fmla="*/ 88 w 198"/>
                  <a:gd name="T29" fmla="*/ 235 h 236"/>
                  <a:gd name="T30" fmla="*/ 110 w 198"/>
                  <a:gd name="T31" fmla="*/ 236 h 236"/>
                  <a:gd name="T32" fmla="*/ 132 w 198"/>
                  <a:gd name="T33" fmla="*/ 232 h 236"/>
                  <a:gd name="T34" fmla="*/ 137 w 198"/>
                  <a:gd name="T35" fmla="*/ 232 h 236"/>
                  <a:gd name="T36" fmla="*/ 142 w 198"/>
                  <a:gd name="T37" fmla="*/ 230 h 236"/>
                  <a:gd name="T38" fmla="*/ 145 w 198"/>
                  <a:gd name="T39" fmla="*/ 226 h 236"/>
                  <a:gd name="T40" fmla="*/ 146 w 198"/>
                  <a:gd name="T41" fmla="*/ 221 h 236"/>
                  <a:gd name="T42" fmla="*/ 145 w 198"/>
                  <a:gd name="T43" fmla="*/ 219 h 236"/>
                  <a:gd name="T44" fmla="*/ 142 w 198"/>
                  <a:gd name="T45" fmla="*/ 219 h 236"/>
                  <a:gd name="T46" fmla="*/ 137 w 198"/>
                  <a:gd name="T47" fmla="*/ 217 h 236"/>
                  <a:gd name="T48" fmla="*/ 131 w 198"/>
                  <a:gd name="T49" fmla="*/ 217 h 236"/>
                  <a:gd name="T50" fmla="*/ 124 w 198"/>
                  <a:gd name="T51" fmla="*/ 217 h 236"/>
                  <a:gd name="T52" fmla="*/ 118 w 198"/>
                  <a:gd name="T53" fmla="*/ 217 h 236"/>
                  <a:gd name="T54" fmla="*/ 112 w 198"/>
                  <a:gd name="T55" fmla="*/ 217 h 236"/>
                  <a:gd name="T56" fmla="*/ 109 w 198"/>
                  <a:gd name="T57" fmla="*/ 217 h 236"/>
                  <a:gd name="T58" fmla="*/ 97 w 198"/>
                  <a:gd name="T59" fmla="*/ 216 h 236"/>
                  <a:gd name="T60" fmla="*/ 87 w 198"/>
                  <a:gd name="T61" fmla="*/ 215 h 236"/>
                  <a:gd name="T62" fmla="*/ 75 w 198"/>
                  <a:gd name="T63" fmla="*/ 214 h 236"/>
                  <a:gd name="T64" fmla="*/ 63 w 198"/>
                  <a:gd name="T65" fmla="*/ 211 h 236"/>
                  <a:gd name="T66" fmla="*/ 51 w 198"/>
                  <a:gd name="T67" fmla="*/ 207 h 236"/>
                  <a:gd name="T68" fmla="*/ 40 w 198"/>
                  <a:gd name="T69" fmla="*/ 199 h 236"/>
                  <a:gd name="T70" fmla="*/ 29 w 198"/>
                  <a:gd name="T71" fmla="*/ 189 h 236"/>
                  <a:gd name="T72" fmla="*/ 17 w 198"/>
                  <a:gd name="T73" fmla="*/ 174 h 236"/>
                  <a:gd name="T74" fmla="*/ 15 w 198"/>
                  <a:gd name="T75" fmla="*/ 157 h 236"/>
                  <a:gd name="T76" fmla="*/ 16 w 198"/>
                  <a:gd name="T77" fmla="*/ 141 h 236"/>
                  <a:gd name="T78" fmla="*/ 21 w 198"/>
                  <a:gd name="T79" fmla="*/ 124 h 236"/>
                  <a:gd name="T80" fmla="*/ 28 w 198"/>
                  <a:gd name="T81" fmla="*/ 109 h 236"/>
                  <a:gd name="T82" fmla="*/ 39 w 198"/>
                  <a:gd name="T83" fmla="*/ 96 h 236"/>
                  <a:gd name="T84" fmla="*/ 50 w 198"/>
                  <a:gd name="T85" fmla="*/ 82 h 236"/>
                  <a:gd name="T86" fmla="*/ 63 w 198"/>
                  <a:gd name="T87" fmla="*/ 70 h 236"/>
                  <a:gd name="T88" fmla="*/ 78 w 198"/>
                  <a:gd name="T89" fmla="*/ 59 h 236"/>
                  <a:gd name="T90" fmla="*/ 94 w 198"/>
                  <a:gd name="T91" fmla="*/ 49 h 236"/>
                  <a:gd name="T92" fmla="*/ 110 w 198"/>
                  <a:gd name="T93" fmla="*/ 39 h 236"/>
                  <a:gd name="T94" fmla="*/ 126 w 198"/>
                  <a:gd name="T95" fmla="*/ 31 h 236"/>
                  <a:gd name="T96" fmla="*/ 142 w 198"/>
                  <a:gd name="T97" fmla="*/ 24 h 236"/>
                  <a:gd name="T98" fmla="*/ 158 w 198"/>
                  <a:gd name="T99" fmla="*/ 19 h 236"/>
                  <a:gd name="T100" fmla="*/ 172 w 198"/>
                  <a:gd name="T101" fmla="*/ 13 h 236"/>
                  <a:gd name="T102" fmla="*/ 186 w 198"/>
                  <a:gd name="T103" fmla="*/ 10 h 236"/>
                  <a:gd name="T104" fmla="*/ 198 w 198"/>
                  <a:gd name="T105" fmla="*/ 7 h 236"/>
                  <a:gd name="T106" fmla="*/ 190 w 198"/>
                  <a:gd name="T107" fmla="*/ 3 h 236"/>
                  <a:gd name="T108" fmla="*/ 177 w 198"/>
                  <a:gd name="T109" fmla="*/ 0 h 236"/>
                  <a:gd name="T110" fmla="*/ 162 w 198"/>
                  <a:gd name="T111" fmla="*/ 3 h 236"/>
                  <a:gd name="T112" fmla="*/ 144 w 198"/>
                  <a:gd name="T113" fmla="*/ 6 h 236"/>
                  <a:gd name="T114" fmla="*/ 124 w 198"/>
                  <a:gd name="T115" fmla="*/ 12 h 236"/>
                  <a:gd name="T116" fmla="*/ 105 w 198"/>
                  <a:gd name="T117" fmla="*/ 19 h 236"/>
                  <a:gd name="T118" fmla="*/ 88 w 198"/>
                  <a:gd name="T119" fmla="*/ 28 h 236"/>
                  <a:gd name="T120" fmla="*/ 73 w 198"/>
                  <a:gd name="T121" fmla="*/ 3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Freeform 1862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08 w 128"/>
                  <a:gd name="T1" fmla="*/ 61 h 183"/>
                  <a:gd name="T2" fmla="*/ 111 w 128"/>
                  <a:gd name="T3" fmla="*/ 80 h 183"/>
                  <a:gd name="T4" fmla="*/ 109 w 128"/>
                  <a:gd name="T5" fmla="*/ 97 h 183"/>
                  <a:gd name="T6" fmla="*/ 101 w 128"/>
                  <a:gd name="T7" fmla="*/ 110 h 183"/>
                  <a:gd name="T8" fmla="*/ 89 w 128"/>
                  <a:gd name="T9" fmla="*/ 123 h 183"/>
                  <a:gd name="T10" fmla="*/ 75 w 128"/>
                  <a:gd name="T11" fmla="*/ 134 h 183"/>
                  <a:gd name="T12" fmla="*/ 60 w 128"/>
                  <a:gd name="T13" fmla="*/ 145 h 183"/>
                  <a:gd name="T14" fmla="*/ 43 w 128"/>
                  <a:gd name="T15" fmla="*/ 156 h 183"/>
                  <a:gd name="T16" fmla="*/ 29 w 128"/>
                  <a:gd name="T17" fmla="*/ 167 h 183"/>
                  <a:gd name="T18" fmla="*/ 27 w 128"/>
                  <a:gd name="T19" fmla="*/ 170 h 183"/>
                  <a:gd name="T20" fmla="*/ 26 w 128"/>
                  <a:gd name="T21" fmla="*/ 172 h 183"/>
                  <a:gd name="T22" fmla="*/ 26 w 128"/>
                  <a:gd name="T23" fmla="*/ 176 h 183"/>
                  <a:gd name="T24" fmla="*/ 28 w 128"/>
                  <a:gd name="T25" fmla="*/ 179 h 183"/>
                  <a:gd name="T26" fmla="*/ 30 w 128"/>
                  <a:gd name="T27" fmla="*/ 182 h 183"/>
                  <a:gd name="T28" fmla="*/ 34 w 128"/>
                  <a:gd name="T29" fmla="*/ 183 h 183"/>
                  <a:gd name="T30" fmla="*/ 37 w 128"/>
                  <a:gd name="T31" fmla="*/ 183 h 183"/>
                  <a:gd name="T32" fmla="*/ 41 w 128"/>
                  <a:gd name="T33" fmla="*/ 182 h 183"/>
                  <a:gd name="T34" fmla="*/ 58 w 128"/>
                  <a:gd name="T35" fmla="*/ 171 h 183"/>
                  <a:gd name="T36" fmla="*/ 76 w 128"/>
                  <a:gd name="T37" fmla="*/ 160 h 183"/>
                  <a:gd name="T38" fmla="*/ 92 w 128"/>
                  <a:gd name="T39" fmla="*/ 147 h 183"/>
                  <a:gd name="T40" fmla="*/ 108 w 128"/>
                  <a:gd name="T41" fmla="*/ 132 h 183"/>
                  <a:gd name="T42" fmla="*/ 118 w 128"/>
                  <a:gd name="T43" fmla="*/ 116 h 183"/>
                  <a:gd name="T44" fmla="*/ 125 w 128"/>
                  <a:gd name="T45" fmla="*/ 98 h 183"/>
                  <a:gd name="T46" fmla="*/ 128 w 128"/>
                  <a:gd name="T47" fmla="*/ 78 h 183"/>
                  <a:gd name="T48" fmla="*/ 123 w 128"/>
                  <a:gd name="T49" fmla="*/ 58 h 183"/>
                  <a:gd name="T50" fmla="*/ 112 w 128"/>
                  <a:gd name="T51" fmla="*/ 41 h 183"/>
                  <a:gd name="T52" fmla="*/ 98 w 128"/>
                  <a:gd name="T53" fmla="*/ 28 h 183"/>
                  <a:gd name="T54" fmla="*/ 80 w 128"/>
                  <a:gd name="T55" fmla="*/ 16 h 183"/>
                  <a:gd name="T56" fmla="*/ 61 w 128"/>
                  <a:gd name="T57" fmla="*/ 8 h 183"/>
                  <a:gd name="T58" fmla="*/ 41 w 128"/>
                  <a:gd name="T59" fmla="*/ 2 h 183"/>
                  <a:gd name="T60" fmla="*/ 23 w 128"/>
                  <a:gd name="T61" fmla="*/ 0 h 183"/>
                  <a:gd name="T62" fmla="*/ 9 w 128"/>
                  <a:gd name="T63" fmla="*/ 1 h 183"/>
                  <a:gd name="T64" fmla="*/ 0 w 128"/>
                  <a:gd name="T65" fmla="*/ 6 h 183"/>
                  <a:gd name="T66" fmla="*/ 16 w 128"/>
                  <a:gd name="T67" fmla="*/ 10 h 183"/>
                  <a:gd name="T68" fmla="*/ 33 w 128"/>
                  <a:gd name="T69" fmla="*/ 14 h 183"/>
                  <a:gd name="T70" fmla="*/ 48 w 128"/>
                  <a:gd name="T71" fmla="*/ 17 h 183"/>
                  <a:gd name="T72" fmla="*/ 63 w 128"/>
                  <a:gd name="T73" fmla="*/ 22 h 183"/>
                  <a:gd name="T74" fmla="*/ 77 w 128"/>
                  <a:gd name="T75" fmla="*/ 28 h 183"/>
                  <a:gd name="T76" fmla="*/ 90 w 128"/>
                  <a:gd name="T77" fmla="*/ 36 h 183"/>
                  <a:gd name="T78" fmla="*/ 101 w 128"/>
                  <a:gd name="T79" fmla="*/ 46 h 183"/>
                  <a:gd name="T80" fmla="*/ 108 w 128"/>
                  <a:gd name="T81" fmla="*/ 61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Freeform 1863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01 w 323"/>
                  <a:gd name="T1" fmla="*/ 70 h 379"/>
                  <a:gd name="T2" fmla="*/ 54 w 323"/>
                  <a:gd name="T3" fmla="*/ 115 h 379"/>
                  <a:gd name="T4" fmla="*/ 18 w 323"/>
                  <a:gd name="T5" fmla="*/ 167 h 379"/>
                  <a:gd name="T6" fmla="*/ 0 w 323"/>
                  <a:gd name="T7" fmla="*/ 227 h 379"/>
                  <a:gd name="T8" fmla="*/ 4 w 323"/>
                  <a:gd name="T9" fmla="*/ 267 h 379"/>
                  <a:gd name="T10" fmla="*/ 11 w 323"/>
                  <a:gd name="T11" fmla="*/ 283 h 379"/>
                  <a:gd name="T12" fmla="*/ 21 w 323"/>
                  <a:gd name="T13" fmla="*/ 298 h 379"/>
                  <a:gd name="T14" fmla="*/ 34 w 323"/>
                  <a:gd name="T15" fmla="*/ 311 h 379"/>
                  <a:gd name="T16" fmla="*/ 57 w 323"/>
                  <a:gd name="T17" fmla="*/ 325 h 379"/>
                  <a:gd name="T18" fmla="*/ 87 w 323"/>
                  <a:gd name="T19" fmla="*/ 340 h 379"/>
                  <a:gd name="T20" fmla="*/ 120 w 323"/>
                  <a:gd name="T21" fmla="*/ 351 h 379"/>
                  <a:gd name="T22" fmla="*/ 153 w 323"/>
                  <a:gd name="T23" fmla="*/ 360 h 379"/>
                  <a:gd name="T24" fmla="*/ 187 w 323"/>
                  <a:gd name="T25" fmla="*/ 367 h 379"/>
                  <a:gd name="T26" fmla="*/ 221 w 323"/>
                  <a:gd name="T27" fmla="*/ 372 h 379"/>
                  <a:gd name="T28" fmla="*/ 256 w 323"/>
                  <a:gd name="T29" fmla="*/ 375 h 379"/>
                  <a:gd name="T30" fmla="*/ 290 w 323"/>
                  <a:gd name="T31" fmla="*/ 378 h 379"/>
                  <a:gd name="T32" fmla="*/ 312 w 323"/>
                  <a:gd name="T33" fmla="*/ 379 h 379"/>
                  <a:gd name="T34" fmla="*/ 320 w 323"/>
                  <a:gd name="T35" fmla="*/ 372 h 379"/>
                  <a:gd name="T36" fmla="*/ 323 w 323"/>
                  <a:gd name="T37" fmla="*/ 360 h 379"/>
                  <a:gd name="T38" fmla="*/ 316 w 323"/>
                  <a:gd name="T39" fmla="*/ 352 h 379"/>
                  <a:gd name="T40" fmla="*/ 295 w 323"/>
                  <a:gd name="T41" fmla="*/ 351 h 379"/>
                  <a:gd name="T42" fmla="*/ 263 w 323"/>
                  <a:gd name="T43" fmla="*/ 350 h 379"/>
                  <a:gd name="T44" fmla="*/ 231 w 323"/>
                  <a:gd name="T45" fmla="*/ 348 h 379"/>
                  <a:gd name="T46" fmla="*/ 200 w 323"/>
                  <a:gd name="T47" fmla="*/ 343 h 379"/>
                  <a:gd name="T48" fmla="*/ 168 w 323"/>
                  <a:gd name="T49" fmla="*/ 337 h 379"/>
                  <a:gd name="T50" fmla="*/ 136 w 323"/>
                  <a:gd name="T51" fmla="*/ 329 h 379"/>
                  <a:gd name="T52" fmla="*/ 106 w 323"/>
                  <a:gd name="T53" fmla="*/ 320 h 379"/>
                  <a:gd name="T54" fmla="*/ 76 w 323"/>
                  <a:gd name="T55" fmla="*/ 306 h 379"/>
                  <a:gd name="T56" fmla="*/ 51 w 323"/>
                  <a:gd name="T57" fmla="*/ 291 h 379"/>
                  <a:gd name="T58" fmla="*/ 35 w 323"/>
                  <a:gd name="T59" fmla="*/ 269 h 379"/>
                  <a:gd name="T60" fmla="*/ 31 w 323"/>
                  <a:gd name="T61" fmla="*/ 239 h 379"/>
                  <a:gd name="T62" fmla="*/ 38 w 323"/>
                  <a:gd name="T63" fmla="*/ 197 h 379"/>
                  <a:gd name="T64" fmla="*/ 51 w 323"/>
                  <a:gd name="T65" fmla="*/ 165 h 379"/>
                  <a:gd name="T66" fmla="*/ 68 w 323"/>
                  <a:gd name="T67" fmla="*/ 136 h 379"/>
                  <a:gd name="T68" fmla="*/ 89 w 323"/>
                  <a:gd name="T69" fmla="*/ 111 h 379"/>
                  <a:gd name="T70" fmla="*/ 114 w 323"/>
                  <a:gd name="T71" fmla="*/ 88 h 379"/>
                  <a:gd name="T72" fmla="*/ 144 w 323"/>
                  <a:gd name="T73" fmla="*/ 64 h 379"/>
                  <a:gd name="T74" fmla="*/ 181 w 323"/>
                  <a:gd name="T75" fmla="*/ 41 h 379"/>
                  <a:gd name="T76" fmla="*/ 219 w 323"/>
                  <a:gd name="T77" fmla="*/ 22 h 379"/>
                  <a:gd name="T78" fmla="*/ 253 w 323"/>
                  <a:gd name="T79" fmla="*/ 7 h 379"/>
                  <a:gd name="T80" fmla="*/ 255 w 323"/>
                  <a:gd name="T81" fmla="*/ 0 h 379"/>
                  <a:gd name="T82" fmla="*/ 221 w 323"/>
                  <a:gd name="T83" fmla="*/ 5 h 379"/>
                  <a:gd name="T84" fmla="*/ 181 w 323"/>
                  <a:gd name="T85" fmla="*/ 19 h 379"/>
                  <a:gd name="T86" fmla="*/ 142 w 323"/>
                  <a:gd name="T87" fmla="*/ 39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" name="Freeform 1864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235 w 282"/>
                  <a:gd name="T1" fmla="*/ 78 h 253"/>
                  <a:gd name="T2" fmla="*/ 248 w 282"/>
                  <a:gd name="T3" fmla="*/ 92 h 253"/>
                  <a:gd name="T4" fmla="*/ 255 w 282"/>
                  <a:gd name="T5" fmla="*/ 108 h 253"/>
                  <a:gd name="T6" fmla="*/ 259 w 282"/>
                  <a:gd name="T7" fmla="*/ 125 h 253"/>
                  <a:gd name="T8" fmla="*/ 259 w 282"/>
                  <a:gd name="T9" fmla="*/ 144 h 253"/>
                  <a:gd name="T10" fmla="*/ 257 w 282"/>
                  <a:gd name="T11" fmla="*/ 159 h 253"/>
                  <a:gd name="T12" fmla="*/ 252 w 282"/>
                  <a:gd name="T13" fmla="*/ 171 h 253"/>
                  <a:gd name="T14" fmla="*/ 244 w 282"/>
                  <a:gd name="T15" fmla="*/ 184 h 253"/>
                  <a:gd name="T16" fmla="*/ 236 w 282"/>
                  <a:gd name="T17" fmla="*/ 194 h 253"/>
                  <a:gd name="T18" fmla="*/ 225 w 282"/>
                  <a:gd name="T19" fmla="*/ 206 h 253"/>
                  <a:gd name="T20" fmla="*/ 215 w 282"/>
                  <a:gd name="T21" fmla="*/ 215 h 253"/>
                  <a:gd name="T22" fmla="*/ 204 w 282"/>
                  <a:gd name="T23" fmla="*/ 225 h 253"/>
                  <a:gd name="T24" fmla="*/ 194 w 282"/>
                  <a:gd name="T25" fmla="*/ 236 h 253"/>
                  <a:gd name="T26" fmla="*/ 191 w 282"/>
                  <a:gd name="T27" fmla="*/ 239 h 253"/>
                  <a:gd name="T28" fmla="*/ 190 w 282"/>
                  <a:gd name="T29" fmla="*/ 242 h 253"/>
                  <a:gd name="T30" fmla="*/ 191 w 282"/>
                  <a:gd name="T31" fmla="*/ 246 h 253"/>
                  <a:gd name="T32" fmla="*/ 194 w 282"/>
                  <a:gd name="T33" fmla="*/ 249 h 253"/>
                  <a:gd name="T34" fmla="*/ 197 w 282"/>
                  <a:gd name="T35" fmla="*/ 252 h 253"/>
                  <a:gd name="T36" fmla="*/ 201 w 282"/>
                  <a:gd name="T37" fmla="*/ 253 h 253"/>
                  <a:gd name="T38" fmla="*/ 205 w 282"/>
                  <a:gd name="T39" fmla="*/ 252 h 253"/>
                  <a:gd name="T40" fmla="*/ 209 w 282"/>
                  <a:gd name="T41" fmla="*/ 249 h 253"/>
                  <a:gd name="T42" fmla="*/ 232 w 282"/>
                  <a:gd name="T43" fmla="*/ 234 h 253"/>
                  <a:gd name="T44" fmla="*/ 251 w 282"/>
                  <a:gd name="T45" fmla="*/ 215 h 253"/>
                  <a:gd name="T46" fmla="*/ 267 w 282"/>
                  <a:gd name="T47" fmla="*/ 192 h 253"/>
                  <a:gd name="T48" fmla="*/ 278 w 282"/>
                  <a:gd name="T49" fmla="*/ 168 h 253"/>
                  <a:gd name="T50" fmla="*/ 282 w 282"/>
                  <a:gd name="T51" fmla="*/ 141 h 253"/>
                  <a:gd name="T52" fmla="*/ 279 w 282"/>
                  <a:gd name="T53" fmla="*/ 116 h 253"/>
                  <a:gd name="T54" fmla="*/ 270 w 282"/>
                  <a:gd name="T55" fmla="*/ 92 h 253"/>
                  <a:gd name="T56" fmla="*/ 251 w 282"/>
                  <a:gd name="T57" fmla="*/ 70 h 253"/>
                  <a:gd name="T58" fmla="*/ 237 w 282"/>
                  <a:gd name="T59" fmla="*/ 59 h 253"/>
                  <a:gd name="T60" fmla="*/ 221 w 282"/>
                  <a:gd name="T61" fmla="*/ 48 h 253"/>
                  <a:gd name="T62" fmla="*/ 202 w 282"/>
                  <a:gd name="T63" fmla="*/ 39 h 253"/>
                  <a:gd name="T64" fmla="*/ 183 w 282"/>
                  <a:gd name="T65" fmla="*/ 31 h 253"/>
                  <a:gd name="T66" fmla="*/ 163 w 282"/>
                  <a:gd name="T67" fmla="*/ 24 h 253"/>
                  <a:gd name="T68" fmla="*/ 142 w 282"/>
                  <a:gd name="T69" fmla="*/ 18 h 253"/>
                  <a:gd name="T70" fmla="*/ 122 w 282"/>
                  <a:gd name="T71" fmla="*/ 13 h 253"/>
                  <a:gd name="T72" fmla="*/ 101 w 282"/>
                  <a:gd name="T73" fmla="*/ 8 h 253"/>
                  <a:gd name="T74" fmla="*/ 82 w 282"/>
                  <a:gd name="T75" fmla="*/ 5 h 253"/>
                  <a:gd name="T76" fmla="*/ 63 w 282"/>
                  <a:gd name="T77" fmla="*/ 2 h 253"/>
                  <a:gd name="T78" fmla="*/ 47 w 282"/>
                  <a:gd name="T79" fmla="*/ 0 h 253"/>
                  <a:gd name="T80" fmla="*/ 32 w 282"/>
                  <a:gd name="T81" fmla="*/ 0 h 253"/>
                  <a:gd name="T82" fmla="*/ 19 w 282"/>
                  <a:gd name="T83" fmla="*/ 0 h 253"/>
                  <a:gd name="T84" fmla="*/ 10 w 282"/>
                  <a:gd name="T85" fmla="*/ 1 h 253"/>
                  <a:gd name="T86" fmla="*/ 4 w 282"/>
                  <a:gd name="T87" fmla="*/ 4 h 253"/>
                  <a:gd name="T88" fmla="*/ 0 w 282"/>
                  <a:gd name="T89" fmla="*/ 6 h 253"/>
                  <a:gd name="T90" fmla="*/ 12 w 282"/>
                  <a:gd name="T91" fmla="*/ 8 h 253"/>
                  <a:gd name="T92" fmla="*/ 25 w 282"/>
                  <a:gd name="T93" fmla="*/ 9 h 253"/>
                  <a:gd name="T94" fmla="*/ 38 w 282"/>
                  <a:gd name="T95" fmla="*/ 12 h 253"/>
                  <a:gd name="T96" fmla="*/ 52 w 282"/>
                  <a:gd name="T97" fmla="*/ 14 h 253"/>
                  <a:gd name="T98" fmla="*/ 67 w 282"/>
                  <a:gd name="T99" fmla="*/ 16 h 253"/>
                  <a:gd name="T100" fmla="*/ 82 w 282"/>
                  <a:gd name="T101" fmla="*/ 18 h 253"/>
                  <a:gd name="T102" fmla="*/ 97 w 282"/>
                  <a:gd name="T103" fmla="*/ 22 h 253"/>
                  <a:gd name="T104" fmla="*/ 114 w 282"/>
                  <a:gd name="T105" fmla="*/ 25 h 253"/>
                  <a:gd name="T106" fmla="*/ 129 w 282"/>
                  <a:gd name="T107" fmla="*/ 30 h 253"/>
                  <a:gd name="T108" fmla="*/ 146 w 282"/>
                  <a:gd name="T109" fmla="*/ 35 h 253"/>
                  <a:gd name="T110" fmla="*/ 162 w 282"/>
                  <a:gd name="T111" fmla="*/ 40 h 253"/>
                  <a:gd name="T112" fmla="*/ 177 w 282"/>
                  <a:gd name="T113" fmla="*/ 46 h 253"/>
                  <a:gd name="T114" fmla="*/ 192 w 282"/>
                  <a:gd name="T115" fmla="*/ 53 h 253"/>
                  <a:gd name="T116" fmla="*/ 208 w 282"/>
                  <a:gd name="T117" fmla="*/ 60 h 253"/>
                  <a:gd name="T118" fmla="*/ 222 w 282"/>
                  <a:gd name="T119" fmla="*/ 69 h 253"/>
                  <a:gd name="T120" fmla="*/ 235 w 282"/>
                  <a:gd name="T121" fmla="*/ 78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1865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128 h 236"/>
                  <a:gd name="T2" fmla="*/ 0 w 115"/>
                  <a:gd name="T3" fmla="*/ 148 h 236"/>
                  <a:gd name="T4" fmla="*/ 5 w 115"/>
                  <a:gd name="T5" fmla="*/ 166 h 236"/>
                  <a:gd name="T6" fmla="*/ 13 w 115"/>
                  <a:gd name="T7" fmla="*/ 184 h 236"/>
                  <a:gd name="T8" fmla="*/ 24 w 115"/>
                  <a:gd name="T9" fmla="*/ 198 h 236"/>
                  <a:gd name="T10" fmla="*/ 39 w 115"/>
                  <a:gd name="T11" fmla="*/ 211 h 236"/>
                  <a:gd name="T12" fmla="*/ 55 w 115"/>
                  <a:gd name="T13" fmla="*/ 223 h 236"/>
                  <a:gd name="T14" fmla="*/ 74 w 115"/>
                  <a:gd name="T15" fmla="*/ 231 h 236"/>
                  <a:gd name="T16" fmla="*/ 92 w 115"/>
                  <a:gd name="T17" fmla="*/ 235 h 236"/>
                  <a:gd name="T18" fmla="*/ 98 w 115"/>
                  <a:gd name="T19" fmla="*/ 236 h 236"/>
                  <a:gd name="T20" fmla="*/ 104 w 115"/>
                  <a:gd name="T21" fmla="*/ 234 h 236"/>
                  <a:gd name="T22" fmla="*/ 109 w 115"/>
                  <a:gd name="T23" fmla="*/ 231 h 236"/>
                  <a:gd name="T24" fmla="*/ 111 w 115"/>
                  <a:gd name="T25" fmla="*/ 226 h 236"/>
                  <a:gd name="T26" fmla="*/ 111 w 115"/>
                  <a:gd name="T27" fmla="*/ 220 h 236"/>
                  <a:gd name="T28" fmla="*/ 110 w 115"/>
                  <a:gd name="T29" fmla="*/ 215 h 236"/>
                  <a:gd name="T30" fmla="*/ 107 w 115"/>
                  <a:gd name="T31" fmla="*/ 210 h 236"/>
                  <a:gd name="T32" fmla="*/ 101 w 115"/>
                  <a:gd name="T33" fmla="*/ 208 h 236"/>
                  <a:gd name="T34" fmla="*/ 82 w 115"/>
                  <a:gd name="T35" fmla="*/ 201 h 236"/>
                  <a:gd name="T36" fmla="*/ 64 w 115"/>
                  <a:gd name="T37" fmla="*/ 192 h 236"/>
                  <a:gd name="T38" fmla="*/ 50 w 115"/>
                  <a:gd name="T39" fmla="*/ 179 h 236"/>
                  <a:gd name="T40" fmla="*/ 40 w 115"/>
                  <a:gd name="T41" fmla="*/ 165 h 236"/>
                  <a:gd name="T42" fmla="*/ 33 w 115"/>
                  <a:gd name="T43" fmla="*/ 148 h 236"/>
                  <a:gd name="T44" fmla="*/ 29 w 115"/>
                  <a:gd name="T45" fmla="*/ 130 h 236"/>
                  <a:gd name="T46" fmla="*/ 29 w 115"/>
                  <a:gd name="T47" fmla="*/ 110 h 236"/>
                  <a:gd name="T48" fmla="*/ 35 w 115"/>
                  <a:gd name="T49" fmla="*/ 89 h 236"/>
                  <a:gd name="T50" fmla="*/ 43 w 115"/>
                  <a:gd name="T51" fmla="*/ 74 h 236"/>
                  <a:gd name="T52" fmla="*/ 56 w 115"/>
                  <a:gd name="T53" fmla="*/ 60 h 236"/>
                  <a:gd name="T54" fmla="*/ 70 w 115"/>
                  <a:gd name="T55" fmla="*/ 46 h 236"/>
                  <a:gd name="T56" fmla="*/ 85 w 115"/>
                  <a:gd name="T57" fmla="*/ 33 h 236"/>
                  <a:gd name="T58" fmla="*/ 98 w 115"/>
                  <a:gd name="T59" fmla="*/ 23 h 236"/>
                  <a:gd name="T60" fmla="*/ 109 w 115"/>
                  <a:gd name="T61" fmla="*/ 12 h 236"/>
                  <a:gd name="T62" fmla="*/ 115 w 115"/>
                  <a:gd name="T63" fmla="*/ 6 h 236"/>
                  <a:gd name="T64" fmla="*/ 115 w 115"/>
                  <a:gd name="T65" fmla="*/ 0 h 236"/>
                  <a:gd name="T66" fmla="*/ 102 w 115"/>
                  <a:gd name="T67" fmla="*/ 4 h 236"/>
                  <a:gd name="T68" fmla="*/ 85 w 115"/>
                  <a:gd name="T69" fmla="*/ 12 h 236"/>
                  <a:gd name="T70" fmla="*/ 68 w 115"/>
                  <a:gd name="T71" fmla="*/ 26 h 236"/>
                  <a:gd name="T72" fmla="*/ 49 w 115"/>
                  <a:gd name="T73" fmla="*/ 42 h 236"/>
                  <a:gd name="T74" fmla="*/ 32 w 115"/>
                  <a:gd name="T75" fmla="*/ 61 h 236"/>
                  <a:gd name="T76" fmla="*/ 17 w 115"/>
                  <a:gd name="T77" fmla="*/ 82 h 236"/>
                  <a:gd name="T78" fmla="*/ 6 w 115"/>
                  <a:gd name="T79" fmla="*/ 105 h 236"/>
                  <a:gd name="T80" fmla="*/ 0 w 115"/>
                  <a:gd name="T81" fmla="*/ 128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Freeform 1866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208 w 245"/>
                  <a:gd name="T1" fmla="*/ 124 h 310"/>
                  <a:gd name="T2" fmla="*/ 220 w 245"/>
                  <a:gd name="T3" fmla="*/ 144 h 310"/>
                  <a:gd name="T4" fmla="*/ 226 w 245"/>
                  <a:gd name="T5" fmla="*/ 164 h 310"/>
                  <a:gd name="T6" fmla="*/ 222 w 245"/>
                  <a:gd name="T7" fmla="*/ 187 h 310"/>
                  <a:gd name="T8" fmla="*/ 208 w 245"/>
                  <a:gd name="T9" fmla="*/ 209 h 310"/>
                  <a:gd name="T10" fmla="*/ 188 w 245"/>
                  <a:gd name="T11" fmla="*/ 229 h 310"/>
                  <a:gd name="T12" fmla="*/ 166 w 245"/>
                  <a:gd name="T13" fmla="*/ 246 h 310"/>
                  <a:gd name="T14" fmla="*/ 142 w 245"/>
                  <a:gd name="T15" fmla="*/ 264 h 310"/>
                  <a:gd name="T16" fmla="*/ 128 w 245"/>
                  <a:gd name="T17" fmla="*/ 278 h 310"/>
                  <a:gd name="T18" fmla="*/ 124 w 245"/>
                  <a:gd name="T19" fmla="*/ 287 h 310"/>
                  <a:gd name="T20" fmla="*/ 120 w 245"/>
                  <a:gd name="T21" fmla="*/ 296 h 310"/>
                  <a:gd name="T22" fmla="*/ 122 w 245"/>
                  <a:gd name="T23" fmla="*/ 306 h 310"/>
                  <a:gd name="T24" fmla="*/ 131 w 245"/>
                  <a:gd name="T25" fmla="*/ 310 h 310"/>
                  <a:gd name="T26" fmla="*/ 139 w 245"/>
                  <a:gd name="T27" fmla="*/ 309 h 310"/>
                  <a:gd name="T28" fmla="*/ 154 w 245"/>
                  <a:gd name="T29" fmla="*/ 292 h 310"/>
                  <a:gd name="T30" fmla="*/ 180 w 245"/>
                  <a:gd name="T31" fmla="*/ 269 h 310"/>
                  <a:gd name="T32" fmla="*/ 207 w 245"/>
                  <a:gd name="T33" fmla="*/ 246 h 310"/>
                  <a:gd name="T34" fmla="*/ 230 w 245"/>
                  <a:gd name="T35" fmla="*/ 219 h 310"/>
                  <a:gd name="T36" fmla="*/ 244 w 245"/>
                  <a:gd name="T37" fmla="*/ 186 h 310"/>
                  <a:gd name="T38" fmla="*/ 243 w 245"/>
                  <a:gd name="T39" fmla="*/ 152 h 310"/>
                  <a:gd name="T40" fmla="*/ 228 w 245"/>
                  <a:gd name="T41" fmla="*/ 119 h 310"/>
                  <a:gd name="T42" fmla="*/ 203 w 245"/>
                  <a:gd name="T43" fmla="*/ 93 h 310"/>
                  <a:gd name="T44" fmla="*/ 176 w 245"/>
                  <a:gd name="T45" fmla="*/ 76 h 310"/>
                  <a:gd name="T46" fmla="*/ 151 w 245"/>
                  <a:gd name="T47" fmla="*/ 61 h 310"/>
                  <a:gd name="T48" fmla="*/ 122 w 245"/>
                  <a:gd name="T49" fmla="*/ 46 h 310"/>
                  <a:gd name="T50" fmla="*/ 93 w 245"/>
                  <a:gd name="T51" fmla="*/ 31 h 310"/>
                  <a:gd name="T52" fmla="*/ 66 w 245"/>
                  <a:gd name="T53" fmla="*/ 18 h 310"/>
                  <a:gd name="T54" fmla="*/ 40 w 245"/>
                  <a:gd name="T55" fmla="*/ 8 h 310"/>
                  <a:gd name="T56" fmla="*/ 20 w 245"/>
                  <a:gd name="T57" fmla="*/ 1 h 310"/>
                  <a:gd name="T58" fmla="*/ 5 w 245"/>
                  <a:gd name="T59" fmla="*/ 0 h 310"/>
                  <a:gd name="T60" fmla="*/ 11 w 245"/>
                  <a:gd name="T61" fmla="*/ 8 h 310"/>
                  <a:gd name="T62" fmla="*/ 36 w 245"/>
                  <a:gd name="T63" fmla="*/ 20 h 310"/>
                  <a:gd name="T64" fmla="*/ 60 w 245"/>
                  <a:gd name="T65" fmla="*/ 31 h 310"/>
                  <a:gd name="T66" fmla="*/ 86 w 245"/>
                  <a:gd name="T67" fmla="*/ 44 h 310"/>
                  <a:gd name="T68" fmla="*/ 113 w 245"/>
                  <a:gd name="T69" fmla="*/ 57 h 310"/>
                  <a:gd name="T70" fmla="*/ 139 w 245"/>
                  <a:gd name="T71" fmla="*/ 71 h 310"/>
                  <a:gd name="T72" fmla="*/ 165 w 245"/>
                  <a:gd name="T73" fmla="*/ 88 h 310"/>
                  <a:gd name="T74" fmla="*/ 188 w 245"/>
                  <a:gd name="T75" fmla="*/ 106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57" name="Line 1867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Line 1868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19" name="Group 1869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12371" name="AutoShape 187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2" name="Rectangle 187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3" name="Rectangle 187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4" name="AutoShape 187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5" name="Line 187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6" name="Line 187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7" name="Rectangle 187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8" name="Rectangle 187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60" name="Line 1878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Line 1879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Line 1880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Line 1881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Line 1882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Line 1883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Line 1884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Line 1885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Line 1886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Line 1887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Line 1888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8" name="Freeform 1889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>
              <a:gd name="T0" fmla="*/ 0 w 1628"/>
              <a:gd name="T1" fmla="*/ 0 h 2037"/>
              <a:gd name="T2" fmla="*/ 351 w 1628"/>
              <a:gd name="T3" fmla="*/ 209 h 2037"/>
              <a:gd name="T4" fmla="*/ 1060 w 1628"/>
              <a:gd name="T5" fmla="*/ 250 h 2037"/>
              <a:gd name="T6" fmla="*/ 969 w 1628"/>
              <a:gd name="T7" fmla="*/ 910 h 2037"/>
              <a:gd name="T8" fmla="*/ 1161 w 1628"/>
              <a:gd name="T9" fmla="*/ 1127 h 2037"/>
              <a:gd name="T10" fmla="*/ 927 w 1628"/>
              <a:gd name="T11" fmla="*/ 1528 h 2037"/>
              <a:gd name="T12" fmla="*/ 1469 w 1628"/>
              <a:gd name="T13" fmla="*/ 1653 h 2037"/>
              <a:gd name="T14" fmla="*/ 1369 w 1628"/>
              <a:gd name="T15" fmla="*/ 1995 h 2037"/>
              <a:gd name="T16" fmla="*/ 1628 w 1628"/>
              <a:gd name="T17" fmla="*/ 2037 h 20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8"/>
              <a:gd name="T28" fmla="*/ 0 h 2037"/>
              <a:gd name="T29" fmla="*/ 1628 w 1628"/>
              <a:gd name="T30" fmla="*/ 2037 h 20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Freeform 1890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>
              <a:gd name="T0" fmla="*/ 0 w 1037"/>
              <a:gd name="T1" fmla="*/ 0 h 1244"/>
              <a:gd name="T2" fmla="*/ 29 w 1037"/>
              <a:gd name="T3" fmla="*/ 86 h 1244"/>
              <a:gd name="T4" fmla="*/ 845 w 1037"/>
              <a:gd name="T5" fmla="*/ 80 h 1244"/>
              <a:gd name="T6" fmla="*/ 1037 w 1037"/>
              <a:gd name="T7" fmla="*/ 280 h 1244"/>
              <a:gd name="T8" fmla="*/ 805 w 1037"/>
              <a:gd name="T9" fmla="*/ 688 h 1244"/>
              <a:gd name="T10" fmla="*/ 473 w 1037"/>
              <a:gd name="T11" fmla="*/ 880 h 1244"/>
              <a:gd name="T12" fmla="*/ 345 w 1037"/>
              <a:gd name="T13" fmla="*/ 1024 h 1244"/>
              <a:gd name="T14" fmla="*/ 285 w 1037"/>
              <a:gd name="T15" fmla="*/ 1244 h 1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7"/>
              <a:gd name="T25" fmla="*/ 0 h 1244"/>
              <a:gd name="T26" fmla="*/ 1037 w 1037"/>
              <a:gd name="T27" fmla="*/ 1244 h 1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4C46FF5-6D43-4B17-91B9-6DDC0A41CAD4}" type="slidenum">
              <a:rPr lang="en-US"/>
              <a:pPr/>
              <a:t>20</a:t>
            </a:fld>
            <a:endParaRPr lang="en-US"/>
          </a:p>
        </p:txBody>
      </p:sp>
      <p:pic>
        <p:nvPicPr>
          <p:cNvPr id="75780" name="Picture 60" descr="queueDe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1450" y="1290638"/>
            <a:ext cx="51625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 smtClean="0"/>
              <a:t>Queueing delay (revisited)</a:t>
            </a:r>
            <a:endParaRPr lang="en-US" smtClean="0"/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638300"/>
            <a:ext cx="3810000" cy="1781175"/>
          </a:xfrm>
        </p:spPr>
        <p:txBody>
          <a:bodyPr/>
          <a:lstStyle/>
          <a:p>
            <a:r>
              <a:rPr lang="en-US" sz="2400" dirty="0" smtClean="0"/>
              <a:t>R=link bandwidth (bps)</a:t>
            </a:r>
          </a:p>
          <a:p>
            <a:r>
              <a:rPr lang="en-US" sz="2400" dirty="0" smtClean="0"/>
              <a:t>L=packet length (bits)</a:t>
            </a:r>
          </a:p>
          <a:p>
            <a:r>
              <a:rPr lang="en-US" sz="2400" dirty="0" smtClean="0"/>
              <a:t>a=average packet arrival rate</a:t>
            </a:r>
          </a:p>
        </p:txBody>
      </p:sp>
      <p:sp>
        <p:nvSpPr>
          <p:cNvPr id="75783" name="Rectangle 61"/>
          <p:cNvSpPr>
            <a:spLocks noChangeArrowheads="1"/>
          </p:cNvSpPr>
          <p:nvPr/>
        </p:nvSpPr>
        <p:spPr bwMode="auto">
          <a:xfrm>
            <a:off x="714375" y="35528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traffic intensity = La/R</a:t>
            </a:r>
          </a:p>
        </p:txBody>
      </p:sp>
      <p:sp>
        <p:nvSpPr>
          <p:cNvPr id="75784" name="Rectangle 62"/>
          <p:cNvSpPr>
            <a:spLocks noChangeArrowheads="1"/>
          </p:cNvSpPr>
          <p:nvPr/>
        </p:nvSpPr>
        <p:spPr bwMode="auto">
          <a:xfrm>
            <a:off x="571500" y="4448175"/>
            <a:ext cx="6972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La/R ~ 0: average queueing delay small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La/R -&gt; 1: delays become large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La/R &gt; 1: more “work” arriving than can be serviced, average delay infinite!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  <p:pic>
        <p:nvPicPr>
          <p:cNvPr id="69633" name="Picture 1" descr="C:\Users\scot.COMPUTING\AppData\Local\Microsoft\Windows\Temporary Internet Files\Content.IE5\KR9SGL19\MCj023817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686393" y="4810407"/>
            <a:ext cx="1428182" cy="646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42983EB4-1986-46BE-9795-366BB7416550}" type="slidenum">
              <a:rPr lang="en-US"/>
              <a:pPr/>
              <a:t>21</a:t>
            </a:fld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“Real” Internet delays and routes</a:t>
            </a:r>
          </a:p>
        </p:txBody>
      </p:sp>
      <p:sp>
        <p:nvSpPr>
          <p:cNvPr id="215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</p:spPr>
        <p:txBody>
          <a:bodyPr/>
          <a:lstStyle/>
          <a:p>
            <a:r>
              <a:rPr lang="en-US" sz="2400" smtClean="0"/>
              <a:t>What do “real” Internet delay &amp; loss look like? </a:t>
            </a:r>
          </a:p>
          <a:p>
            <a:r>
              <a:rPr lang="en-US" sz="2400" b="1" u="sng" smtClean="0">
                <a:solidFill>
                  <a:srgbClr val="FF0000"/>
                </a:solidFill>
                <a:latin typeface="Courier" pitchFamily="49" charset="0"/>
              </a:rPr>
              <a:t>Traceroute</a:t>
            </a:r>
            <a:r>
              <a:rPr lang="en-US" sz="2400" u="sng" smtClean="0">
                <a:solidFill>
                  <a:srgbClr val="FF0000"/>
                </a:solidFill>
              </a:rPr>
              <a:t> program:</a:t>
            </a:r>
            <a:r>
              <a:rPr lang="en-US" sz="2400" smtClean="0"/>
              <a:t> provides delay measurement from source to router along end-end Internet path towards destination.  For all </a:t>
            </a:r>
            <a:r>
              <a:rPr lang="en-US" sz="2400" i="1" smtClean="0"/>
              <a:t>i:</a:t>
            </a:r>
          </a:p>
          <a:p>
            <a:pPr lvl="1"/>
            <a:r>
              <a:rPr lang="en-US" sz="2000" smtClean="0"/>
              <a:t>sends three packets that will reach router </a:t>
            </a:r>
            <a:r>
              <a:rPr lang="en-US" sz="2000" i="1" smtClean="0"/>
              <a:t>i</a:t>
            </a:r>
            <a:r>
              <a:rPr lang="en-US" sz="2000" smtClean="0"/>
              <a:t> on path towards destination</a:t>
            </a:r>
          </a:p>
          <a:p>
            <a:pPr lvl="1"/>
            <a:r>
              <a:rPr lang="en-US" sz="2000" smtClean="0"/>
              <a:t>router </a:t>
            </a:r>
            <a:r>
              <a:rPr lang="en-US" sz="2000" i="1" smtClean="0"/>
              <a:t>i</a:t>
            </a:r>
            <a:r>
              <a:rPr lang="en-US" sz="2000" smtClean="0"/>
              <a:t> will return packets to sender</a:t>
            </a:r>
          </a:p>
          <a:p>
            <a:pPr lvl="1"/>
            <a:r>
              <a:rPr lang="en-US" sz="2000" smtClean="0"/>
              <a:t>sender times interval between transmission and reply.</a:t>
            </a:r>
            <a:endParaRPr lang="en-US" smtClean="0"/>
          </a:p>
          <a:p>
            <a:endParaRPr lang="en-US" smtClean="0"/>
          </a:p>
        </p:txBody>
      </p:sp>
      <p:graphicFrame>
        <p:nvGraphicFramePr>
          <p:cNvPr id="21506" name="Object 11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p:oleObj spid="_x0000_s11266" name="Clip" r:id="rId4" imgW="1305000" imgH="1085760" progId="">
              <p:embed/>
            </p:oleObj>
          </a:graphicData>
        </a:graphic>
      </p:graphicFrame>
      <p:sp>
        <p:nvSpPr>
          <p:cNvPr id="21512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21586" name="Oval 14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7" name="Line 14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8" name="Line 14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9" name="Rectangle 14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590" name="Oval 14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5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96" name="Line 1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7" name="Line 1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8" name="Line 1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93" name="Line 1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4" name="Line 1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5" name="Line 1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58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21573" name="Oval 1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4" name="Line 1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5" name="Line 1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6" name="Rectangle 1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577" name="Oval 1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83" name="Line 1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4" name="Line 1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5" name="Line 1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80" name="Line 1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1" name="Line 1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2" name="Line 1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186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21560" name="Oval 18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1" name="Line 18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Line 18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3" name="Rectangle 19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564" name="Oval 19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9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70" name="Line 1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1" name="Line 1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2" name="Line 1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9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67" name="Line 1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8" name="Line 1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9" name="Line 1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20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262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21547" name="Oval 26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Line 26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Line 26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0" name="Rectangle 26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551" name="Oval 26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57" name="Line 2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8" name="Line 2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9" name="Line 2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27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54" name="Line 2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5" name="Line 2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6" name="Line 2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276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21534" name="Oval 27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Line 27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Line 27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Rectangle 28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538" name="Oval 28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28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44" name="Line 2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5" name="Line 2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6" name="Line 2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28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41" name="Line 2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2" name="Line 2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3" name="Line 2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1507" name="Object 290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p:oleObj spid="_x0000_s11267" name="Clip" r:id="rId5" imgW="1305000" imgH="1085760" progId="">
              <p:embed/>
            </p:oleObj>
          </a:graphicData>
        </a:graphic>
      </p:graphicFrame>
      <p:sp>
        <p:nvSpPr>
          <p:cNvPr id="21524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60 w 264"/>
              <a:gd name="T1" fmla="*/ 0 h 264"/>
              <a:gd name="T2" fmla="*/ 228 w 264"/>
              <a:gd name="T3" fmla="*/ 220 h 264"/>
              <a:gd name="T4" fmla="*/ 0 w 264"/>
              <a:gd name="T5" fmla="*/ 88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>
              <a:gd name="T0" fmla="*/ 76 w 848"/>
              <a:gd name="T1" fmla="*/ 76 h 299"/>
              <a:gd name="T2" fmla="*/ 324 w 848"/>
              <a:gd name="T3" fmla="*/ 216 h 299"/>
              <a:gd name="T4" fmla="*/ 820 w 848"/>
              <a:gd name="T5" fmla="*/ 76 h 299"/>
              <a:gd name="T6" fmla="*/ 340 w 848"/>
              <a:gd name="T7" fmla="*/ 296 h 299"/>
              <a:gd name="T8" fmla="*/ 0 w 848"/>
              <a:gd name="T9" fmla="*/ 96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83247" name="Freeform 303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>
              <a:gd name="T0" fmla="*/ 76 w 1416"/>
              <a:gd name="T1" fmla="*/ 30 h 254"/>
              <a:gd name="T2" fmla="*/ 324 w 1416"/>
              <a:gd name="T3" fmla="*/ 170 h 254"/>
              <a:gd name="T4" fmla="*/ 896 w 1416"/>
              <a:gd name="T5" fmla="*/ 2 h 254"/>
              <a:gd name="T6" fmla="*/ 1400 w 1416"/>
              <a:gd name="T7" fmla="*/ 182 h 254"/>
              <a:gd name="T8" fmla="*/ 896 w 1416"/>
              <a:gd name="T9" fmla="*/ 74 h 254"/>
              <a:gd name="T10" fmla="*/ 340 w 1416"/>
              <a:gd name="T11" fmla="*/ 250 h 254"/>
              <a:gd name="T12" fmla="*/ 0 w 1416"/>
              <a:gd name="T13" fmla="*/ 50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3" grpId="0" animBg="1"/>
      <p:bldP spid="83244" grpId="0"/>
      <p:bldP spid="83245" grpId="0" animBg="1"/>
      <p:bldP spid="83246" grpId="0"/>
      <p:bldP spid="83247" grpId="0" animBg="1"/>
      <p:bldP spid="832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65E05798-6E17-4EC8-BEA8-886F8BE0200D}" type="slidenum">
              <a:rPr lang="en-US"/>
              <a:pPr/>
              <a:t>22</a:t>
            </a:fld>
            <a:endParaRPr lang="en-US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“Real” Internet delays and routes</a:t>
            </a:r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76806" name="Text Box 5"/>
          <p:cNvSpPr txBox="1">
            <a:spLocks noChangeArrowheads="1"/>
          </p:cNvSpPr>
          <p:nvPr/>
        </p:nvSpPr>
        <p:spPr bwMode="auto">
          <a:xfrm>
            <a:off x="725488" y="1312863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dirty="0">
                <a:latin typeface="Comic Sans MS" pitchFamily="66" charset="0"/>
              </a:rPr>
              <a:t> gaia.cs.umass.edu to www.eurecom.fr</a:t>
            </a:r>
          </a:p>
        </p:txBody>
      </p:sp>
      <p:sp>
        <p:nvSpPr>
          <p:cNvPr id="76807" name="Line 6"/>
          <p:cNvSpPr>
            <a:spLocks noChangeShapeType="1"/>
          </p:cNvSpPr>
          <p:nvPr/>
        </p:nvSpPr>
        <p:spPr bwMode="auto">
          <a:xfrm>
            <a:off x="1611313" y="5634038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Text Box 7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76809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Text Box 12"/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means no response (probe lost, router not replying)</a:t>
            </a:r>
          </a:p>
        </p:txBody>
      </p:sp>
      <p:sp>
        <p:nvSpPr>
          <p:cNvPr id="76814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593 w 638"/>
              <a:gd name="T1" fmla="*/ 0 h 155"/>
              <a:gd name="T2" fmla="*/ 623 w 638"/>
              <a:gd name="T3" fmla="*/ 38 h 155"/>
              <a:gd name="T4" fmla="*/ 608 w 638"/>
              <a:gd name="T5" fmla="*/ 123 h 155"/>
              <a:gd name="T6" fmla="*/ 446 w 638"/>
              <a:gd name="T7" fmla="*/ 154 h 155"/>
              <a:gd name="T8" fmla="*/ 0 w 638"/>
              <a:gd name="T9" fmla="*/ 130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7137400" y="3436938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E114D13-6DEF-4A6D-8541-ABA78A463330}" type="slidenum">
              <a:rPr lang="en-US"/>
              <a:pPr/>
              <a:t>23</a:t>
            </a:fld>
            <a:endParaRPr lang="en-US"/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loss</a:t>
            </a:r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5"/>
            <a:ext cx="8394700" cy="4648200"/>
          </a:xfrm>
        </p:spPr>
        <p:txBody>
          <a:bodyPr/>
          <a:lstStyle/>
          <a:p>
            <a:r>
              <a:rPr lang="en-US" smtClean="0"/>
              <a:t>queue (aka buffer) preceding link in buffer has finite capacity</a:t>
            </a:r>
          </a:p>
          <a:p>
            <a:r>
              <a:rPr lang="en-US" smtClean="0"/>
              <a:t>packet arriving to full queue dropped (aka lost)</a:t>
            </a:r>
          </a:p>
          <a:p>
            <a:r>
              <a:rPr lang="en-US" smtClean="0"/>
              <a:t>lost packet may be retransmitted by previous node, by source end system, or not at all</a:t>
            </a:r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p:oleObj spid="_x0000_s12290" name="Clip" r:id="rId4" imgW="1305000" imgH="1085760" progId="">
              <p:embed/>
            </p:oleObj>
          </a:graphicData>
        </a:graphic>
      </p:graphicFrame>
      <p:sp>
        <p:nvSpPr>
          <p:cNvPr id="2253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22570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1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2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22567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9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2531" name="Object 22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p:oleObj spid="_x0000_s12291" name="Clip" r:id="rId5" imgW="1305000" imgH="1085760" progId="">
              <p:embed/>
            </p:oleObj>
          </a:graphicData>
        </a:graphic>
      </p:graphicFrame>
      <p:sp>
        <p:nvSpPr>
          <p:cNvPr id="22540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>
              <a:gd name="T0" fmla="*/ 0 w 111"/>
              <a:gd name="T1" fmla="*/ 67 h 67"/>
              <a:gd name="T2" fmla="*/ 0 w 111"/>
              <a:gd name="T3" fmla="*/ 0 h 67"/>
              <a:gd name="T4" fmla="*/ 111 w 111"/>
              <a:gd name="T5" fmla="*/ 1 h 67"/>
              <a:gd name="T6" fmla="*/ 0 60000 65536"/>
              <a:gd name="T7" fmla="*/ 0 60000 65536"/>
              <a:gd name="T8" fmla="*/ 0 60000 65536"/>
              <a:gd name="T9" fmla="*/ 0 w 111"/>
              <a:gd name="T10" fmla="*/ 0 h 67"/>
              <a:gd name="T11" fmla="*/ 111 w 111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552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553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22554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63"/>
          <p:cNvSpPr>
            <a:spLocks noChangeShapeType="1"/>
          </p:cNvSpPr>
          <p:nvPr/>
        </p:nvSpPr>
        <p:spPr bwMode="auto">
          <a:xfrm rot="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22563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22564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E807AF0-45B2-4435-86BD-B52504EB8172}" type="slidenum">
              <a:rPr lang="en-US"/>
              <a:pPr/>
              <a:t>24</a:t>
            </a:fld>
            <a:endParaRPr lang="en-US"/>
          </a:p>
        </p:txBody>
      </p:sp>
      <p:sp>
        <p:nvSpPr>
          <p:cNvPr id="2355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</a:t>
            </a:r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en-US" i="1" dirty="0" smtClean="0">
                <a:solidFill>
                  <a:srgbClr val="FF3300"/>
                </a:solidFill>
              </a:rPr>
              <a:t>throughput:</a:t>
            </a:r>
            <a:r>
              <a:rPr lang="en-US" dirty="0" smtClean="0"/>
              <a:t> rate (bits/time unit) at which bits transferred between sender/receiver</a:t>
            </a:r>
          </a:p>
          <a:p>
            <a:pPr lvl="1"/>
            <a:r>
              <a:rPr lang="en-US" i="1" dirty="0" smtClean="0">
                <a:solidFill>
                  <a:srgbClr val="FF3300"/>
                </a:solidFill>
              </a:rPr>
              <a:t>instantaneous</a:t>
            </a:r>
            <a:r>
              <a:rPr lang="en-US" i="1" dirty="0" smtClean="0"/>
              <a:t>:</a:t>
            </a:r>
            <a:r>
              <a:rPr lang="en-US" dirty="0" smtClean="0"/>
              <a:t> rate at given point in time</a:t>
            </a:r>
          </a:p>
          <a:p>
            <a:pPr lvl="1"/>
            <a:r>
              <a:rPr lang="en-US" i="1" dirty="0" smtClean="0">
                <a:solidFill>
                  <a:srgbClr val="FF3300"/>
                </a:solidFill>
              </a:rPr>
              <a:t>average:</a:t>
            </a:r>
            <a:r>
              <a:rPr lang="en-US" dirty="0" smtClean="0"/>
              <a:t> rate over long(</a:t>
            </a:r>
            <a:r>
              <a:rPr lang="en-US" dirty="0" err="1" smtClean="0"/>
              <a:t>er</a:t>
            </a:r>
            <a:r>
              <a:rPr lang="en-US" dirty="0" smtClean="0"/>
              <a:t>) period of time</a:t>
            </a:r>
          </a:p>
        </p:txBody>
      </p:sp>
      <p:grpSp>
        <p:nvGrpSpPr>
          <p:cNvPr id="2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23595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599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05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6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7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02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3554" name="Object 271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p:oleObj spid="_x0000_s13314" name="Clip" r:id="rId3" imgW="1305000" imgH="1085760" progId="">
              <p:embed/>
            </p:oleObj>
          </a:graphicData>
        </a:graphic>
      </p:graphicFrame>
      <p:grpSp>
        <p:nvGrpSpPr>
          <p:cNvPr id="5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2358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2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2356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356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6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7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5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58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3567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682578 w 21600"/>
              <a:gd name="T1" fmla="*/ 0 h 21600"/>
              <a:gd name="T2" fmla="*/ 682578 w 21600"/>
              <a:gd name="T3" fmla="*/ 405675 h 21600"/>
              <a:gd name="T4" fmla="*/ 146073 w 21600"/>
              <a:gd name="T5" fmla="*/ 720725 h 21600"/>
              <a:gd name="T6" fmla="*/ 974725 w 21600"/>
              <a:gd name="T7" fmla="*/ 20283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9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79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576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23572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652407C-3605-44DF-B681-8B0E95F15B8C}" type="slidenum">
              <a:rPr lang="en-US"/>
              <a:pPr/>
              <a:t>25</a:t>
            </a:fld>
            <a:endParaRPr lang="en-US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 (more)</a:t>
            </a:r>
          </a:p>
        </p:txBody>
      </p:sp>
      <p:sp>
        <p:nvSpPr>
          <p:cNvPr id="245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>
            <a:normAutofit lnSpcReduction="10000"/>
          </a:bodyPr>
          <a:lstStyle/>
          <a:p>
            <a:r>
              <a:rPr lang="en-US" i="1" smtClean="0">
                <a:solidFill>
                  <a:srgbClr val="FF3300"/>
                </a:solidFill>
              </a:rPr>
              <a:t>R</a:t>
            </a:r>
            <a:r>
              <a:rPr lang="en-US" i="1" baseline="-25000" smtClean="0">
                <a:solidFill>
                  <a:srgbClr val="FF3300"/>
                </a:solidFill>
              </a:rPr>
              <a:t>s</a:t>
            </a:r>
            <a:r>
              <a:rPr lang="en-US" i="1" smtClean="0">
                <a:solidFill>
                  <a:srgbClr val="FF3300"/>
                </a:solidFill>
              </a:rPr>
              <a:t> &lt; R</a:t>
            </a:r>
            <a:r>
              <a:rPr lang="en-US" i="1" baseline="-25000" smtClean="0">
                <a:solidFill>
                  <a:srgbClr val="FF3300"/>
                </a:solidFill>
              </a:rPr>
              <a:t>c</a:t>
            </a:r>
            <a:r>
              <a:rPr lang="en-US" i="1" smtClean="0">
                <a:solidFill>
                  <a:srgbClr val="FF3300"/>
                </a:solidFill>
              </a:rPr>
              <a:t>  </a:t>
            </a:r>
            <a:r>
              <a:rPr lang="en-US" smtClean="0"/>
              <a:t>What is average end-end throughput?</a:t>
            </a:r>
          </a:p>
        </p:txBody>
      </p:sp>
      <p:sp>
        <p:nvSpPr>
          <p:cNvPr id="24584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2465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1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66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7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4578" name="Object 19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p:oleObj spid="_x0000_s14338" name="Clip" r:id="rId3" imgW="1305000" imgH="1085760" progId="">
              <p:embed/>
            </p:oleObj>
          </a:graphicData>
        </a:graphic>
      </p:graphicFrame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24650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1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2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3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4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5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6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7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7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48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4590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626994 w 21600"/>
              <a:gd name="T1" fmla="*/ 0 h 21600"/>
              <a:gd name="T2" fmla="*/ 626994 w 21600"/>
              <a:gd name="T3" fmla="*/ 318106 h 21600"/>
              <a:gd name="T4" fmla="*/ 134178 w 21600"/>
              <a:gd name="T5" fmla="*/ 565150 h 21600"/>
              <a:gd name="T6" fmla="*/ 895350 w 21600"/>
              <a:gd name="T7" fmla="*/ 1590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7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44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4641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24593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24599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24600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24627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8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0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4631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463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8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9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4634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5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6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24579" name="Object 72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p:oleObj spid="_x0000_s14339" name="Clip" r:id="rId4" imgW="1305000" imgH="1085760" progId="">
                <p:embed/>
              </p:oleObj>
            </a:graphicData>
          </a:graphic>
        </p:graphicFrame>
        <p:grpSp>
          <p:nvGrpSpPr>
            <p:cNvPr id="13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24619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0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1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2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3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4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5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6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03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17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4606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15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13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460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24609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T0" fmla="*/ 395 w 21600"/>
                <a:gd name="T1" fmla="*/ 0 h 21600"/>
                <a:gd name="T2" fmla="*/ 395 w 21600"/>
                <a:gd name="T3" fmla="*/ 200 h 21600"/>
                <a:gd name="T4" fmla="*/ 85 w 21600"/>
                <a:gd name="T5" fmla="*/ 356 h 21600"/>
                <a:gd name="T6" fmla="*/ 564 w 21600"/>
                <a:gd name="T7" fmla="*/ 10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24596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24598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69A36CA-4FD6-4FB9-B577-93FF6E600270}" type="slidenum">
              <a:rPr lang="en-US"/>
              <a:pPr/>
              <a:t>26</a:t>
            </a:fld>
            <a:endParaRPr lang="en-US"/>
          </a:p>
        </p:txBody>
      </p:sp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4000"/>
            <a:ext cx="7772400" cy="1143000"/>
          </a:xfrm>
        </p:spPr>
        <p:txBody>
          <a:bodyPr/>
          <a:lstStyle/>
          <a:p>
            <a:r>
              <a:rPr lang="en-US" smtClean="0"/>
              <a:t>Throughput: Internet scenario</a:t>
            </a:r>
          </a:p>
        </p:txBody>
      </p:sp>
      <p:sp>
        <p:nvSpPr>
          <p:cNvPr id="25608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10 connections (fairly) share backbone bottleneck link R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25609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AutoShape 21"/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22"/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Rectangle 23"/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AutoShape 24"/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25"/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26"/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Rectangle 27"/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Rectangle 28"/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21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5602" name="Object 429"/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p:oleObj spid="_x0000_s15362" name="Clip" r:id="rId3" imgW="1305000" imgH="1085760" progId="">
              <p:embed/>
            </p:oleObj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25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27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AutoShape 459"/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Rectangle 460"/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Rectangle 461"/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AutoShape 462"/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463"/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Line 464"/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Rectangle 465"/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Rectangle 466"/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38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40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43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45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48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50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603" name="Object 488"/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p:oleObj spid="_x0000_s15363" name="Clip" r:id="rId4" imgW="1305000" imgH="1085760" progId="">
              <p:embed/>
            </p:oleObj>
          </a:graphicData>
        </a:graphic>
      </p:graphicFrame>
      <p:sp>
        <p:nvSpPr>
          <p:cNvPr id="25651" name="AutoShape 490"/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Rectangle 491"/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Rectangle 492"/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AutoShape 493"/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5" name="Line 494"/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Line 495"/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Rectangle 496"/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Rectangle 497"/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61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63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66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68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604" name="Object 512"/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p:oleObj spid="_x0000_s15364" name="Clip" r:id="rId5" imgW="1305000" imgH="1085760" progId="">
              <p:embed/>
            </p:oleObj>
          </a:graphicData>
        </a:graphic>
      </p:graphicFrame>
      <p:sp>
        <p:nvSpPr>
          <p:cNvPr id="25669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670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671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129 w 504"/>
              <a:gd name="T3" fmla="*/ 63 h 870"/>
              <a:gd name="T4" fmla="*/ 299 w 504"/>
              <a:gd name="T5" fmla="*/ 112 h 870"/>
              <a:gd name="T6" fmla="*/ 392 w 504"/>
              <a:gd name="T7" fmla="*/ 121 h 870"/>
              <a:gd name="T8" fmla="*/ 479 w 504"/>
              <a:gd name="T9" fmla="*/ 145 h 870"/>
              <a:gd name="T10" fmla="*/ 490 w 504"/>
              <a:gd name="T11" fmla="*/ 772 h 870"/>
              <a:gd name="T12" fmla="*/ 406 w 504"/>
              <a:gd name="T13" fmla="*/ 839 h 870"/>
              <a:gd name="T14" fmla="*/ 286 w 504"/>
              <a:gd name="T15" fmla="*/ 833 h 870"/>
              <a:gd name="T16" fmla="*/ 192 w 504"/>
              <a:gd name="T17" fmla="*/ 828 h 870"/>
              <a:gd name="T18" fmla="*/ 84 w 504"/>
              <a:gd name="T19" fmla="*/ 870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2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673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92 w 272"/>
              <a:gd name="T3" fmla="*/ 80 h 989"/>
              <a:gd name="T4" fmla="*/ 257 w 272"/>
              <a:gd name="T5" fmla="*/ 147 h 989"/>
              <a:gd name="T6" fmla="*/ 268 w 272"/>
              <a:gd name="T7" fmla="*/ 774 h 989"/>
              <a:gd name="T8" fmla="*/ 257 w 272"/>
              <a:gd name="T9" fmla="*/ 875 h 989"/>
              <a:gd name="T10" fmla="*/ 242 w 272"/>
              <a:gd name="T11" fmla="*/ 908 h 989"/>
              <a:gd name="T12" fmla="*/ 167 w 272"/>
              <a:gd name="T13" fmla="*/ 989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4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306 w 402"/>
              <a:gd name="T1" fmla="*/ 0 h 969"/>
              <a:gd name="T2" fmla="*/ 240 w 402"/>
              <a:gd name="T3" fmla="*/ 36 h 969"/>
              <a:gd name="T4" fmla="*/ 174 w 402"/>
              <a:gd name="T5" fmla="*/ 72 h 969"/>
              <a:gd name="T6" fmla="*/ 90 w 402"/>
              <a:gd name="T7" fmla="*/ 119 h 969"/>
              <a:gd name="T8" fmla="*/ 25 w 402"/>
              <a:gd name="T9" fmla="*/ 178 h 969"/>
              <a:gd name="T10" fmla="*/ 14 w 402"/>
              <a:gd name="T11" fmla="*/ 804 h 969"/>
              <a:gd name="T12" fmla="*/ 98 w 402"/>
              <a:gd name="T13" fmla="*/ 871 h 969"/>
              <a:gd name="T14" fmla="*/ 261 w 402"/>
              <a:gd name="T15" fmla="*/ 900 h 969"/>
              <a:gd name="T16" fmla="*/ 402 w 402"/>
              <a:gd name="T17" fmla="*/ 969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75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676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677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</a:p>
        </p:txBody>
      </p:sp>
      <p:sp>
        <p:nvSpPr>
          <p:cNvPr id="25678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533400" y="2171700"/>
            <a:ext cx="3759200" cy="4076700"/>
          </a:xfrm>
        </p:spPr>
        <p:txBody>
          <a:bodyPr/>
          <a:lstStyle/>
          <a:p>
            <a:r>
              <a:rPr lang="en-US" smtClean="0"/>
              <a:t>per-connection end-end throughput: min(R</a:t>
            </a:r>
            <a:r>
              <a:rPr lang="en-US" baseline="-25000" smtClean="0"/>
              <a:t>c</a:t>
            </a:r>
            <a:r>
              <a:rPr lang="en-US" smtClean="0"/>
              <a:t>,R</a:t>
            </a:r>
            <a:r>
              <a:rPr lang="en-US" baseline="-25000" smtClean="0"/>
              <a:t>s</a:t>
            </a:r>
            <a:r>
              <a:rPr lang="en-US" smtClean="0"/>
              <a:t>,R/10)</a:t>
            </a:r>
          </a:p>
          <a:p>
            <a:r>
              <a:rPr lang="en-US" smtClean="0"/>
              <a:t>in practice: R</a:t>
            </a:r>
            <a:r>
              <a:rPr lang="en-US" baseline="-25000" smtClean="0"/>
              <a:t>c</a:t>
            </a:r>
            <a:r>
              <a:rPr lang="en-US" smtClean="0"/>
              <a:t> or R</a:t>
            </a:r>
            <a:r>
              <a:rPr lang="en-US" baseline="-25000" smtClean="0"/>
              <a:t>s</a:t>
            </a:r>
            <a:r>
              <a:rPr lang="en-US" smtClean="0"/>
              <a:t> is often bottleneck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D5B6B1D-984D-415C-ACAE-9F6290912654}" type="slidenum">
              <a:rPr lang="en-US"/>
              <a:pPr/>
              <a:t>3</a:t>
            </a:fld>
            <a:endParaRPr lang="en-U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 smtClean="0"/>
              <a:t>Circuit Switching: FDM and TDM</a:t>
            </a:r>
            <a:endParaRPr lang="fr-FR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6461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6461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61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61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6460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6460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6460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6461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6460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6459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6459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6458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6458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6456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6455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6453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14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6453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53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E60A924-BC1D-4D34-8F76-6E3DF2DB6ED9}" type="slidenum">
              <a:rPr lang="en-US"/>
              <a:pPr/>
              <a:t>4</a:t>
            </a:fld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Numerical example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How long does it take to send a file of 640,000 bits from host A to host B over a circuit-switched network?</a:t>
            </a:r>
          </a:p>
          <a:p>
            <a:pPr lvl="1"/>
            <a:r>
              <a:rPr lang="en-US" smtClean="0"/>
              <a:t>All links are 1.536 Mbps</a:t>
            </a:r>
          </a:p>
          <a:p>
            <a:pPr lvl="1"/>
            <a:r>
              <a:rPr lang="en-US" smtClean="0"/>
              <a:t>Each link uses TDM with 24 slots/sec</a:t>
            </a:r>
          </a:p>
          <a:p>
            <a:pPr lvl="1"/>
            <a:r>
              <a:rPr lang="en-US" smtClean="0"/>
              <a:t>500 msec to establish end-to-end circuit</a:t>
            </a:r>
          </a:p>
          <a:p>
            <a:pPr lvl="1"/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Let’s work it out!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2532317D-C177-4FF8-BF52-3C546EEA97AC}" type="slidenum">
              <a:rPr lang="en-US"/>
              <a:pPr/>
              <a:t>5</a:t>
            </a:fld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Packet Switching</a:t>
            </a:r>
            <a:endParaRPr lang="en-US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 smtClean="0">
                <a:solidFill>
                  <a:srgbClr val="FF0000"/>
                </a:solidFill>
              </a:rPr>
              <a:t>packets</a:t>
            </a:r>
            <a:endParaRPr lang="en-US" sz="2000" smtClean="0"/>
          </a:p>
          <a:p>
            <a:r>
              <a:rPr lang="en-US" sz="2400" smtClean="0"/>
              <a:t>user A, B packets </a:t>
            </a:r>
            <a:r>
              <a:rPr lang="en-US" sz="2400" i="1" smtClean="0"/>
              <a:t>share</a:t>
            </a:r>
            <a:r>
              <a:rPr lang="en-US" sz="2400" smtClean="0"/>
              <a:t> network resources</a:t>
            </a:r>
            <a:r>
              <a:rPr lang="en-US" sz="2000" smtClean="0"/>
              <a:t> </a:t>
            </a:r>
          </a:p>
          <a:p>
            <a:r>
              <a:rPr lang="en-US" sz="2400" smtClean="0"/>
              <a:t>each packet uses full link bandwidth </a:t>
            </a:r>
          </a:p>
          <a:p>
            <a:r>
              <a:rPr lang="en-US" sz="2400" smtClean="0"/>
              <a:t>resources used </a:t>
            </a:r>
            <a:r>
              <a:rPr lang="en-US" sz="2400" i="1" smtClean="0"/>
              <a:t>as needed</a:t>
            </a:r>
            <a:r>
              <a:rPr lang="en-US" sz="2400" smtClean="0"/>
              <a:t> </a:t>
            </a:r>
          </a:p>
          <a:p>
            <a:endParaRPr lang="en-US" sz="2400" smtClean="0"/>
          </a:p>
          <a:p>
            <a:endParaRPr lang="en-US" sz="2000" smtClean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resource contention: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aggregate resource demand can exceed amount available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congestion: packets queue, wait for link use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store and forward: packets move one hop at a time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1800">
                <a:latin typeface="Comic Sans MS" pitchFamily="66" charset="0"/>
              </a:rPr>
              <a:t>Node receives complete packet before forwarding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66568" name="Rectangle 7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Bandwidth division into “pieces”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Dedicated allocation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66569" name="Oval 8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Line 9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3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60B028A-6F4D-40A3-AF87-A906E07E1320}" type="slidenum">
              <a:rPr lang="en-US"/>
              <a:pPr/>
              <a:t>6</a:t>
            </a:fld>
            <a:endParaRPr lang="en-US"/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47088" cy="1143000"/>
          </a:xfrm>
        </p:spPr>
        <p:txBody>
          <a:bodyPr/>
          <a:lstStyle/>
          <a:p>
            <a:r>
              <a:rPr lang="en-US" sz="3200" smtClean="0"/>
              <a:t>Packet Switching: Statistical Multiplexing</a:t>
            </a:r>
            <a:endParaRPr lang="en-US" sz="3600" smtClean="0"/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5076825"/>
            <a:ext cx="8672513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Sequence of A &amp; B packets does not have fixed pattern, bandwidth shared on demand </a:t>
            </a:r>
            <a:r>
              <a:rPr lang="en-US" sz="2400" smtClean="0">
                <a:sym typeface="Monotype Sorts" pitchFamily="2" charset="2"/>
              </a:rPr>
              <a:t> </a:t>
            </a:r>
            <a:r>
              <a:rPr lang="en-US" sz="2400" b="1" i="1" smtClean="0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sz="2400" smtClean="0">
                <a:sym typeface="Monotype Sorts" pitchFamily="2" charset="2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ym typeface="Monotype Sorts" pitchFamily="2" charset="2"/>
              </a:rPr>
              <a:t>TDM: each host gets same slot in revolving TDM frame.</a:t>
            </a:r>
            <a:endParaRPr lang="en-US" sz="2400" smtClean="0"/>
          </a:p>
          <a:p>
            <a:endParaRPr lang="en-US" sz="2400" smtClean="0"/>
          </a:p>
        </p:txBody>
      </p:sp>
      <p:graphicFrame>
        <p:nvGraphicFramePr>
          <p:cNvPr id="13314" name="Object 226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p:oleObj spid="_x0000_s3074" name="Clip" r:id="rId4" imgW="1305000" imgH="1085760" progId="">
              <p:embed/>
            </p:oleObj>
          </a:graphicData>
        </a:graphic>
      </p:graphicFrame>
      <p:sp>
        <p:nvSpPr>
          <p:cNvPr id="13323" name="Line 230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228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231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26" name="Oval 232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2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3" name="Group 12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3402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3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4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3399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0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1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28" name="Oval 246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247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248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1" name="Oval 249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5" name="Object 274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p:oleObj spid="_x0000_s3075" name="Clip" r:id="rId5" imgW="1305000" imgH="1085760" progId="">
              <p:embed/>
            </p:oleObj>
          </a:graphicData>
        </a:graphic>
      </p:graphicFrame>
      <p:graphicFrame>
        <p:nvGraphicFramePr>
          <p:cNvPr id="13316" name="Object 275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p:oleObj spid="_x0000_s3076" name="Clip" r:id="rId6" imgW="1305000" imgH="1085760" progId="">
              <p:embed/>
            </p:oleObj>
          </a:graphicData>
        </a:graphic>
      </p:graphicFrame>
      <p:sp>
        <p:nvSpPr>
          <p:cNvPr id="13332" name="Line 276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277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278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Line 279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Line 280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Line 284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Line 285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Rectangle 287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Rectangle 288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Rectangle 289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Rectangle 290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Rectangle 291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Rectangle 292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Rectangle 293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11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13393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4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5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6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47" name="Rectangle 298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299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Line 300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Line 301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Line 302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2" name="Text Box 303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353" name="Text Box 304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354" name="Text Box 305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355" name="Text Box 308"/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100 Mb/s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356" name="Text Box 309"/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357" name="Text Box 310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358" name="Rectangle 313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9" name="Rectangle 314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Rectangle 315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9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13389" name="Rectangle 320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0" name="Rectangle 321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1" name="Rectangle 322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2" name="Rectangle 323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1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13317" name="Object 11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p:oleObj spid="_x0000_s3077" name="Clip" r:id="rId7" imgW="1305000" imgH="1085760" progId="">
                <p:embed/>
              </p:oleObj>
            </a:graphicData>
          </a:graphic>
        </p:graphicFrame>
        <p:grpSp>
          <p:nvGrpSpPr>
            <p:cNvPr id="8" name="Group 259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13376" name="Oval 260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7" name="Line 261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8" name="Rectangle 262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9" name="Oval 263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264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10" name="Group 265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13386" name="Line 2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7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8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69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13383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4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5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13318" name="Object 273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p:oleObj spid="_x0000_s3078" name="Clip" r:id="rId8" imgW="1305000" imgH="1085760" progId="">
                <p:embed/>
              </p:oleObj>
            </a:graphicData>
          </a:graphic>
        </p:graphicFrame>
        <p:sp>
          <p:nvSpPr>
            <p:cNvPr id="13367" name="Line 281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Line 283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Text Box 306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370" name="Text Box 307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12" name="Group 324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13372" name="Rectangle 325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3" name="Rectangle 326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4" name="Rectangle 327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5" name="Rectangle 328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63" name="Text Box 329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364" name="Text Box 330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3365" name="Line 332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360EB16-44E8-4B3D-84E7-649DB741D672}" type="slidenum">
              <a:rPr lang="en-US"/>
              <a:pPr/>
              <a:t>7</a:t>
            </a:fld>
            <a:endParaRPr lang="en-US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en-US" sz="3600" smtClean="0"/>
              <a:t>Packet-switching: store-and-forward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store and forward: </a:t>
            </a:r>
            <a:r>
              <a:rPr lang="en-US" sz="2400" smtClean="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delay = 3L/R (assuming zero propagation delay)</a:t>
            </a:r>
          </a:p>
        </p:txBody>
      </p:sp>
      <p:sp>
        <p:nvSpPr>
          <p:cNvPr id="143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17750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Example: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L = 7.5 Mbits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 = 1.5 Mbps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transmission delay = 15 sec</a:t>
            </a:r>
          </a:p>
        </p:txBody>
      </p:sp>
      <p:sp>
        <p:nvSpPr>
          <p:cNvPr id="14345" name="Line 6"/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p:oleObj spid="_x0000_s4098" name="Clip" r:id="rId4" imgW="1305000" imgH="1085760" progId="">
              <p:embed/>
            </p:oleObj>
          </a:graphicData>
        </a:graphic>
      </p:graphicFrame>
      <p:graphicFrame>
        <p:nvGraphicFramePr>
          <p:cNvPr id="14339" name="Object 8"/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p:oleObj spid="_x0000_s4099" name="Clip" r:id="rId5" imgW="1305000" imgH="1085760" progId="">
              <p:embed/>
            </p:oleObj>
          </a:graphicData>
        </a:graphic>
      </p:graphicFrame>
      <p:sp>
        <p:nvSpPr>
          <p:cNvPr id="14346" name="Text Box 37"/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14347" name="Text Box 38"/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14348" name="Text Box 39"/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14349" name="Rectangle 40"/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  <p:sp>
        <p:nvSpPr>
          <p:cNvPr id="14350" name="AutoShape 42"/>
          <p:cNvSpPr>
            <a:spLocks/>
          </p:cNvSpPr>
          <p:nvPr/>
        </p:nvSpPr>
        <p:spPr bwMode="auto">
          <a:xfrm>
            <a:off x="4379913" y="53070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43"/>
          <p:cNvSpPr txBox="1">
            <a:spLocks noChangeArrowheads="1"/>
          </p:cNvSpPr>
          <p:nvPr/>
        </p:nvSpPr>
        <p:spPr bwMode="auto">
          <a:xfrm>
            <a:off x="4537075" y="5529263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14367" name="Oval 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Line 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Line 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Rectangle 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71" name="Oval 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377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8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9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37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14354" name="Oval 7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7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7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Rectangle 7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58" name="Oval 7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364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5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8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361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2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E5A55B4C-E13C-4037-9D77-F1C1F6AD07D8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15378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382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388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385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smtClean="0"/>
              <a:t>Packet switching versus circuit switching</a:t>
            </a:r>
            <a:endParaRPr lang="en-US" smtClean="0"/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 smtClean="0"/>
              <a:t>1 Mb/s link</a:t>
            </a:r>
          </a:p>
          <a:p>
            <a:r>
              <a:rPr lang="en-US" sz="2400" dirty="0" smtClean="0"/>
              <a:t>each user: </a:t>
            </a:r>
          </a:p>
          <a:p>
            <a:pPr lvl="1"/>
            <a:r>
              <a:rPr lang="en-US" sz="2000" dirty="0" smtClean="0"/>
              <a:t>100 kb/s when “active”</a:t>
            </a:r>
          </a:p>
          <a:p>
            <a:pPr lvl="1"/>
            <a:r>
              <a:rPr lang="en-US" sz="2000" dirty="0" smtClean="0"/>
              <a:t>active 10% of time</a:t>
            </a:r>
          </a:p>
          <a:p>
            <a:pPr lvl="1"/>
            <a:endParaRPr lang="en-US" sz="2000" dirty="0" smtClean="0"/>
          </a:p>
          <a:p>
            <a:r>
              <a:rPr lang="en-US" sz="2400" i="1" dirty="0" smtClean="0">
                <a:solidFill>
                  <a:srgbClr val="FF3300"/>
                </a:solidFill>
              </a:rPr>
              <a:t>circuit-switching: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10 users</a:t>
            </a:r>
          </a:p>
          <a:p>
            <a:r>
              <a:rPr lang="en-US" sz="2400" i="1" dirty="0" smtClean="0">
                <a:solidFill>
                  <a:srgbClr val="FF3300"/>
                </a:solidFill>
              </a:rPr>
              <a:t>packet switching: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with 35 users, probability &gt; 10 active at same time is less than .0004</a:t>
            </a:r>
          </a:p>
          <a:p>
            <a:endParaRPr lang="en-US" sz="2400" dirty="0" smtClean="0"/>
          </a:p>
        </p:txBody>
      </p:sp>
      <p:sp>
        <p:nvSpPr>
          <p:cNvPr id="1536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7175" y="1293813"/>
            <a:ext cx="8715375" cy="60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3300"/>
                </a:solidFill>
              </a:rPr>
              <a:t>Packet switching allows more users to use network!</a:t>
            </a:r>
          </a:p>
        </p:txBody>
      </p:sp>
      <p:sp>
        <p:nvSpPr>
          <p:cNvPr id="15370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Text Box 19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15375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sp>
        <p:nvSpPr>
          <p:cNvPr id="15376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Text Box 48"/>
          <p:cNvSpPr txBox="1">
            <a:spLocks noChangeArrowheads="1"/>
          </p:cNvSpPr>
          <p:nvPr/>
        </p:nvSpPr>
        <p:spPr bwMode="auto">
          <a:xfrm>
            <a:off x="4468813" y="5330825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Q: how did we get value 0.0004?</a:t>
            </a:r>
          </a:p>
        </p:txBody>
      </p:sp>
      <p:graphicFrame>
        <p:nvGraphicFramePr>
          <p:cNvPr id="15362" name="Object 63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p:oleObj spid="_x0000_s5122" name="Clip" r:id="rId4" imgW="1305000" imgH="1085760" progId="">
              <p:embed/>
            </p:oleObj>
          </a:graphicData>
        </a:graphic>
      </p:graphicFrame>
      <p:graphicFrame>
        <p:nvGraphicFramePr>
          <p:cNvPr id="15363" name="Object 64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p:oleObj spid="_x0000_s5123" name="Clip" r:id="rId5" imgW="1305000" imgH="108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</a:t>
            </a:r>
            <a:endParaRPr lang="en-US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35398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6172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Weisstein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Eric W.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"Binomial Distribution."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From </a:t>
            </a: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</a:rPr>
              <a:t>MathWorld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-A Wolfram Web Resource. http://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mathworld.wolfram.com/BinomialDistribution.html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COT@YOUJIHQFUVWXY5M7" val="27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1885</Words>
  <Application>Microsoft Office PowerPoint</Application>
  <PresentationFormat>On-screen Show (4:3)</PresentationFormat>
  <Paragraphs>389</Paragraphs>
  <Slides>26</Slides>
  <Notes>21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Resources\Binomial Example .xlsx</vt:lpstr>
      <vt:lpstr>Clip</vt:lpstr>
      <vt:lpstr>Equation</vt:lpstr>
      <vt:lpstr>The Network Core</vt:lpstr>
      <vt:lpstr>Network Core: Circuit Switching</vt:lpstr>
      <vt:lpstr>Circuit Switching: FDM and TDM</vt:lpstr>
      <vt:lpstr>Numerical example</vt:lpstr>
      <vt:lpstr>Network Core: Packet Switching</vt:lpstr>
      <vt:lpstr>Packet Switching: Statistical Multiplexing</vt:lpstr>
      <vt:lpstr>Packet-switching: store-and-forward</vt:lpstr>
      <vt:lpstr>Packet switching versus circuit switching</vt:lpstr>
      <vt:lpstr>Binomial Distribution</vt:lpstr>
      <vt:lpstr>Probability Example</vt:lpstr>
      <vt:lpstr>Packet switching versus circuit switching</vt:lpstr>
      <vt:lpstr>Internet structure: network of networks</vt:lpstr>
      <vt:lpstr>Tier-1 ISP: e.g., Sprint</vt:lpstr>
      <vt:lpstr>Chapter 1: roadmap</vt:lpstr>
      <vt:lpstr>How do loss and delay occur?</vt:lpstr>
      <vt:lpstr>Four sources of packet delay</vt:lpstr>
      <vt:lpstr>Caravan analogy</vt:lpstr>
      <vt:lpstr>Caravan analogy (more)</vt:lpstr>
      <vt:lpstr>Nodal delay</vt:lpstr>
      <vt:lpstr>Queueing delay (revisited)</vt:lpstr>
      <vt:lpstr>“Real” Internet delays and routes</vt:lpstr>
      <vt:lpstr>“Real” Internet delays and routes</vt:lpstr>
      <vt:lpstr>Packet loss</vt:lpstr>
      <vt:lpstr>Throughput</vt:lpstr>
      <vt:lpstr>Throughput (more)</vt:lpstr>
      <vt:lpstr>Throughput: Internet scenario</vt:lpstr>
    </vt:vector>
  </TitlesOfParts>
  <Company>Southern Adventist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roadmap</dc:title>
  <dc:creator>scot</dc:creator>
  <cp:lastModifiedBy>scot</cp:lastModifiedBy>
  <cp:revision>13</cp:revision>
  <dcterms:created xsi:type="dcterms:W3CDTF">2007-09-05T01:57:05Z</dcterms:created>
  <dcterms:modified xsi:type="dcterms:W3CDTF">2008-09-03T00:50:49Z</dcterms:modified>
</cp:coreProperties>
</file>